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84" r:id="rId2"/>
  </p:sldMasterIdLst>
  <p:notesMasterIdLst>
    <p:notesMasterId r:id="rId3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004260"/>
    <a:srgbClr val="193553"/>
    <a:srgbClr val="03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0698" autoAdjust="0"/>
  </p:normalViewPr>
  <p:slideViewPr>
    <p:cSldViewPr snapToGrid="0">
      <p:cViewPr varScale="1">
        <p:scale>
          <a:sx n="192" d="100"/>
          <a:sy n="192" d="100"/>
        </p:scale>
        <p:origin x="156" y="4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0C22-35F8-411A-9C06-0772FE27B090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10BF-3BD8-47A1-BCF1-F5D8D9680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170415" y="1951449"/>
            <a:ext cx="4803169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088368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44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73413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6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092636" cy="2405976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1" y="1152000"/>
            <a:ext cx="5231970" cy="36795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79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112091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0" y="1152000"/>
            <a:ext cx="5231970" cy="365841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7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 smtClean="0"/>
              <a:t>Feedback, Fragen, Diskussion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11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 smtClean="0"/>
              <a:t>Kontakt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Name</a:t>
            </a:r>
          </a:p>
          <a:p>
            <a:pPr lvl="0"/>
            <a:r>
              <a:rPr lang="de-DE" dirty="0" smtClean="0"/>
              <a:t>Adresse</a:t>
            </a:r>
          </a:p>
          <a:p>
            <a:pPr lvl="0"/>
            <a:r>
              <a:rPr lang="de-DE" dirty="0" smtClean="0"/>
              <a:t>Mail</a:t>
            </a:r>
          </a:p>
          <a:p>
            <a:pPr lvl="0"/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092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092000" y="1152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75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eer)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Leere Titelfolie - Durch Klicken bearbeiten</a:t>
            </a:r>
            <a:endParaRPr lang="en-US" dirty="0"/>
          </a:p>
        </p:txBody>
      </p:sp>
      <p:pic>
        <p:nvPicPr>
          <p:cNvPr id="5" name="Grafik 2" descr="Foto Neues Palais Haus 11 (Karla Fritze)" title="Foto Neues Palais Haus 11 (Karla Fritze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4955628"/>
          </a:xfrm>
          <a:prstGeom prst="rect">
            <a:avLst/>
          </a:prstGeom>
        </p:spPr>
      </p:pic>
      <p:pic>
        <p:nvPicPr>
          <p:cNvPr id="6" name="Grafik Logo 3" descr="Logo Universität Potsdam" title="Logo Universität Potsda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881493" cy="982235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91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73412" y="440839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9" name="Grafik 3" descr="Foto Neues Palais Haus 9 (Karla Fritze)" title="Foto Neues Palais Haus 9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 r="6278" b="26629"/>
          <a:stretch/>
        </p:blipFill>
        <p:spPr>
          <a:xfrm>
            <a:off x="-4520" y="1059583"/>
            <a:ext cx="9145561" cy="2736304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1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 - Standorte Universität Potsdam (F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pic>
        <p:nvPicPr>
          <p:cNvPr id="10" name="Grafik 2" descr="Foto Neues Palais (Karla Fritze)" title="Foto Neues Palais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" b="12187"/>
          <a:stretch/>
        </p:blipFill>
        <p:spPr>
          <a:xfrm>
            <a:off x="0" y="1059582"/>
            <a:ext cx="3040380" cy="1753280"/>
          </a:xfrm>
          <a:prstGeom prst="rect">
            <a:avLst/>
          </a:prstGeom>
        </p:spPr>
      </p:pic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11" name="Grafik 4" descr="Foto Griebnitzsee (Karla Fritze)" title="Foto Griebnitzsee (Karla Fritze)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>
          <a:xfrm>
            <a:off x="3114328" y="1059582"/>
            <a:ext cx="2812878" cy="1753280"/>
          </a:xfrm>
          <a:prstGeom prst="rect">
            <a:avLst/>
          </a:prstGeom>
        </p:spPr>
      </p:pic>
      <p:sp>
        <p:nvSpPr>
          <p:cNvPr id="15" name="Textplatzhalter 5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8" name="Grafik 6" descr="Foto Golm (Karla Fritze)" title="Foto Golm (Karla Fritze)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/>
          <a:stretch/>
        </p:blipFill>
        <p:spPr>
          <a:xfrm>
            <a:off x="6004560" y="1059582"/>
            <a:ext cx="3145180" cy="1753280"/>
          </a:xfrm>
          <a:prstGeom prst="rect">
            <a:avLst/>
          </a:prstGeom>
        </p:spPr>
      </p:pic>
      <p:sp>
        <p:nvSpPr>
          <p:cNvPr id="16" name="Textplatzhalter 7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8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3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6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584000"/>
            <a:ext cx="8426747" cy="3199753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96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44000" y="1152000"/>
            <a:ext cx="1549859" cy="3625174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 smtClean="0"/>
              <a:t>Folientitel </a:t>
            </a:r>
            <a:r>
              <a:rPr lang="de-DE" dirty="0" smtClean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152000"/>
            <a:ext cx="6770452" cy="362517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96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84000"/>
            <a:ext cx="8426748" cy="31932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080000"/>
            <a:ext cx="8443527" cy="678180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68000" y="1944000"/>
            <a:ext cx="8443528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140000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0000" y="4889183"/>
            <a:ext cx="5300008" cy="273844"/>
          </a:xfrm>
        </p:spPr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48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720000"/>
            <a:ext cx="8426748" cy="41687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49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720000"/>
            <a:ext cx="8437360" cy="4166288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 smtClean="0"/>
              <a:t>Nummerierte 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17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080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20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39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780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356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080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28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720000"/>
            <a:ext cx="4041437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4000" y="720000"/>
            <a:ext cx="4271009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58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720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1368000"/>
            <a:ext cx="4024769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0" y="720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4000" y="1368000"/>
            <a:ext cx="4274820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512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20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77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64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1584000"/>
            <a:ext cx="8437360" cy="3197361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 smtClean="0"/>
              <a:t>Nummerierte 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555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092636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0" y="360000"/>
            <a:ext cx="5246371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73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112091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1" y="360000"/>
            <a:ext cx="5120569" cy="45000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605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 smtClean="0"/>
              <a:t>Feedback, Fragen, Diskussion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383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 smtClean="0"/>
              <a:t>Kontakt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Name</a:t>
            </a:r>
          </a:p>
          <a:p>
            <a:pPr lvl="0"/>
            <a:r>
              <a:rPr lang="de-DE" dirty="0" smtClean="0"/>
              <a:t>Adresse</a:t>
            </a:r>
          </a:p>
          <a:p>
            <a:pPr lvl="0"/>
            <a:r>
              <a:rPr lang="de-DE" dirty="0" smtClean="0"/>
              <a:t>Mail</a:t>
            </a:r>
          </a:p>
          <a:p>
            <a:pPr lvl="0"/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128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128000" y="1116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32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720000"/>
            <a:ext cx="8426747" cy="4140000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126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54111" y="360000"/>
            <a:ext cx="1549859" cy="4500000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 smtClean="0"/>
              <a:t>Folientitel </a:t>
            </a:r>
            <a:r>
              <a:rPr lang="de-DE" dirty="0" smtClean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360000"/>
            <a:ext cx="6770452" cy="4500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96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56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5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428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152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83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82366"/>
            <a:ext cx="4041437" cy="31777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29149" y="1582365"/>
            <a:ext cx="4271009" cy="3177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06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584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2309594"/>
            <a:ext cx="4024769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584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09594"/>
            <a:ext cx="4274820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03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3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1141726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468000" y="1584000"/>
            <a:ext cx="8426747" cy="328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Aufzählung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Kopfzeilenplatzhalter Grau 3" descr="Background" title="Background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Kopfzeilenplatzhalter Logo 4" descr="Kopfbereich Logo Universität Potsdam Hintergrund Grau Blauer Balken" title="Kopfbereich Logo Universität Potsdam Hintergrund Grau Blauer Balken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971"/>
            <a:ext cx="1953802" cy="861971"/>
          </a:xfrm>
          <a:prstGeom prst="rect">
            <a:avLst/>
          </a:prstGeom>
        </p:spPr>
      </p:pic>
      <p:sp>
        <p:nvSpPr>
          <p:cNvPr id="11" name="Fußzeilenplatzhalter Blau 7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42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Fußzeilenplatzhalter 8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000" y="4889183"/>
            <a:ext cx="53986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4" name="Datumsplatzhalter 9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de-DE" sz="800" kern="1200" smtClean="0">
                <a:solidFill>
                  <a:srgbClr val="EDEDED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10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de-DE" sz="800" kern="1200" smtClean="0">
                <a:solidFill>
                  <a:srgbClr val="EDEDED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6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426746" cy="357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720000"/>
            <a:ext cx="8426747" cy="415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Aufzählung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0" name="Kopfzeilenplatzhalter 4" descr="Kopfbereich Hintergrund Balken grau" title="Kopfbereich Hintergrund Balken grau"/>
          <p:cNvSpPr/>
          <p:nvPr userDrawn="1"/>
        </p:nvSpPr>
        <p:spPr>
          <a:xfrm>
            <a:off x="0" y="0"/>
            <a:ext cx="9144000" cy="350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Kopfzeilenplatzhalter 5" descr="Kopfbereich Balken blau" title="Kopfbereich Balken blau"/>
          <p:cNvSpPr/>
          <p:nvPr userDrawn="1"/>
        </p:nvSpPr>
        <p:spPr>
          <a:xfrm>
            <a:off x="-1" y="242622"/>
            <a:ext cx="1953802" cy="10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Hintergrund Fuß Blau 5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42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" name="Fußzeilenplatzhalter 6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355" y="4889183"/>
            <a:ext cx="540765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4" name="Datumsplatzhalter 7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8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1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02" r:id="rId15"/>
    <p:sldLayoutId id="2147483703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 Kopf Breit - Titelfolie</a:t>
            </a:r>
            <a:endParaRPr lang="de-DE" dirty="0"/>
          </a:p>
        </p:txBody>
      </p:sp>
      <p:pic>
        <p:nvPicPr>
          <p:cNvPr id="9" name="Bildplatzhalter 8" descr="Telefonzentrale" title="Telefonzentral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9" b="27219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DE" dirty="0" smtClean="0"/>
              <a:t>Untertitel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Präsentation dient der Darstellung der jeweiligen Folienlayouts. Die Bezeichnung des Layouts ist in der Überschrift der Folie. </a:t>
            </a:r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34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Leer (Breit)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29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 mit </a:t>
            </a:r>
            <a:r>
              <a:rPr lang="de-DE" dirty="0"/>
              <a:t>Titel (Breit)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de-DE" dirty="0" smtClean="0"/>
              <a:t>Liste</a:t>
            </a:r>
          </a:p>
          <a:p>
            <a:pPr lvl="1"/>
            <a:r>
              <a:rPr lang="de-DE" dirty="0" smtClean="0"/>
              <a:t>Ebene 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0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 mit </a:t>
            </a:r>
            <a:r>
              <a:rPr lang="de-DE" dirty="0"/>
              <a:t>Titel (Breit)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pic>
        <p:nvPicPr>
          <p:cNvPr id="8" name="Bildplatzhalter 7" descr="Telefonzentrale" title="Telefonzentral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5" r="12905"/>
          <a:stretch>
            <a:fillRect/>
          </a:stretch>
        </p:blipFill>
        <p:spPr/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413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Feedback (Breit)</a:t>
            </a:r>
            <a:endParaRPr lang="de-DE" dirty="0"/>
          </a:p>
        </p:txBody>
      </p:sp>
      <p:pic>
        <p:nvPicPr>
          <p:cNvPr id="7" name="Bildplatzhalter 6" descr="Telefonzentrale" title="Telefonzentral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7" b="22747"/>
          <a:stretch>
            <a:fillRect/>
          </a:stretch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3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 (Breit)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pic>
        <p:nvPicPr>
          <p:cNvPr id="9" name="Bildplatzhalter 8" descr="Telefonzentrale" title="Telefonzentral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9" r="30289"/>
          <a:stretch>
            <a:fillRect/>
          </a:stretch>
        </p:blipFill>
        <p:spPr/>
      </p:pic>
      <p:pic>
        <p:nvPicPr>
          <p:cNvPr id="10" name="Bildplatzhalter 9" descr="Logo UP" title="Logo UP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1" b="18531"/>
          <a:stretch>
            <a:fillRect/>
          </a:stretch>
        </p:blipFill>
        <p:spPr/>
      </p:pic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91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Titelfolie (leer) - Neues Palais (Foto</a:t>
            </a:r>
            <a:r>
              <a:rPr lang="de-DE" dirty="0"/>
              <a:t>) (Breit)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3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Themenwechsel - Neues Palais (Foto</a:t>
            </a:r>
            <a:r>
              <a:rPr lang="de-DE" dirty="0"/>
              <a:t>) (Breit)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963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Gruppierung - Standorte Universität Potsdam (Fotos</a:t>
            </a:r>
            <a:r>
              <a:rPr lang="de-DE" dirty="0"/>
              <a:t>) (Breit)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983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und vertikaler </a:t>
            </a:r>
            <a:r>
              <a:rPr lang="de-DE" dirty="0"/>
              <a:t>Text (Breit)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 smtClean="0"/>
              <a:t>Liste</a:t>
            </a:r>
          </a:p>
          <a:p>
            <a:pPr lvl="1"/>
            <a:r>
              <a:rPr lang="de-DE" dirty="0" smtClean="0"/>
              <a:t>Ebene 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98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de-DE" dirty="0"/>
              <a:t>Vertikaler Titel und </a:t>
            </a:r>
            <a:r>
              <a:rPr lang="de-DE" dirty="0"/>
              <a:t>Text (Breit)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 smtClean="0"/>
              <a:t>Liste</a:t>
            </a:r>
          </a:p>
          <a:p>
            <a:pPr lvl="1"/>
            <a:r>
              <a:rPr lang="de-DE" dirty="0" smtClean="0"/>
              <a:t>Ebene 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32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 und </a:t>
            </a:r>
            <a:r>
              <a:rPr lang="de-DE" dirty="0" smtClean="0"/>
              <a:t>Inhalt (Breit)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Liste (Ebene 1)</a:t>
            </a:r>
          </a:p>
          <a:p>
            <a:pPr lvl="1"/>
            <a:r>
              <a:rPr lang="de-DE" dirty="0" smtClean="0"/>
              <a:t>Ebene 2</a:t>
            </a:r>
          </a:p>
          <a:p>
            <a:pPr lvl="2"/>
            <a:r>
              <a:rPr lang="de-DE" dirty="0" smtClean="0"/>
              <a:t>Ebene 3</a:t>
            </a:r>
          </a:p>
          <a:p>
            <a:pPr lvl="3"/>
            <a:r>
              <a:rPr lang="de-DE" dirty="0" smtClean="0"/>
              <a:t>Ebene 4</a:t>
            </a:r>
          </a:p>
          <a:p>
            <a:pPr lvl="4"/>
            <a:r>
              <a:rPr lang="de-DE" dirty="0" smtClean="0"/>
              <a:t>Ebene 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235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Layout Kopf Schmal - Titelfolie</a:t>
            </a:r>
            <a:endParaRPr lang="de-DE" dirty="0"/>
          </a:p>
        </p:txBody>
      </p:sp>
      <p:pic>
        <p:nvPicPr>
          <p:cNvPr id="9" name="Bildplatzhalter 2" descr="Telefonzentrale" title="Telefonzentral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8" b="37058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DE" dirty="0" smtClean="0"/>
              <a:t>Untertitel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43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 und </a:t>
            </a:r>
            <a:r>
              <a:rPr lang="de-DE" dirty="0" smtClean="0"/>
              <a:t>Inhalt (Schmal)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Liste (Ebene 1)</a:t>
            </a:r>
          </a:p>
          <a:p>
            <a:pPr lvl="1"/>
            <a:r>
              <a:rPr lang="de-DE" dirty="0" smtClean="0"/>
              <a:t>Ebene 2</a:t>
            </a:r>
          </a:p>
          <a:p>
            <a:pPr lvl="2"/>
            <a:r>
              <a:rPr lang="de-DE" dirty="0" smtClean="0"/>
              <a:t>Ebene 3</a:t>
            </a:r>
          </a:p>
          <a:p>
            <a:pPr lvl="3"/>
            <a:r>
              <a:rPr lang="de-DE" dirty="0" smtClean="0"/>
              <a:t>Ebene 4</a:t>
            </a:r>
          </a:p>
          <a:p>
            <a:pPr lvl="4"/>
            <a:r>
              <a:rPr lang="de-DE" dirty="0" smtClean="0"/>
              <a:t>Ebene 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6226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 und Inhalt (nummeriert</a:t>
            </a:r>
            <a:r>
              <a:rPr lang="de-DE" dirty="0"/>
              <a:t>) (Schmal)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Liste (Ebene 1)</a:t>
            </a:r>
          </a:p>
          <a:p>
            <a:pPr lvl="1"/>
            <a:r>
              <a:rPr lang="de-DE" dirty="0" smtClean="0"/>
              <a:t>Ebene 2</a:t>
            </a:r>
          </a:p>
          <a:p>
            <a:pPr lvl="2"/>
            <a:r>
              <a:rPr lang="de-DE" dirty="0" smtClean="0"/>
              <a:t>Ebene 3</a:t>
            </a:r>
          </a:p>
          <a:p>
            <a:pPr lvl="3"/>
            <a:r>
              <a:rPr lang="de-DE" dirty="0" smtClean="0"/>
              <a:t>Ebene 4</a:t>
            </a:r>
          </a:p>
          <a:p>
            <a:pPr lvl="4"/>
            <a:r>
              <a:rPr lang="de-DE" dirty="0" smtClean="0"/>
              <a:t>Ebene 5</a:t>
            </a:r>
          </a:p>
          <a:p>
            <a:pPr lvl="5"/>
            <a:r>
              <a:rPr lang="de-DE" dirty="0" smtClean="0"/>
              <a:t>Ebene 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536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Themenwechsel (Schmal)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760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Themenwechsel mit </a:t>
            </a:r>
            <a:r>
              <a:rPr lang="de-DE" dirty="0"/>
              <a:t>Grafik (Schmal)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pic>
        <p:nvPicPr>
          <p:cNvPr id="8" name="Bildplatzhalter 7" descr="Telefonzentrale" title="Telefonzentral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5" b="20545"/>
          <a:stretch>
            <a:fillRect/>
          </a:stretch>
        </p:blipFill>
        <p:spPr/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25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 </a:t>
            </a:r>
            <a:r>
              <a:rPr lang="de-DE" dirty="0"/>
              <a:t>Inhalte (Schmal)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Liste 1</a:t>
            </a:r>
          </a:p>
          <a:p>
            <a:pPr lvl="1"/>
            <a:r>
              <a:rPr lang="de-DE" dirty="0" smtClean="0"/>
              <a:t>Ebene 2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Liste 2</a:t>
            </a:r>
          </a:p>
          <a:p>
            <a:pPr lvl="1"/>
            <a:r>
              <a:rPr lang="de-DE" dirty="0" smtClean="0"/>
              <a:t>Ebene 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34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(Schmal)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Liste 1</a:t>
            </a:r>
          </a:p>
          <a:p>
            <a:pPr lvl="1"/>
            <a:r>
              <a:rPr lang="de-DE" dirty="0" smtClean="0"/>
              <a:t>Ebene 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Liste</a:t>
            </a:r>
          </a:p>
          <a:p>
            <a:pPr lvl="1"/>
            <a:r>
              <a:rPr lang="de-DE" dirty="0" smtClean="0"/>
              <a:t>Ebene 2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197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Gruppierung (Schmal)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pic>
        <p:nvPicPr>
          <p:cNvPr id="12" name="Bildplatzhalter 11" descr="Telefonzentrale" title="Telefonzentral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pic>
        <p:nvPicPr>
          <p:cNvPr id="13" name="Bildplatzhalter 12" descr="Telefonzentrale" title="Telefonzentrale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pic>
        <p:nvPicPr>
          <p:cNvPr id="14" name="Bildplatzhalter 13" descr="Telefonzentrale" title="Telefonzentrale"/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>
            <a:fillRect/>
          </a:stretch>
        </p:blipFill>
        <p:spPr/>
      </p:pic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5848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Nur </a:t>
            </a:r>
            <a:r>
              <a:rPr lang="de-DE" dirty="0"/>
              <a:t>Titel (Schmal)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200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Leer (Schmal)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797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 und Inhalt </a:t>
            </a:r>
            <a:r>
              <a:rPr lang="de-DE" dirty="0"/>
              <a:t>nummeriert (Breit)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Liste nummeriert</a:t>
            </a:r>
          </a:p>
          <a:p>
            <a:pPr lvl="1"/>
            <a:r>
              <a:rPr lang="de-DE" dirty="0" smtClean="0"/>
              <a:t>Ebene 2</a:t>
            </a:r>
          </a:p>
          <a:p>
            <a:pPr lvl="2"/>
            <a:r>
              <a:rPr lang="de-DE" dirty="0" smtClean="0"/>
              <a:t>Ebene 3</a:t>
            </a:r>
          </a:p>
          <a:p>
            <a:pPr lvl="3"/>
            <a:r>
              <a:rPr lang="de-DE" dirty="0" smtClean="0"/>
              <a:t>Ebene 4</a:t>
            </a:r>
          </a:p>
          <a:p>
            <a:pPr lvl="4"/>
            <a:r>
              <a:rPr lang="de-DE" dirty="0" smtClean="0"/>
              <a:t>Ebene 5</a:t>
            </a:r>
          </a:p>
          <a:p>
            <a:pPr lvl="5"/>
            <a:r>
              <a:rPr lang="de-DE" dirty="0" smtClean="0"/>
              <a:t>Ebene 6</a:t>
            </a:r>
          </a:p>
          <a:p>
            <a:pPr lvl="2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842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 mit </a:t>
            </a:r>
            <a:r>
              <a:rPr lang="de-DE" dirty="0"/>
              <a:t>Titel (Schmal)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de-DE" dirty="0" smtClean="0"/>
              <a:t>Liste</a:t>
            </a:r>
          </a:p>
          <a:p>
            <a:pPr lvl="1"/>
            <a:r>
              <a:rPr lang="de-DE" dirty="0" smtClean="0"/>
              <a:t>Ebene 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000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 mit </a:t>
            </a:r>
            <a:r>
              <a:rPr lang="de-DE" dirty="0"/>
              <a:t>Titel (Schmal)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pic>
        <p:nvPicPr>
          <p:cNvPr id="8" name="Bildplatzhalter 7" descr="Telefonzentrale" title="Telefonzentral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3" r="20483"/>
          <a:stretch>
            <a:fillRect/>
          </a:stretch>
        </p:blipFill>
        <p:spPr/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Feedback (Schmal)</a:t>
            </a:r>
            <a:endParaRPr lang="de-DE" dirty="0"/>
          </a:p>
        </p:txBody>
      </p:sp>
      <p:pic>
        <p:nvPicPr>
          <p:cNvPr id="7" name="Bildplatzhalter 6" descr="Telefonzentrale" title="Telefonzentral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7" b="22747"/>
          <a:stretch>
            <a:fillRect/>
          </a:stretch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5523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 (Schmal)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Name</a:t>
            </a:r>
            <a:endParaRPr lang="de-DE" dirty="0"/>
          </a:p>
        </p:txBody>
      </p:sp>
      <p:pic>
        <p:nvPicPr>
          <p:cNvPr id="10" name="Bildplatzhalter 9" descr="Telefonzentrale" title="Telefonzentral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9" r="30289"/>
          <a:stretch>
            <a:fillRect/>
          </a:stretch>
        </p:blipFill>
        <p:spPr/>
      </p:pic>
      <p:pic>
        <p:nvPicPr>
          <p:cNvPr id="9" name="Bildplatzhalter 8" descr="Logo UP" title="Logo UP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5" b="18565"/>
          <a:stretch>
            <a:fillRect/>
          </a:stretch>
        </p:blipFill>
        <p:spPr/>
      </p:pic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8764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 und vertikaler </a:t>
            </a:r>
            <a:r>
              <a:rPr lang="de-DE" dirty="0"/>
              <a:t>Text (Schmal)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 smtClean="0"/>
              <a:t>Liste</a:t>
            </a:r>
          </a:p>
          <a:p>
            <a:pPr lvl="1"/>
            <a:r>
              <a:rPr lang="de-DE" dirty="0" smtClean="0"/>
              <a:t>Ebene 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68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de-DE" dirty="0" smtClean="0"/>
              <a:t>Vertikaler Titel und </a:t>
            </a:r>
            <a:r>
              <a:rPr lang="de-DE" dirty="0"/>
              <a:t>Text (Schmal)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 smtClean="0"/>
              <a:t>Liste</a:t>
            </a:r>
          </a:p>
          <a:p>
            <a:pPr lvl="1"/>
            <a:r>
              <a:rPr lang="de-DE" dirty="0" smtClean="0"/>
              <a:t>Ebene 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964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Themenwechsel (Breit)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567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Themenwechsel mit </a:t>
            </a:r>
            <a:r>
              <a:rPr lang="de-DE" dirty="0"/>
              <a:t>Grafik (Breit)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pic>
        <p:nvPicPr>
          <p:cNvPr id="8" name="Bildplatzhalter 7" descr="Telefonzentrale" title="Telefonzentral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3" b="20563"/>
          <a:stretch>
            <a:fillRect/>
          </a:stretch>
        </p:blipFill>
        <p:spPr/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48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 </a:t>
            </a:r>
            <a:r>
              <a:rPr lang="de-DE" dirty="0"/>
              <a:t>Inhalte (Breit)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Liste 1</a:t>
            </a:r>
          </a:p>
          <a:p>
            <a:pPr lvl="1"/>
            <a:r>
              <a:rPr lang="de-DE" dirty="0" smtClean="0"/>
              <a:t>Ebene 2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Liste 2</a:t>
            </a:r>
          </a:p>
          <a:p>
            <a:pPr lvl="1"/>
            <a:r>
              <a:rPr lang="de-DE" dirty="0" smtClean="0"/>
              <a:t>Ebene 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67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(Breit)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Liste 1</a:t>
            </a:r>
          </a:p>
          <a:p>
            <a:pPr lvl="1"/>
            <a:r>
              <a:rPr lang="de-DE" dirty="0" smtClean="0"/>
              <a:t>Ebene 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Liste 2</a:t>
            </a:r>
          </a:p>
          <a:p>
            <a:pPr lvl="1"/>
            <a:r>
              <a:rPr lang="de-DE" dirty="0" smtClean="0"/>
              <a:t>Ebene 2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72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Gruppierung (Breit)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pic>
        <p:nvPicPr>
          <p:cNvPr id="12" name="Bildplatzhalter 11" descr="Telefonzentrale" title="Telefonzentral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pic>
        <p:nvPicPr>
          <p:cNvPr id="13" name="Bildplatzhalter 12" descr="Telefonzentrale" title="Telefonzentrale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de-DE" dirty="0" smtClean="0"/>
              <a:t>Text</a:t>
            </a:r>
            <a:endParaRPr lang="de-DE" dirty="0"/>
          </a:p>
        </p:txBody>
      </p:sp>
      <p:pic>
        <p:nvPicPr>
          <p:cNvPr id="14" name="Bildplatzhalter 13" descr="Telefonzentrale" title="Telefonzentrale"/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>
            <a:fillRect/>
          </a:stretch>
        </p:blipFill>
        <p:spPr/>
      </p:pic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901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Nur </a:t>
            </a:r>
            <a:r>
              <a:rPr lang="de-DE" dirty="0"/>
              <a:t>Titel (Breit)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19.01.2023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444820"/>
      </p:ext>
    </p:extLst>
  </p:cSld>
  <p:clrMapOvr>
    <a:masterClrMapping/>
  </p:clrMapOvr>
</p:sld>
</file>

<file path=ppt/theme/theme1.xml><?xml version="1.0" encoding="utf-8"?>
<a:theme xmlns:a="http://schemas.openxmlformats.org/drawingml/2006/main" name="1_UP_Praesentation_16_9_KopfBreit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w.pptx" id="{2211A4EF-D98C-4073-BE47-EFF2DEDAEEA8}" vid="{0EE922EA-D18E-4D0B-8BD5-4F76FBE0C45E}"/>
    </a:ext>
  </a:extLst>
</a:theme>
</file>

<file path=ppt/theme/theme2.xml><?xml version="1.0" encoding="utf-8"?>
<a:theme xmlns:a="http://schemas.openxmlformats.org/drawingml/2006/main" name="2_UP_Praesentation_16_9_KopfSchmal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w.pptx" id="{2211A4EF-D98C-4073-BE47-EFF2DEDAEEA8}" vid="{64C383AB-72C4-4C9B-B95E-29802A76749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230112-PPT_Template-VW_FZ_Final</Template>
  <TotalTime>0</TotalTime>
  <Words>493</Words>
  <Application>Microsoft Office PowerPoint</Application>
  <PresentationFormat>Bildschirmpräsentation (16:9)</PresentationFormat>
  <Paragraphs>218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Calibri</vt:lpstr>
      <vt:lpstr>Georgia</vt:lpstr>
      <vt:lpstr>Symbol</vt:lpstr>
      <vt:lpstr>1_UP_Praesentation_16_9_KopfBreit_Vorlage_BF_Web</vt:lpstr>
      <vt:lpstr>2_UP_Praesentation_16_9_KopfSchmal_Vorlage_BF_Web</vt:lpstr>
      <vt:lpstr>Layout Kopf Breit - Titelfolie</vt:lpstr>
      <vt:lpstr>Titel und Inhalt (Breit)</vt:lpstr>
      <vt:lpstr>Titel und Inhalt nummeriert (Breit)</vt:lpstr>
      <vt:lpstr>Themenwechsel (Breit)</vt:lpstr>
      <vt:lpstr>Themenwechsel mit Grafik (Breit)</vt:lpstr>
      <vt:lpstr>Zwei Inhalte (Breit)</vt:lpstr>
      <vt:lpstr>Vergleich (Breit)</vt:lpstr>
      <vt:lpstr>Gruppierung (Breit)</vt:lpstr>
      <vt:lpstr>Nur Titel (Breit)</vt:lpstr>
      <vt:lpstr>Leer (Breit)</vt:lpstr>
      <vt:lpstr>Inhalt mit Titel (Breit)</vt:lpstr>
      <vt:lpstr>Bild mit Titel (Breit)</vt:lpstr>
      <vt:lpstr>Feedback (Breit)</vt:lpstr>
      <vt:lpstr>Kontakt (Breit)</vt:lpstr>
      <vt:lpstr>Titelfolie (leer) - Neues Palais (Foto) (Breit)</vt:lpstr>
      <vt:lpstr>Themenwechsel - Neues Palais (Foto) (Breit)</vt:lpstr>
      <vt:lpstr>Gruppierung - Standorte Universität Potsdam (Fotos) (Breit)</vt:lpstr>
      <vt:lpstr>Titel und vertikaler Text (Breit)</vt:lpstr>
      <vt:lpstr>Vertikaler Titel und Text (Breit)</vt:lpstr>
      <vt:lpstr>Layout Kopf Schmal - Titelfolie</vt:lpstr>
      <vt:lpstr>Titel und Inhalt (Schmal)</vt:lpstr>
      <vt:lpstr>Titel und Inhalt (nummeriert) (Schmal) </vt:lpstr>
      <vt:lpstr>Themenwechsel (Schmal)</vt:lpstr>
      <vt:lpstr>Themenwechsel mit Grafik (Schmal)</vt:lpstr>
      <vt:lpstr>Zwei Inhalte (Schmal)</vt:lpstr>
      <vt:lpstr>Vergleich (Schmal)</vt:lpstr>
      <vt:lpstr>Gruppierung (Schmal)</vt:lpstr>
      <vt:lpstr>Nur Titel (Schmal)</vt:lpstr>
      <vt:lpstr>Leer (Schmal)</vt:lpstr>
      <vt:lpstr>Inhalt mit Titel (Schmal)</vt:lpstr>
      <vt:lpstr>Bild mit Titel (Schmal)</vt:lpstr>
      <vt:lpstr>Feedback (Schmal)</vt:lpstr>
      <vt:lpstr>Kontakt (Schmal)</vt:lpstr>
      <vt:lpstr>Titel und vertikaler Text (Schmal)</vt:lpstr>
      <vt:lpstr>Vertikaler Titel und Text (Schmal)</vt:lpstr>
    </vt:vector>
  </TitlesOfParts>
  <Company>Universitaet Potsdam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Zinke, Francis</dc:creator>
  <cp:keywords>Folienmaster, Uni Potsdam, 16:9, DE, barrierefrei</cp:keywords>
  <dc:description>16:9 DE barrierefrei</dc:description>
  <cp:lastModifiedBy>Zinke, Francis</cp:lastModifiedBy>
  <cp:revision>5</cp:revision>
  <dcterms:created xsi:type="dcterms:W3CDTF">2023-01-19T11:53:09Z</dcterms:created>
  <dcterms:modified xsi:type="dcterms:W3CDTF">2023-01-19T12:08:01Z</dcterms:modified>
  <cp:category>Folienmaster Universität Potsdam</cp:category>
</cp:coreProperties>
</file>