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9" r:id="rId2"/>
  </p:sldMasterIdLst>
  <p:notesMasterIdLst>
    <p:notesMasterId r:id="rId6"/>
  </p:notesMasterIdLst>
  <p:sldIdLst>
    <p:sldId id="269" r:id="rId3"/>
    <p:sldId id="270" r:id="rId4"/>
    <p:sldId id="271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204"/>
    <a:srgbClr val="8B2939"/>
    <a:srgbClr val="F59C00"/>
    <a:srgbClr val="00315E"/>
    <a:srgbClr val="0D2C5A"/>
    <a:srgbClr val="0081B1"/>
    <a:srgbClr val="193553"/>
    <a:srgbClr val="E4013A"/>
    <a:srgbClr val="51822F"/>
    <a:srgbClr val="014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5" autoAdjust="0"/>
    <p:restoredTop sz="94651" autoAdjust="0"/>
  </p:normalViewPr>
  <p:slideViewPr>
    <p:cSldViewPr>
      <p:cViewPr varScale="1">
        <p:scale>
          <a:sx n="204" d="100"/>
          <a:sy n="204" d="100"/>
        </p:scale>
        <p:origin x="606" y="17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76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FDBDB-5AA7-4A90-B2F6-99BC9E663D82}" type="datetimeFigureOut">
              <a:rPr lang="de-DE" smtClean="0"/>
              <a:pPr/>
              <a:t>18.10.2023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D7C0D-EF4E-4C29-871B-D1B2EF9E5DD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806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327413"/>
            <a:ext cx="7715304" cy="596265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2241769"/>
            <a:ext cx="7715304" cy="2274886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724128" y="4622517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34C5226-DCFE-4D3B-93DE-CAAD17F5DCA8}" type="datetimeFigureOut">
              <a:rPr lang="de-DE" smtClean="0"/>
              <a:pPr/>
              <a:t>18.10.2023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72400" y="4622517"/>
            <a:ext cx="514400" cy="273844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0575767-99D7-45BA-B813-58931849F8D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7541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319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0" y="0"/>
            <a:ext cx="9144000" cy="1059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7544" y="1203598"/>
            <a:ext cx="7715304" cy="57998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7544" y="1972789"/>
            <a:ext cx="7715304" cy="155377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Topic</a:t>
            </a:r>
            <a:endParaRPr lang="de-DE" dirty="0"/>
          </a:p>
        </p:txBody>
      </p:sp>
      <p:sp>
        <p:nvSpPr>
          <p:cNvPr id="8" name="Datumsplatzhalter 3"/>
          <p:cNvSpPr txBox="1">
            <a:spLocks/>
          </p:cNvSpPr>
          <p:nvPr userDrawn="1"/>
        </p:nvSpPr>
        <p:spPr>
          <a:xfrm>
            <a:off x="857224" y="4767264"/>
            <a:ext cx="135732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7236296" y="4767264"/>
            <a:ext cx="14791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0" y="4948014"/>
            <a:ext cx="9144000" cy="195486"/>
          </a:xfrm>
          <a:prstGeom prst="rect">
            <a:avLst/>
          </a:prstGeom>
          <a:solidFill>
            <a:srgbClr val="F2920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2" name="Fußzeilenplatzhalter 4"/>
          <p:cNvSpPr txBox="1">
            <a:spLocks/>
          </p:cNvSpPr>
          <p:nvPr userDrawn="1"/>
        </p:nvSpPr>
        <p:spPr>
          <a:xfrm>
            <a:off x="323528" y="4890195"/>
            <a:ext cx="40324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r>
              <a:rPr lang="en-US" sz="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Universität Potsdam  </a:t>
            </a:r>
            <a:endParaRPr lang="de-DE" sz="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555"/>
            <a:ext cx="2642577" cy="856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accent1">
              <a:lumMod val="50000"/>
            </a:schemeClr>
          </a:solidFill>
          <a:latin typeface="+mj-lt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3506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 userDrawn="1"/>
        </p:nvSpPr>
        <p:spPr>
          <a:xfrm>
            <a:off x="0" y="4948014"/>
            <a:ext cx="9144000" cy="195486"/>
          </a:xfrm>
          <a:prstGeom prst="rect">
            <a:avLst/>
          </a:prstGeom>
          <a:solidFill>
            <a:srgbClr val="F2920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1" name="Fußzeilenplatzhalter 4"/>
          <p:cNvSpPr txBox="1">
            <a:spLocks/>
          </p:cNvSpPr>
          <p:nvPr userDrawn="1"/>
        </p:nvSpPr>
        <p:spPr>
          <a:xfrm>
            <a:off x="323528" y="4890195"/>
            <a:ext cx="40324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r>
              <a:rPr lang="en-US" sz="800" dirty="0" smtClean="0">
                <a:solidFill>
                  <a:prstClr val="white"/>
                </a:solidFill>
                <a:latin typeface="Georgia" panose="02040502050405020303" pitchFamily="18" charset="0"/>
              </a:rPr>
              <a:t>Universität Potsdam  </a:t>
            </a:r>
            <a:endParaRPr lang="de-DE" sz="800" dirty="0">
              <a:solidFill>
                <a:prstClr val="white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hteck 12"/>
          <p:cNvSpPr/>
          <p:nvPr userDrawn="1"/>
        </p:nvSpPr>
        <p:spPr>
          <a:xfrm>
            <a:off x="-1" y="242622"/>
            <a:ext cx="2610000" cy="108000"/>
          </a:xfrm>
          <a:prstGeom prst="rect">
            <a:avLst/>
          </a:prstGeom>
          <a:solidFill>
            <a:srgbClr val="F2920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89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539552" y="4163219"/>
            <a:ext cx="8104414" cy="182910"/>
          </a:xfrm>
        </p:spPr>
        <p:txBody>
          <a:bodyPr>
            <a:noAutofit/>
          </a:bodyPr>
          <a:lstStyle/>
          <a:p>
            <a:r>
              <a:rPr lang="de-DE" dirty="0" smtClean="0">
                <a:solidFill>
                  <a:srgbClr val="0031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Überschrift</a:t>
            </a:r>
            <a:endParaRPr lang="de-DE" dirty="0">
              <a:solidFill>
                <a:srgbClr val="00315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4444938"/>
            <a:ext cx="7960398" cy="449070"/>
          </a:xfrm>
        </p:spPr>
        <p:txBody>
          <a:bodyPr>
            <a:normAutofit/>
          </a:bodyPr>
          <a:lstStyle/>
          <a:p>
            <a:r>
              <a:rPr lang="de-DE" sz="1600" dirty="0" smtClean="0">
                <a:solidFill>
                  <a:srgbClr val="002060"/>
                </a:solidFill>
                <a:latin typeface="+mn-lt"/>
              </a:rPr>
              <a:t>Hier Text einfügen</a:t>
            </a:r>
            <a:endParaRPr lang="de-DE" sz="16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53" r="6278" b="26629"/>
          <a:stretch/>
        </p:blipFill>
        <p:spPr>
          <a:xfrm>
            <a:off x="-4520" y="1059583"/>
            <a:ext cx="9145561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60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539552" y="1977684"/>
            <a:ext cx="8104414" cy="324036"/>
          </a:xfrm>
        </p:spPr>
        <p:txBody>
          <a:bodyPr>
            <a:noAutofit/>
          </a:bodyPr>
          <a:lstStyle/>
          <a:p>
            <a:endParaRPr lang="de-DE" dirty="0">
              <a:solidFill>
                <a:srgbClr val="00315E"/>
              </a:solidFill>
              <a:latin typeface="+mj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72042" y="2463738"/>
            <a:ext cx="7960398" cy="1929682"/>
          </a:xfrm>
        </p:spPr>
        <p:txBody>
          <a:bodyPr/>
          <a:lstStyle/>
          <a:p>
            <a:endParaRPr lang="de-DE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692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4"/>
          <p:cNvSpPr txBox="1">
            <a:spLocks/>
          </p:cNvSpPr>
          <p:nvPr/>
        </p:nvSpPr>
        <p:spPr>
          <a:xfrm>
            <a:off x="539552" y="573528"/>
            <a:ext cx="8104414" cy="32403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>
                <a:solidFill>
                  <a:srgbClr val="00315E"/>
                </a:solidFill>
                <a:latin typeface="+mj-lt"/>
              </a:rPr>
              <a:t>Überschrift</a:t>
            </a:r>
            <a:endParaRPr lang="de-DE" dirty="0">
              <a:solidFill>
                <a:srgbClr val="00315E"/>
              </a:solidFill>
              <a:latin typeface="+mj-lt"/>
            </a:endParaRPr>
          </a:p>
        </p:txBody>
      </p:sp>
      <p:sp>
        <p:nvSpPr>
          <p:cNvPr id="11" name="Inhaltsplatzhalter 2"/>
          <p:cNvSpPr txBox="1">
            <a:spLocks/>
          </p:cNvSpPr>
          <p:nvPr/>
        </p:nvSpPr>
        <p:spPr>
          <a:xfrm>
            <a:off x="572042" y="1059582"/>
            <a:ext cx="7960398" cy="2739772"/>
          </a:xfrm>
          <a:prstGeom prst="rect">
            <a:avLst/>
          </a:prstGeom>
          <a:solidFill>
            <a:sysClr val="window" lastClr="FFFFFF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Hier Text einfügen</a:t>
            </a: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7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15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</Words>
  <Application>Microsoft Office PowerPoint</Application>
  <PresentationFormat>Bildschirmpräsentation (16:9)</PresentationFormat>
  <Paragraphs>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Georgia</vt:lpstr>
      <vt:lpstr>Verdana</vt:lpstr>
      <vt:lpstr>Larissa-Design1</vt:lpstr>
      <vt:lpstr>Benutzerdefiniertes Design</vt:lpstr>
      <vt:lpstr>Überschrift</vt:lpstr>
      <vt:lpstr>PowerPoint-Präsentation</vt:lpstr>
      <vt:lpstr>PowerPoint-Präsentation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faust</dc:creator>
  <cp:lastModifiedBy>Niendorf, Ivonne</cp:lastModifiedBy>
  <cp:revision>91</cp:revision>
  <dcterms:created xsi:type="dcterms:W3CDTF">2014-03-17T13:14:48Z</dcterms:created>
  <dcterms:modified xsi:type="dcterms:W3CDTF">2023-10-18T10:06:28Z</dcterms:modified>
</cp:coreProperties>
</file>