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F62"/>
    <a:srgbClr val="0080B1"/>
    <a:srgbClr val="52812E"/>
    <a:srgbClr val="004260"/>
    <a:srgbClr val="711A32"/>
    <a:srgbClr val="E3003A"/>
    <a:srgbClr val="F49B00"/>
    <a:srgbClr val="EDEDED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0698" autoAdjust="0"/>
  </p:normalViewPr>
  <p:slideViewPr>
    <p:cSldViewPr snapToGrid="0">
      <p:cViewPr varScale="1">
        <p:scale>
          <a:sx n="167" d="100"/>
          <a:sy n="167" d="100"/>
        </p:scale>
        <p:origin x="162" y="9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Digital Engineering Fakultät" title="Hintergrund Kopfbereich Logo Universität Potsdam Digital Engineering Fakultät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85"/>
            <a:ext cx="2210040" cy="800417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5A5F6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5A5F6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5A5F6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A61DF798-44B6-46DB-8211-6DC61F640EBD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D7D95A1A-FFB4-4998-993F-FB704AFF160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230112-PPT_Template-VW_FZ_Final</Template>
  <TotalTime>0</TotalTime>
  <Words>4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Zinke, Francis</dc:creator>
  <cp:keywords>Folienmaster, Uni Potsdam, 16:9, DE, barrierefrei</cp:keywords>
  <dc:description>16:9 DE barrierefrei</dc:description>
  <cp:lastModifiedBy>Zinke, Francis</cp:lastModifiedBy>
  <cp:revision>16</cp:revision>
  <dcterms:created xsi:type="dcterms:W3CDTF">2023-01-15T19:22:41Z</dcterms:created>
  <dcterms:modified xsi:type="dcterms:W3CDTF">2023-01-24T16:22:49Z</dcterms:modified>
  <cp:category>Folienmaster Universität Potsdam</cp:category>
</cp:coreProperties>
</file>