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84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1A32"/>
    <a:srgbClr val="E3003A"/>
    <a:srgbClr val="004260"/>
    <a:srgbClr val="F49B00"/>
    <a:srgbClr val="EDEDED"/>
    <a:srgbClr val="193553"/>
    <a:srgbClr val="03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698" autoAdjust="0"/>
  </p:normalViewPr>
  <p:slideViewPr>
    <p:cSldViewPr snapToGrid="0">
      <p:cViewPr varScale="1">
        <p:scale>
          <a:sx n="137" d="100"/>
          <a:sy n="137" d="100"/>
        </p:scale>
        <p:origin x="132" y="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60C22-35F8-411A-9C06-0772FE27B090}" type="datetimeFigureOut">
              <a:rPr lang="de-DE" smtClean="0"/>
              <a:t>24.01.2023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10BF-3BD8-47A1-BCF1-F5D8D9680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20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170415" y="1951449"/>
            <a:ext cx="4803169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088368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5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444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73413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06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092636" cy="2405976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1" y="1152000"/>
            <a:ext cx="5231970" cy="36795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77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2412000"/>
            <a:ext cx="3112091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0" y="1152000"/>
            <a:ext cx="5231970" cy="365841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7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11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092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092000" y="1152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75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eer)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Leere Titelfolie - Durch Klicken bearbeiten</a:t>
            </a:r>
            <a:endParaRPr lang="en-US" dirty="0"/>
          </a:p>
        </p:txBody>
      </p:sp>
      <p:pic>
        <p:nvPicPr>
          <p:cNvPr id="5" name="Grafik 2" descr="Foto Neues Palais Haus 11 (Karla Fritze)" title="Foto Neues Palais Haus 11 (Karla Fritze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4955628"/>
          </a:xfrm>
          <a:prstGeom prst="rect">
            <a:avLst/>
          </a:prstGeom>
        </p:spPr>
      </p:pic>
      <p:pic>
        <p:nvPicPr>
          <p:cNvPr id="6" name="Grafik Logo 3" descr="Logo Universität Potsdam" title="Logo Universität Potsdam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4"/>
            <a:ext cx="881493" cy="982235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91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- Neues Palais (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73412" y="440839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9" name="Grafik 3" descr="Foto Neues Palais Haus 9 (Karla Fritze)" title="Foto Neues Palais Haus 9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3" r="6278" b="26629"/>
          <a:stretch/>
        </p:blipFill>
        <p:spPr>
          <a:xfrm>
            <a:off x="-4520" y="1059583"/>
            <a:ext cx="9145561" cy="2736304"/>
          </a:xfrm>
          <a:prstGeom prst="rect">
            <a:avLst/>
          </a:prstGeom>
        </p:spPr>
      </p:pic>
      <p:sp>
        <p:nvSpPr>
          <p:cNvPr id="8" name="Textplatzhalter 4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1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 - Standorte Universität Potsdam (F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pic>
        <p:nvPicPr>
          <p:cNvPr id="10" name="Grafik 2" descr="Foto Neues Palais (Karla Fritze)" title="Foto Neues Palais (Karla Fritze)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0" b="12187"/>
          <a:stretch/>
        </p:blipFill>
        <p:spPr>
          <a:xfrm>
            <a:off x="0" y="1059582"/>
            <a:ext cx="3040380" cy="1753280"/>
          </a:xfrm>
          <a:prstGeom prst="rect">
            <a:avLst/>
          </a:prstGeom>
        </p:spPr>
      </p:pic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1" name="Grafik 4" descr="Foto Griebnitzsee (Karla Fritze)" title="Foto Griebnitzsee (Karla Fritze)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3114328" y="1059582"/>
            <a:ext cx="2812878" cy="1753280"/>
          </a:xfrm>
          <a:prstGeom prst="rect">
            <a:avLst/>
          </a:prstGeom>
        </p:spPr>
      </p:pic>
      <p:sp>
        <p:nvSpPr>
          <p:cNvPr id="15" name="Textplatzhalter 5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8" name="Grafik 6" descr="Foto Golm (Karla Fritze)" title="Foto Golm (Karla Fritze)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/>
          <a:stretch/>
        </p:blipFill>
        <p:spPr>
          <a:xfrm>
            <a:off x="6004560" y="1059582"/>
            <a:ext cx="3145180" cy="1753280"/>
          </a:xfrm>
          <a:prstGeom prst="rect">
            <a:avLst/>
          </a:prstGeom>
        </p:spPr>
      </p:pic>
      <p:sp>
        <p:nvSpPr>
          <p:cNvPr id="16" name="Textplatzhalter 7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8"/>
          <p:cNvSpPr txBox="1"/>
          <p:nvPr userDrawn="1"/>
        </p:nvSpPr>
        <p:spPr>
          <a:xfrm>
            <a:off x="7978112" y="4671134"/>
            <a:ext cx="9220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Foto (Karla Fritze)</a:t>
            </a:r>
            <a:endParaRPr lang="de-DE" sz="800" dirty="0">
              <a:solidFill>
                <a:schemeClr val="bg2"/>
              </a:solidFill>
            </a:endParaRPr>
          </a:p>
        </p:txBody>
      </p:sp>
      <p:sp>
        <p:nvSpPr>
          <p:cNvPr id="3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68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584000"/>
            <a:ext cx="8426747" cy="3199753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9296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44000" y="1152000"/>
            <a:ext cx="1549859" cy="3625174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1152000"/>
            <a:ext cx="6770452" cy="362517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1584000"/>
            <a:ext cx="8426748" cy="31932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1080000"/>
            <a:ext cx="8443527" cy="678180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0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468000" y="1944000"/>
            <a:ext cx="8443528" cy="113441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1" name="Untertitel 3"/>
          <p:cNvSpPr>
            <a:spLocks noGrp="1"/>
          </p:cNvSpPr>
          <p:nvPr>
            <p:ph type="body" sz="half" idx="13" hasCustomPrompt="1"/>
          </p:nvPr>
        </p:nvSpPr>
        <p:spPr>
          <a:xfrm>
            <a:off x="468000" y="3443909"/>
            <a:ext cx="8443528" cy="42763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140000"/>
            <a:ext cx="8443528" cy="370046"/>
          </a:xfrm>
        </p:spPr>
        <p:txBody>
          <a:bodyPr>
            <a:no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60000" y="4889183"/>
            <a:ext cx="5300008" cy="273844"/>
          </a:xfrm>
        </p:spPr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448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7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" y="720000"/>
            <a:ext cx="8426748" cy="41687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49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720000"/>
            <a:ext cx="8437360" cy="4166288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17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080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20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439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780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356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080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928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720000"/>
            <a:ext cx="4041437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4000" y="720000"/>
            <a:ext cx="4271009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58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720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1368000"/>
            <a:ext cx="4024769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0" y="720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4000" y="1368000"/>
            <a:ext cx="4274820" cy="34163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2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512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1908000"/>
            <a:ext cx="2305636" cy="2846880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720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202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59999"/>
            <a:ext cx="842674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2779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-521232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 smtClean="0"/>
              <a:t>Nicht sichtbaren 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nummerie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3232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3" hasCustomPrompt="1"/>
          </p:nvPr>
        </p:nvSpPr>
        <p:spPr>
          <a:xfrm>
            <a:off x="468000" y="1584000"/>
            <a:ext cx="8437360" cy="319736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  <a:lvl2pPr marL="685800" indent="-342900">
              <a:buFont typeface="+mj-lt"/>
              <a:buAutoNum type="alphaLcParenR"/>
              <a:defRPr/>
            </a:lvl2pPr>
            <a:lvl3pPr marL="1028700" indent="-342900">
              <a:buFont typeface="+mj-lt"/>
              <a:buAutoNum type="romanLcPeriod"/>
              <a:defRPr/>
            </a:lvl3pPr>
            <a:lvl4pPr marL="1371600" indent="-342900">
              <a:buFont typeface="+mj-lt"/>
              <a:buAutoNum type="arabicParenBoth"/>
              <a:defRPr/>
            </a:lvl4pPr>
            <a:lvl5pPr marL="1714500" indent="-342900">
              <a:buFont typeface="+mj-lt"/>
              <a:buAutoNum type="alphaLcPeriod"/>
              <a:defRPr/>
            </a:lvl5pPr>
          </a:lstStyle>
          <a:p>
            <a:pPr lvl="0"/>
            <a:r>
              <a:rPr lang="de-DE" dirty="0" smtClean="0"/>
              <a:t>Nummerierte 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55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092636" cy="119386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092636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3" hasCustomPrompt="1"/>
          </p:nvPr>
        </p:nvSpPr>
        <p:spPr>
          <a:xfrm>
            <a:off x="3672000" y="360000"/>
            <a:ext cx="5246371" cy="450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73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3112091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1584000"/>
            <a:ext cx="3112091" cy="327600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3672001" y="360000"/>
            <a:ext cx="5120569" cy="4500000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60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8437042" cy="1200150"/>
          </a:xfrm>
        </p:spPr>
        <p:txBody>
          <a:bodyPr anchor="b"/>
          <a:lstStyle>
            <a:lvl1pPr algn="ctr">
              <a:defRPr sz="2400" baseline="0"/>
            </a:lvl1pPr>
          </a:lstStyle>
          <a:p>
            <a:r>
              <a:rPr lang="de-DE" dirty="0" smtClean="0"/>
              <a:t>Feedback, Fragen, Diskussion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68000" y="2412000"/>
            <a:ext cx="8430558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383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16000"/>
            <a:ext cx="6547826" cy="1200150"/>
          </a:xfrm>
        </p:spPr>
        <p:txBody>
          <a:bodyPr anchor="b"/>
          <a:lstStyle>
            <a:lvl1pPr>
              <a:defRPr sz="2400" baseline="0"/>
            </a:lvl1pPr>
          </a:lstStyle>
          <a:p>
            <a:r>
              <a:rPr lang="de-DE" dirty="0" smtClean="0"/>
              <a:t>Kontakt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  <a:endParaRPr lang="en-US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6928" y="2412000"/>
            <a:ext cx="6547826" cy="2386520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Name</a:t>
            </a:r>
          </a:p>
          <a:p>
            <a:pPr lvl="0"/>
            <a:r>
              <a:rPr lang="de-DE" dirty="0" smtClean="0"/>
              <a:t>Adresse</a:t>
            </a:r>
          </a:p>
          <a:p>
            <a:pPr lvl="0"/>
            <a:r>
              <a:rPr lang="de-DE" dirty="0" smtClean="0"/>
              <a:t>Mail</a:t>
            </a:r>
          </a:p>
          <a:p>
            <a:pPr lvl="0"/>
            <a:r>
              <a:rPr lang="de-DE" dirty="0" smtClean="0"/>
              <a:t>Telefon</a:t>
            </a:r>
            <a:br>
              <a:rPr lang="de-DE" dirty="0" smtClean="0"/>
            </a:br>
            <a:r>
              <a:rPr lang="de-DE" dirty="0" smtClean="0"/>
              <a:t>(durch Klicken bearbeiten)</a:t>
            </a:r>
          </a:p>
        </p:txBody>
      </p:sp>
      <p:sp>
        <p:nvSpPr>
          <p:cNvPr id="3" name="Bildplatzhalter 3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128000" y="2412000"/>
            <a:ext cx="1810839" cy="238174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Bild/Foto durch Klicken auf Symbol hinzufügen</a:t>
            </a:r>
            <a:endParaRPr lang="en-US" dirty="0"/>
          </a:p>
        </p:txBody>
      </p:sp>
      <p:sp>
        <p:nvSpPr>
          <p:cNvPr id="8" name="Bildplatzhalter Logo 4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7128000" y="1116000"/>
            <a:ext cx="1804489" cy="1200150"/>
          </a:xfrm>
        </p:spPr>
        <p:txBody>
          <a:bodyPr anchor="t">
            <a:normAutofit/>
          </a:bodyPr>
          <a:lstStyle>
            <a:lvl1pPr marL="0" indent="0">
              <a:buNone/>
              <a:defRPr sz="1800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dirty="0" smtClean="0"/>
              <a:t>Logo durch Klicken auf Symbol hinzufügen</a:t>
            </a:r>
            <a:endParaRPr lang="en-US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1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3326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360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720000"/>
            <a:ext cx="8426747" cy="4140000"/>
          </a:xfrm>
        </p:spPr>
        <p:txBody>
          <a:bodyPr vert="eaVert"/>
          <a:lstStyle>
            <a:lvl1pPr>
              <a:defRPr baseline="0"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126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el 1"/>
          <p:cNvSpPr>
            <a:spLocks noGrp="1"/>
          </p:cNvSpPr>
          <p:nvPr>
            <p:ph type="title" orient="vert" hasCustomPrompt="1"/>
          </p:nvPr>
        </p:nvSpPr>
        <p:spPr>
          <a:xfrm>
            <a:off x="7354111" y="360000"/>
            <a:ext cx="1549859" cy="4500000"/>
          </a:xfrm>
        </p:spPr>
        <p:txBody>
          <a:bodyPr vert="eaVert" anchor="t"/>
          <a:lstStyle>
            <a:lvl1pPr>
              <a:defRPr/>
            </a:lvl1pPr>
          </a:lstStyle>
          <a:p>
            <a:r>
              <a:rPr lang="de-DE" smtClean="0"/>
              <a:t>Folientitel </a:t>
            </a:r>
            <a:r>
              <a:rPr lang="de-DE" dirty="0" smtClean="0"/>
              <a:t>durch Klicken bearbeiten</a:t>
            </a:r>
            <a:endParaRPr lang="en-US" dirty="0"/>
          </a:p>
        </p:txBody>
      </p:sp>
      <p:sp>
        <p:nvSpPr>
          <p:cNvPr id="3" name="Vertikal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68000" y="360000"/>
            <a:ext cx="6770452" cy="450000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196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hemen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928" y="1152000"/>
            <a:ext cx="8437042" cy="228148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6928" y="3456000"/>
            <a:ext cx="8437042" cy="131797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5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nwechs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8000" y="3852000"/>
            <a:ext cx="8443527" cy="438370"/>
          </a:xfrm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 hasCustomPrompt="1"/>
          </p:nvPr>
        </p:nvSpPr>
        <p:spPr>
          <a:xfrm>
            <a:off x="468000" y="4428000"/>
            <a:ext cx="8443528" cy="370046"/>
          </a:xfrm>
        </p:spPr>
        <p:txBody>
          <a:bodyPr>
            <a:no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8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152000"/>
            <a:ext cx="8443527" cy="257909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8834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8000" y="1582366"/>
            <a:ext cx="4041437" cy="31777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29149" y="1582365"/>
            <a:ext cx="4271009" cy="31777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906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3055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8000" y="1584000"/>
            <a:ext cx="4024769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8000" y="2309594"/>
            <a:ext cx="4024769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584000"/>
            <a:ext cx="427482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29150" y="2309594"/>
            <a:ext cx="4274820" cy="24569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 smtClean="0"/>
              <a:t>Liste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4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15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03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152000"/>
            <a:ext cx="8426746" cy="358942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half" idx="2"/>
          </p:nvPr>
        </p:nvSpPr>
        <p:spPr>
          <a:xfrm>
            <a:off x="468000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1" name="Bildplatzhalter 3"/>
          <p:cNvSpPr>
            <a:spLocks noGrp="1" noChangeAspect="1"/>
          </p:cNvSpPr>
          <p:nvPr>
            <p:ph type="pic" idx="1"/>
          </p:nvPr>
        </p:nvSpPr>
        <p:spPr>
          <a:xfrm>
            <a:off x="468000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sz="half" idx="13"/>
          </p:nvPr>
        </p:nvSpPr>
        <p:spPr>
          <a:xfrm>
            <a:off x="3114328" y="2878258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Bildplatzhalter 5"/>
          <p:cNvSpPr>
            <a:spLocks noGrp="1" noChangeAspect="1"/>
          </p:cNvSpPr>
          <p:nvPr>
            <p:ph type="pic" idx="15"/>
          </p:nvPr>
        </p:nvSpPr>
        <p:spPr>
          <a:xfrm>
            <a:off x="3114327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platzhalter 6"/>
          <p:cNvSpPr>
            <a:spLocks noGrp="1"/>
          </p:cNvSpPr>
          <p:nvPr>
            <p:ph type="body" sz="half" idx="14"/>
          </p:nvPr>
        </p:nvSpPr>
        <p:spPr>
          <a:xfrm>
            <a:off x="6013450" y="2878257"/>
            <a:ext cx="2305636" cy="1903291"/>
          </a:xfrm>
        </p:spPr>
        <p:txBody>
          <a:bodyPr>
            <a:normAutofit/>
          </a:bodyPr>
          <a:lstStyle>
            <a:lvl1pPr marL="0" indent="0" algn="l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Bildplatzhalter 7"/>
          <p:cNvSpPr>
            <a:spLocks noGrp="1" noChangeAspect="1"/>
          </p:cNvSpPr>
          <p:nvPr>
            <p:ph type="pic" idx="16"/>
          </p:nvPr>
        </p:nvSpPr>
        <p:spPr>
          <a:xfrm>
            <a:off x="6013449" y="1584000"/>
            <a:ext cx="2305637" cy="1160884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3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2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7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34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627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1141726"/>
            <a:ext cx="8426746" cy="358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468000" y="1584000"/>
            <a:ext cx="8426747" cy="3287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9" name="Kopfzeilenplatzhalter Grau 3" descr="Background" title="Background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Kopfzeilenplatzhalter Logo 4" descr="Hintergrund Kopfbereich Logo Universität Potsdam Philosophische Fakultät" title="Hintergrund Kopfbereich Logo Universität Potsdam Philosophische Fakultät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213"/>
            <a:ext cx="1829698" cy="763574"/>
          </a:xfrm>
          <a:prstGeom prst="rect">
            <a:avLst/>
          </a:prstGeom>
        </p:spPr>
      </p:pic>
      <p:sp>
        <p:nvSpPr>
          <p:cNvPr id="11" name="Fußzeilenplatzhalter BG 7" descr="Background" title="Background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711A3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8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00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9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6" name="Foliennummernplatzhalter 10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457200" rtl="0" eaLnBrk="1" latinLnBrk="0" hangingPunct="1">
              <a:defRPr lang="de-DE" sz="800" kern="1200" smtClean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6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8000" y="360000"/>
            <a:ext cx="8426746" cy="3574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Folientitel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8000" y="720000"/>
            <a:ext cx="8426747" cy="4154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Aufzählung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0" name="Kopfzeilenplatzhalter Grau 3" descr="Kopfbereich Hintergrund Balken grau" title="Kopfbereich Hintergrund Balken grau"/>
          <p:cNvSpPr/>
          <p:nvPr userDrawn="1"/>
        </p:nvSpPr>
        <p:spPr>
          <a:xfrm>
            <a:off x="0" y="0"/>
            <a:ext cx="9144000" cy="3506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Kopfzeilenplatzhalter BG 4" descr="Background" title="Background"/>
          <p:cNvSpPr/>
          <p:nvPr userDrawn="1"/>
        </p:nvSpPr>
        <p:spPr>
          <a:xfrm>
            <a:off x="-1" y="242622"/>
            <a:ext cx="2610000" cy="108000"/>
          </a:xfrm>
          <a:prstGeom prst="rect">
            <a:avLst/>
          </a:prstGeom>
          <a:solidFill>
            <a:srgbClr val="711A3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Fußzeilenplatzhalter BG 5" descr="Background" title="Background"/>
          <p:cNvSpPr/>
          <p:nvPr userDrawn="1"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711A3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Fußzeilenplatzhalter 6" descr="Universität Potsdam" title="Universität Potsdam"/>
          <p:cNvSpPr>
            <a:spLocks noGrp="1"/>
          </p:cNvSpPr>
          <p:nvPr>
            <p:ph type="ftr" sz="quarter" idx="3"/>
          </p:nvPr>
        </p:nvSpPr>
        <p:spPr>
          <a:xfrm>
            <a:off x="360000" y="4889183"/>
            <a:ext cx="5300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de-DE" dirty="0" smtClean="0"/>
              <a:t>Universität Potsdam</a:t>
            </a:r>
            <a:endParaRPr lang="de-DE" dirty="0"/>
          </a:p>
        </p:txBody>
      </p:sp>
      <p:sp>
        <p:nvSpPr>
          <p:cNvPr id="4" name="Datumsplatzhalter 7" descr="Datum" title="Datum"/>
          <p:cNvSpPr>
            <a:spLocks noGrp="1"/>
          </p:cNvSpPr>
          <p:nvPr>
            <p:ph type="dt" sz="half" idx="2"/>
          </p:nvPr>
        </p:nvSpPr>
        <p:spPr>
          <a:xfrm>
            <a:off x="6013450" y="4892069"/>
            <a:ext cx="16789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6" name="Foliennummernplatzhalter 8" descr="Foliennummer" title="Foliennummer"/>
          <p:cNvSpPr>
            <a:spLocks noGrp="1"/>
          </p:cNvSpPr>
          <p:nvPr>
            <p:ph type="sldNum" sz="quarter" idx="4"/>
          </p:nvPr>
        </p:nvSpPr>
        <p:spPr>
          <a:xfrm>
            <a:off x="7932420" y="4886578"/>
            <a:ext cx="9715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fld id="{061FB26B-0112-4371-8556-14D6961F686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01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2" r:id="rId15"/>
    <p:sldLayoutId id="2147483703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4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Symbol" panose="05050102010706020507" pitchFamily="18" charset="2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Universität Potsdam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D63-CEFF-4DC6-8D61-6CFF5DE97AA3}" type="datetime1">
              <a:rPr lang="de-DE" smtClean="0"/>
              <a:pPr/>
              <a:t>24.01.2023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B26B-0112-4371-8556-14D6961F686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948033"/>
      </p:ext>
    </p:extLst>
  </p:cSld>
  <p:clrMapOvr>
    <a:masterClrMapping/>
  </p:clrMapOvr>
</p:sld>
</file>

<file path=ppt/theme/theme1.xml><?xml version="1.0" encoding="utf-8"?>
<a:theme xmlns:a="http://schemas.openxmlformats.org/drawingml/2006/main" name="1_UP_Praesentation_16_9_KopfBreit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112-PPT_Template-VW_FZ.pptx" id="{CB63C1B1-AD76-4B1D-A46D-4C216FE8610A}" vid="{A61DF798-44B6-46DB-8211-6DC61F640EBD}"/>
    </a:ext>
  </a:extLst>
</a:theme>
</file>

<file path=ppt/theme/theme2.xml><?xml version="1.0" encoding="utf-8"?>
<a:theme xmlns:a="http://schemas.openxmlformats.org/drawingml/2006/main" name="2_UP_Praesentation_16_9_KopfSchmal_Vorlage_BF_We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0112-PPT_Template-VW_FZ.pptx" id="{CB63C1B1-AD76-4B1D-A46D-4C216FE8610A}" vid="{D7D95A1A-FFB4-4998-993F-FB704AFF160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230112-PPT_Template-VW_FZ_Final</Template>
  <TotalTime>0</TotalTime>
  <Words>4</Words>
  <Application>Microsoft Office PowerPoint</Application>
  <PresentationFormat>Bildschirmpräsentation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Symbol</vt:lpstr>
      <vt:lpstr>1_UP_Praesentation_16_9_KopfBreit_Vorlage_BF_Web</vt:lpstr>
      <vt:lpstr>2_UP_Praesentation_16_9_KopfSchmal_Vorlage_BF_Web</vt:lpstr>
      <vt:lpstr>PowerPoint-Präsentation</vt:lpstr>
    </vt:vector>
  </TitlesOfParts>
  <Company>Universitaet Potsdam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Zinke, Francis</dc:creator>
  <cp:keywords>Folienmaster, Uni Potsdam, 16:9, DE, barrierefrei</cp:keywords>
  <dc:description>16:9 DE barrierefrei</dc:description>
  <cp:lastModifiedBy>Zinke, Francis</cp:lastModifiedBy>
  <cp:revision>13</cp:revision>
  <dcterms:created xsi:type="dcterms:W3CDTF">2023-01-15T19:22:41Z</dcterms:created>
  <dcterms:modified xsi:type="dcterms:W3CDTF">2023-01-24T15:49:14Z</dcterms:modified>
  <cp:category>Folienmaster Universität Potsdam</cp:category>
</cp:coreProperties>
</file>