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3" r:id="rId3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553"/>
    <a:srgbClr val="F59C00"/>
    <a:srgbClr val="E4013A"/>
    <a:srgbClr val="51822F"/>
    <a:srgbClr val="0081B1"/>
    <a:srgbClr val="014260"/>
    <a:srgbClr val="00315E"/>
    <a:srgbClr val="0993D1"/>
    <a:srgbClr val="0D2C5A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51" autoAdjust="0"/>
  </p:normalViewPr>
  <p:slideViewPr>
    <p:cSldViewPr>
      <p:cViewPr>
        <p:scale>
          <a:sx n="137" d="100"/>
          <a:sy n="137" d="100"/>
        </p:scale>
        <p:origin x="2454" y="123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76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FDBDB-5AA7-4A90-B2F6-99BC9E663D82}" type="datetimeFigureOut">
              <a:rPr lang="de-DE" smtClean="0"/>
              <a:pPr/>
              <a:t>02.07.2018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9D7C0D-EF4E-4C29-871B-D1B2EF9E5DD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8064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liennummernplatzhalter 5"/>
          <p:cNvSpPr txBox="1">
            <a:spLocks/>
          </p:cNvSpPr>
          <p:nvPr userDrawn="1"/>
        </p:nvSpPr>
        <p:spPr>
          <a:xfrm>
            <a:off x="7236296" y="4767263"/>
            <a:ext cx="14791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8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>
          <a:xfrm>
            <a:off x="0" y="0"/>
            <a:ext cx="9144000" cy="10595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928662" y="1553758"/>
            <a:ext cx="7715304" cy="101799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Titel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28662" y="2839643"/>
            <a:ext cx="7715304" cy="155377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Topic</a:t>
            </a:r>
            <a:endParaRPr lang="de-DE" dirty="0"/>
          </a:p>
        </p:txBody>
      </p:sp>
      <p:sp>
        <p:nvSpPr>
          <p:cNvPr id="8" name="Datumsplatzhalter 3"/>
          <p:cNvSpPr txBox="1">
            <a:spLocks/>
          </p:cNvSpPr>
          <p:nvPr userDrawn="1"/>
        </p:nvSpPr>
        <p:spPr>
          <a:xfrm>
            <a:off x="857224" y="4767263"/>
            <a:ext cx="135732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0" name="Foliennummernplatzhalter 5"/>
          <p:cNvSpPr txBox="1">
            <a:spLocks/>
          </p:cNvSpPr>
          <p:nvPr userDrawn="1"/>
        </p:nvSpPr>
        <p:spPr>
          <a:xfrm>
            <a:off x="7236296" y="4767263"/>
            <a:ext cx="147910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9" name="Rechteck 18"/>
          <p:cNvSpPr/>
          <p:nvPr userDrawn="1"/>
        </p:nvSpPr>
        <p:spPr>
          <a:xfrm>
            <a:off x="0" y="5006579"/>
            <a:ext cx="9144000" cy="136922"/>
          </a:xfrm>
          <a:prstGeom prst="rect">
            <a:avLst/>
          </a:prstGeom>
          <a:solidFill>
            <a:srgbClr val="1935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202782"/>
            <a:ext cx="1945103" cy="856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0" t="28324" b="31930"/>
          <a:stretch/>
        </p:blipFill>
        <p:spPr>
          <a:xfrm>
            <a:off x="-36512" y="1059582"/>
            <a:ext cx="9180512" cy="2362633"/>
          </a:xfrm>
          <a:prstGeom prst="rect">
            <a:avLst/>
          </a:prstGeom>
        </p:spPr>
      </p:pic>
      <p:sp>
        <p:nvSpPr>
          <p:cNvPr id="3" name="Titel 4"/>
          <p:cNvSpPr txBox="1">
            <a:spLocks/>
          </p:cNvSpPr>
          <p:nvPr/>
        </p:nvSpPr>
        <p:spPr>
          <a:xfrm>
            <a:off x="395536" y="3723878"/>
            <a:ext cx="8104414" cy="43204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>
                <a:solidFill>
                  <a:srgbClr val="00315E"/>
                </a:solidFill>
                <a:latin typeface="ScalaSans" pitchFamily="50" charset="0"/>
              </a:rPr>
              <a:t>Überschrift</a:t>
            </a:r>
            <a:endParaRPr lang="de-DE" dirty="0">
              <a:solidFill>
                <a:srgbClr val="00315E"/>
              </a:solidFill>
              <a:latin typeface="ScalaSans" pitchFamily="50" charset="0"/>
            </a:endParaRPr>
          </a:p>
        </p:txBody>
      </p:sp>
      <p:sp>
        <p:nvSpPr>
          <p:cNvPr id="4" name="Inhaltsplatzhalter 2"/>
          <p:cNvSpPr txBox="1">
            <a:spLocks/>
          </p:cNvSpPr>
          <p:nvPr/>
        </p:nvSpPr>
        <p:spPr>
          <a:xfrm>
            <a:off x="395536" y="4204565"/>
            <a:ext cx="7960398" cy="106074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>
                <a:solidFill>
                  <a:srgbClr val="002060"/>
                </a:solidFill>
                <a:latin typeface="ScalaSans" pitchFamily="50" charset="0"/>
              </a:rPr>
              <a:t>Hier Text einfügen</a:t>
            </a:r>
            <a:endParaRPr lang="de-DE" dirty="0">
              <a:solidFill>
                <a:srgbClr val="002060"/>
              </a:solidFill>
              <a:latin typeface="ScalaSans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49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16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1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15E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</Words>
  <Application>Microsoft Office PowerPoint</Application>
  <PresentationFormat>Bildschirmpräsentation (16:9)</PresentationFormat>
  <Paragraphs>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ScalaSans</vt:lpstr>
      <vt:lpstr>Verdana</vt:lpstr>
      <vt:lpstr>Larissa-Design1</vt:lpstr>
      <vt:lpstr>PowerPoint-Präsentation</vt:lpstr>
      <vt:lpstr>PowerPoint-Präsentation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faust</dc:creator>
  <cp:lastModifiedBy>Faust</cp:lastModifiedBy>
  <cp:revision>60</cp:revision>
  <dcterms:created xsi:type="dcterms:W3CDTF">2014-03-17T13:14:48Z</dcterms:created>
  <dcterms:modified xsi:type="dcterms:W3CDTF">2018-07-02T06:34:13Z</dcterms:modified>
</cp:coreProperties>
</file>