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7"/>
  </p:notesMasterIdLst>
  <p:sldIdLst>
    <p:sldId id="256" r:id="rId2"/>
    <p:sldId id="257" r:id="rId3"/>
    <p:sldId id="346" r:id="rId4"/>
    <p:sldId id="356" r:id="rId5"/>
    <p:sldId id="355" r:id="rId6"/>
    <p:sldId id="366" r:id="rId7"/>
    <p:sldId id="335" r:id="rId8"/>
    <p:sldId id="340" r:id="rId9"/>
    <p:sldId id="343" r:id="rId10"/>
    <p:sldId id="359" r:id="rId11"/>
    <p:sldId id="354" r:id="rId12"/>
    <p:sldId id="358" r:id="rId13"/>
    <p:sldId id="353" r:id="rId14"/>
    <p:sldId id="361" r:id="rId15"/>
    <p:sldId id="363" r:id="rId16"/>
    <p:sldId id="362" r:id="rId17"/>
    <p:sldId id="347" r:id="rId18"/>
    <p:sldId id="369" r:id="rId19"/>
    <p:sldId id="370" r:id="rId20"/>
    <p:sldId id="371" r:id="rId21"/>
    <p:sldId id="372" r:id="rId22"/>
    <p:sldId id="348" r:id="rId23"/>
    <p:sldId id="368" r:id="rId24"/>
    <p:sldId id="357" r:id="rId25"/>
    <p:sldId id="373" r:id="rId26"/>
  </p:sldIdLst>
  <p:sldSz cx="12192000" cy="6858000"/>
  <p:notesSz cx="6889750" cy="100218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y-kiermayr@drei.at" initials="h" lastIdx="1" clrIdx="0">
    <p:extLst>
      <p:ext uri="{19B8F6BF-5375-455C-9EA6-DF929625EA0E}">
        <p15:presenceInfo xmlns:p15="http://schemas.microsoft.com/office/powerpoint/2012/main" userId="10c86d0a8aa233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D14"/>
    <a:srgbClr val="EBF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63" autoAdjust="0"/>
    <p:restoredTop sz="94819" autoAdjust="0"/>
  </p:normalViewPr>
  <p:slideViewPr>
    <p:cSldViewPr snapToGrid="0">
      <p:cViewPr varScale="1">
        <p:scale>
          <a:sx n="81" d="100"/>
          <a:sy n="81" d="100"/>
        </p:scale>
        <p:origin x="86" y="23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de-AT"/>
          </a:p>
        </p:txBody>
      </p:sp>
      <p:sp>
        <p:nvSpPr>
          <p:cNvPr id="3" name="Datumsplatzhalt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CB792D28-E288-4533-BA43-19EC5AC90A22}" type="datetimeFigureOut">
              <a:rPr lang="de-AT" smtClean="0"/>
              <a:t>09.10.2022</a:t>
            </a:fld>
            <a:endParaRPr lang="de-AT"/>
          </a:p>
        </p:txBody>
      </p:sp>
      <p:sp>
        <p:nvSpPr>
          <p:cNvPr id="4" name="Folienbildplatzhalt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de-AT"/>
          </a:p>
        </p:txBody>
      </p:sp>
      <p:sp>
        <p:nvSpPr>
          <p:cNvPr id="5" name="Notizenplatzhalt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de-AT"/>
          </a:p>
        </p:txBody>
      </p:sp>
      <p:sp>
        <p:nvSpPr>
          <p:cNvPr id="7" name="Foliennummernplatzhalt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94817EE9-AB37-41AB-8970-F8D3963286CE}" type="slidenum">
              <a:rPr lang="de-AT" smtClean="0"/>
              <a:t>‹Nr.›</a:t>
            </a:fld>
            <a:endParaRPr lang="de-AT"/>
          </a:p>
        </p:txBody>
      </p:sp>
    </p:spTree>
    <p:extLst>
      <p:ext uri="{BB962C8B-B14F-4D97-AF65-F5344CB8AC3E}">
        <p14:creationId xmlns:p14="http://schemas.microsoft.com/office/powerpoint/2010/main" val="353617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askcards.de/#/board/58c31e8b-47a5-477d-8597-f0a9a2ec18f7?token=25700684-6693-44a9-af06-17911c024ed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österreichische Schulpraxis, die hinsichtlich bestimmter Formalia in den Praktika abweichen kann</a:t>
            </a:r>
          </a:p>
        </p:txBody>
      </p:sp>
      <p:sp>
        <p:nvSpPr>
          <p:cNvPr id="4" name="Foliennummernplatzhalter 3"/>
          <p:cNvSpPr>
            <a:spLocks noGrp="1"/>
          </p:cNvSpPr>
          <p:nvPr>
            <p:ph type="sldNum" sz="quarter" idx="5"/>
          </p:nvPr>
        </p:nvSpPr>
        <p:spPr/>
        <p:txBody>
          <a:bodyPr/>
          <a:lstStyle/>
          <a:p>
            <a:fld id="{94817EE9-AB37-41AB-8970-F8D3963286CE}" type="slidenum">
              <a:rPr lang="de-AT" smtClean="0"/>
              <a:t>1</a:t>
            </a:fld>
            <a:endParaRPr lang="de-AT"/>
          </a:p>
        </p:txBody>
      </p:sp>
    </p:spTree>
    <p:extLst>
      <p:ext uri="{BB962C8B-B14F-4D97-AF65-F5344CB8AC3E}">
        <p14:creationId xmlns:p14="http://schemas.microsoft.com/office/powerpoint/2010/main" val="386645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6338">
              <a:defRPr/>
            </a:pPr>
            <a:r>
              <a:rPr lang="de-DE" sz="1900" dirty="0">
                <a:latin typeface="Calibri" panose="020F0502020204030204" pitchFamily="34" charset="0"/>
                <a:ea typeface="Calibri" panose="020F0502020204030204" pitchFamily="34" charset="0"/>
                <a:cs typeface="Times New Roman" panose="02020603050405020304" pitchFamily="18" charset="0"/>
              </a:rPr>
              <a:t>Teilbereiche und Einzelanforderungen, die mit den Teilbereichen zusammenhängen, sich aber nicht integrieren lassen (Faktorenanalyse). Gewonnen aus der Inhaltsanalyse von Supervisionsprotokollen (Keller-Schneider 2009; Keller-Schneider 2020, S. 48)</a:t>
            </a:r>
          </a:p>
          <a:p>
            <a:endParaRPr lang="de-DE" dirty="0"/>
          </a:p>
        </p:txBody>
      </p:sp>
      <p:sp>
        <p:nvSpPr>
          <p:cNvPr id="4" name="Foliennummernplatzhalter 3"/>
          <p:cNvSpPr>
            <a:spLocks noGrp="1"/>
          </p:cNvSpPr>
          <p:nvPr>
            <p:ph type="sldNum" sz="quarter" idx="5"/>
          </p:nvPr>
        </p:nvSpPr>
        <p:spPr/>
        <p:txBody>
          <a:bodyPr/>
          <a:lstStyle/>
          <a:p>
            <a:fld id="{94817EE9-AB37-41AB-8970-F8D3963286CE}" type="slidenum">
              <a:rPr lang="de-AT" smtClean="0"/>
              <a:t>12</a:t>
            </a:fld>
            <a:endParaRPr lang="de-AT"/>
          </a:p>
        </p:txBody>
      </p:sp>
    </p:spTree>
    <p:extLst>
      <p:ext uri="{BB962C8B-B14F-4D97-AF65-F5344CB8AC3E}">
        <p14:creationId xmlns:p14="http://schemas.microsoft.com/office/powerpoint/2010/main" val="360272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900" dirty="0">
                <a:latin typeface="Calibri" panose="020F0502020204030204" pitchFamily="34" charset="0"/>
                <a:ea typeface="Calibri" panose="020F0502020204030204" pitchFamily="34" charset="0"/>
                <a:cs typeface="Times New Roman" panose="02020603050405020304" pitchFamily="18" charset="0"/>
              </a:rPr>
              <a:t>Von Berufseinsteigenden wahrgenommene berufliche Abforderungen: Einschätzung der Anforderungen nach Wichtigkeit, Kompetenzerleben und Intensität der Auseinandersetzung</a:t>
            </a:r>
          </a:p>
          <a:p>
            <a:pPr>
              <a:lnSpc>
                <a:spcPct val="107000"/>
              </a:lnSpc>
              <a:spcAft>
                <a:spcPts val="845"/>
              </a:spcAft>
            </a:pPr>
            <a:r>
              <a:rPr lang="de-DE" sz="1900" dirty="0">
                <a:latin typeface="Calibri" panose="020F0502020204030204" pitchFamily="34" charset="0"/>
                <a:ea typeface="Calibri" panose="020F0502020204030204" pitchFamily="34" charset="0"/>
                <a:cs typeface="Times New Roman" panose="02020603050405020304" pitchFamily="18" charset="0"/>
              </a:rPr>
              <a:t>Größte Herausforderung (Entwicklungsbereich): individuelle Passung des Unterrichts an die Voraussetzungen der </a:t>
            </a:r>
            <a:r>
              <a:rPr lang="de-DE" sz="1900" dirty="0" err="1">
                <a:latin typeface="Calibri" panose="020F0502020204030204" pitchFamily="34" charset="0"/>
                <a:ea typeface="Calibri" panose="020F0502020204030204" pitchFamily="34" charset="0"/>
                <a:cs typeface="Times New Roman" panose="02020603050405020304" pitchFamily="18" charset="0"/>
              </a:rPr>
              <a:t>SuSs</a:t>
            </a:r>
            <a:r>
              <a:rPr lang="de-DE" sz="1900" dirty="0">
                <a:latin typeface="Calibri" panose="020F0502020204030204" pitchFamily="34" charset="0"/>
                <a:ea typeface="Calibri" panose="020F0502020204030204" pitchFamily="34" charset="0"/>
                <a:cs typeface="Times New Roman" panose="02020603050405020304" pitchFamily="18" charset="0"/>
              </a:rPr>
              <a:t>(hohe Wichtigkeit, bei geringem Gelingen und hoch wahrgenommener Beanspruchung)</a:t>
            </a:r>
          </a:p>
          <a:p>
            <a:pPr>
              <a:lnSpc>
                <a:spcPct val="107000"/>
              </a:lnSpc>
              <a:spcAft>
                <a:spcPts val="845"/>
              </a:spcAft>
            </a:pPr>
            <a:r>
              <a:rPr lang="de-DE" sz="1900" dirty="0">
                <a:latin typeface="Calibri" panose="020F0502020204030204" pitchFamily="34" charset="0"/>
                <a:ea typeface="Calibri" panose="020F0502020204030204" pitchFamily="34" charset="0"/>
                <a:cs typeface="Times New Roman" panose="02020603050405020304" pitchFamily="18" charset="0"/>
              </a:rPr>
              <a:t>Regulation der Ansprüche an die Qualität der eigenen Arbeit, sich schützen und abgrenzen, Lern- und Klassenkultur aufbauen und lenken (hohe W, eher tieferes Kompetenzerleben, Balance halten der Beanspruchung)</a:t>
            </a:r>
          </a:p>
          <a:p>
            <a:pPr marL="362377" indent="-362377">
              <a:lnSpc>
                <a:spcPct val="107000"/>
              </a:lnSpc>
              <a:spcAft>
                <a:spcPts val="845"/>
              </a:spcAft>
              <a:buFont typeface="+mj-lt"/>
              <a:buAutoNum type="alphaLcPeriod"/>
            </a:pPr>
            <a:r>
              <a:rPr lang="de-DE" sz="1900" dirty="0">
                <a:latin typeface="Calibri" panose="020F0502020204030204" pitchFamily="34" charset="0"/>
                <a:ea typeface="Calibri" panose="020F0502020204030204" pitchFamily="34" charset="0"/>
                <a:cs typeface="Times New Roman" panose="02020603050405020304" pitchFamily="18" charset="0"/>
              </a:rPr>
              <a:t>Ressourcenbereiche:</a:t>
            </a:r>
          </a:p>
          <a:p>
            <a:pPr>
              <a:lnSpc>
                <a:spcPct val="107000"/>
              </a:lnSpc>
              <a:spcAft>
                <a:spcPts val="845"/>
              </a:spcAft>
            </a:pPr>
            <a:r>
              <a:rPr lang="de-DE" sz="1900" dirty="0">
                <a:latin typeface="Calibri" panose="020F0502020204030204" pitchFamily="34" charset="0"/>
                <a:ea typeface="Calibri" panose="020F0502020204030204" pitchFamily="34" charset="0"/>
                <a:cs typeface="Times New Roman" panose="02020603050405020304" pitchFamily="18" charset="0"/>
              </a:rPr>
              <a:t>Anforderungen mit Stärkung der Selbstkonzepte: Rollenklarheit aufbauen, direkte Führung ausüben, Kollegium positionieren (hohe bis mittlere Wichtigkeit, hoch ausgeprägtes Gelingen, relativ geringe Beanspruchung).</a:t>
            </a:r>
          </a:p>
          <a:p>
            <a:endParaRPr lang="de-DE" dirty="0"/>
          </a:p>
        </p:txBody>
      </p:sp>
      <p:sp>
        <p:nvSpPr>
          <p:cNvPr id="4" name="Foliennummernplatzhalter 3"/>
          <p:cNvSpPr>
            <a:spLocks noGrp="1"/>
          </p:cNvSpPr>
          <p:nvPr>
            <p:ph type="sldNum" sz="quarter" idx="5"/>
          </p:nvPr>
        </p:nvSpPr>
        <p:spPr/>
        <p:txBody>
          <a:bodyPr/>
          <a:lstStyle/>
          <a:p>
            <a:fld id="{94817EE9-AB37-41AB-8970-F8D3963286CE}" type="slidenum">
              <a:rPr lang="de-AT" smtClean="0"/>
              <a:t>13</a:t>
            </a:fld>
            <a:endParaRPr lang="de-AT"/>
          </a:p>
        </p:txBody>
      </p:sp>
    </p:spTree>
    <p:extLst>
      <p:ext uri="{BB962C8B-B14F-4D97-AF65-F5344CB8AC3E}">
        <p14:creationId xmlns:p14="http://schemas.microsoft.com/office/powerpoint/2010/main" val="325535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defTabSz="966338">
              <a:defRPr/>
            </a:pPr>
            <a:r>
              <a:rPr lang="de-AT" dirty="0"/>
              <a:t>Einbindung der Modelle in das Praxissemester</a:t>
            </a:r>
            <a:endParaRPr lang="de-DE" dirty="0"/>
          </a:p>
          <a:p>
            <a:pPr algn="just" defTabSz="966338">
              <a:defRPr/>
            </a:pPr>
            <a:r>
              <a:rPr lang="de-DE" dirty="0"/>
              <a:t>2./3. Mastersemester von 4 Semestern</a:t>
            </a:r>
          </a:p>
          <a:p>
            <a:pPr algn="just" defTabSz="966338">
              <a:defRPr/>
            </a:pPr>
            <a:r>
              <a:rPr lang="de-DE" dirty="0"/>
              <a:t>50 Stunden insgesamt selbstständiger Unterricht, 25/Fach</a:t>
            </a:r>
          </a:p>
          <a:p>
            <a:r>
              <a:rPr lang="de-DE" dirty="0"/>
              <a:t>Ausgenommen hiervon ist das Hospitieren über die Dauer des PSA: 66 Stunden Hospitation</a:t>
            </a:r>
          </a:p>
          <a:p>
            <a:r>
              <a:rPr lang="de-DE" dirty="0"/>
              <a:t>Erbringen der Leistungen in 12 Wochen – Mindestlauflänge für PSA (5 Tage?)</a:t>
            </a:r>
          </a:p>
          <a:p>
            <a:r>
              <a:rPr lang="de-DE" dirty="0"/>
              <a:t>Varianz: Woche 2-4 erhöhen</a:t>
            </a:r>
          </a:p>
          <a:p>
            <a:endParaRPr lang="de-DE" dirty="0"/>
          </a:p>
        </p:txBody>
      </p:sp>
      <p:sp>
        <p:nvSpPr>
          <p:cNvPr id="4" name="Foliennummernplatzhalter 3"/>
          <p:cNvSpPr>
            <a:spLocks noGrp="1"/>
          </p:cNvSpPr>
          <p:nvPr>
            <p:ph type="sldNum" sz="quarter" idx="5"/>
          </p:nvPr>
        </p:nvSpPr>
        <p:spPr/>
        <p:txBody>
          <a:bodyPr/>
          <a:lstStyle/>
          <a:p>
            <a:fld id="{94817EE9-AB37-41AB-8970-F8D3963286CE}" type="slidenum">
              <a:rPr lang="de-AT" smtClean="0"/>
              <a:t>17</a:t>
            </a:fld>
            <a:endParaRPr lang="de-AT"/>
          </a:p>
        </p:txBody>
      </p:sp>
    </p:spTree>
    <p:extLst>
      <p:ext uri="{BB962C8B-B14F-4D97-AF65-F5344CB8AC3E}">
        <p14:creationId xmlns:p14="http://schemas.microsoft.com/office/powerpoint/2010/main" val="202226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Taskcards-Link: </a:t>
            </a:r>
            <a:r>
              <a:rPr lang="de-DE" sz="1200" dirty="0">
                <a:solidFill>
                  <a:schemeClr val="accent4">
                    <a:lumMod val="75000"/>
                    <a:lumOff val="25000"/>
                  </a:schemeClr>
                </a:solidFill>
                <a:hlinkClick r:id="rId3">
                  <a:extLst>
                    <a:ext uri="{A12FA001-AC4F-418D-AE19-62706E023703}">
                      <ahyp:hlinkClr xmlns:ahyp="http://schemas.microsoft.com/office/drawing/2018/hyperlinkcolor" val="tx"/>
                    </a:ext>
                  </a:extLst>
                </a:hlinkClick>
              </a:rPr>
              <a:t>https://www.taskcards.de/#/board/58c31e8b-47a5-477d-8597-f0a9a2ec18f7?token=25700684-6693-44a9-af06-17911c024ede</a:t>
            </a:r>
            <a:r>
              <a:rPr lang="de-DE" sz="1200" dirty="0">
                <a:solidFill>
                  <a:schemeClr val="accent4">
                    <a:lumMod val="75000"/>
                    <a:lumOff val="25000"/>
                  </a:schemeClr>
                </a:solidFill>
              </a:rPr>
              <a:t> </a:t>
            </a:r>
            <a:endParaRPr lang="de-DE" dirty="0"/>
          </a:p>
        </p:txBody>
      </p:sp>
      <p:sp>
        <p:nvSpPr>
          <p:cNvPr id="4" name="Foliennummernplatzhalter 3"/>
          <p:cNvSpPr>
            <a:spLocks noGrp="1"/>
          </p:cNvSpPr>
          <p:nvPr>
            <p:ph type="sldNum" sz="quarter" idx="5"/>
          </p:nvPr>
        </p:nvSpPr>
        <p:spPr/>
        <p:txBody>
          <a:bodyPr/>
          <a:lstStyle/>
          <a:p>
            <a:fld id="{94817EE9-AB37-41AB-8970-F8D3963286CE}" type="slidenum">
              <a:rPr lang="de-AT" smtClean="0"/>
              <a:t>19</a:t>
            </a:fld>
            <a:endParaRPr lang="de-AT"/>
          </a:p>
        </p:txBody>
      </p:sp>
    </p:spTree>
    <p:extLst>
      <p:ext uri="{BB962C8B-B14F-4D97-AF65-F5344CB8AC3E}">
        <p14:creationId xmlns:p14="http://schemas.microsoft.com/office/powerpoint/2010/main" val="365581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817EE9-AB37-41AB-8970-F8D3963286CE}" type="slidenum">
              <a:rPr lang="de-AT" smtClean="0"/>
              <a:t>2</a:t>
            </a:fld>
            <a:endParaRPr lang="de-AT"/>
          </a:p>
        </p:txBody>
      </p:sp>
    </p:spTree>
    <p:extLst>
      <p:ext uri="{BB962C8B-B14F-4D97-AF65-F5344CB8AC3E}">
        <p14:creationId xmlns:p14="http://schemas.microsoft.com/office/powerpoint/2010/main" val="325218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 Animation und Schrifttyp verständigen</a:t>
            </a:r>
          </a:p>
          <a:p>
            <a:r>
              <a:rPr lang="de-DE" dirty="0"/>
              <a:t>Selbstkompetenz im sinne von „für sich selbst verantwortlich handeln“</a:t>
            </a:r>
          </a:p>
          <a:p>
            <a:r>
              <a:rPr lang="de-DE" dirty="0"/>
              <a:t>„Mentoring ist eine zeitlich relativ stabile dyadische Beziehung zwischen einer erfahrenen Mentorin/einem erfahrenen Mentor und einem weniger erfahrenen Mentee.“ (Ziegler 2009, S. 11)</a:t>
            </a:r>
          </a:p>
        </p:txBody>
      </p:sp>
      <p:sp>
        <p:nvSpPr>
          <p:cNvPr id="4" name="Foliennummernplatzhalter 3"/>
          <p:cNvSpPr>
            <a:spLocks noGrp="1"/>
          </p:cNvSpPr>
          <p:nvPr>
            <p:ph type="sldNum" sz="quarter" idx="5"/>
          </p:nvPr>
        </p:nvSpPr>
        <p:spPr/>
        <p:txBody>
          <a:bodyPr/>
          <a:lstStyle/>
          <a:p>
            <a:fld id="{94817EE9-AB37-41AB-8970-F8D3963286CE}" type="slidenum">
              <a:rPr lang="de-AT" smtClean="0"/>
              <a:t>3</a:t>
            </a:fld>
            <a:endParaRPr lang="de-AT"/>
          </a:p>
        </p:txBody>
      </p:sp>
    </p:spTree>
    <p:extLst>
      <p:ext uri="{BB962C8B-B14F-4D97-AF65-F5344CB8AC3E}">
        <p14:creationId xmlns:p14="http://schemas.microsoft.com/office/powerpoint/2010/main" val="58328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6338">
              <a:defRPr/>
            </a:pPr>
            <a:r>
              <a:rPr lang="de-DE" sz="1900" dirty="0" err="1">
                <a:latin typeface="Calibri" panose="020F0502020204030204" pitchFamily="34" charset="0"/>
                <a:ea typeface="Calibri" panose="020F0502020204030204" pitchFamily="34" charset="0"/>
                <a:cs typeface="Times New Roman" panose="02020603050405020304" pitchFamily="18" charset="0"/>
              </a:rPr>
              <a:t>Berufseinsteiger:innen</a:t>
            </a:r>
            <a:r>
              <a:rPr lang="de-DE" sz="1900" dirty="0">
                <a:latin typeface="Calibri" panose="020F0502020204030204" pitchFamily="34" charset="0"/>
                <a:ea typeface="Calibri" panose="020F0502020204030204" pitchFamily="34" charset="0"/>
                <a:cs typeface="Times New Roman" panose="02020603050405020304" pitchFamily="18" charset="0"/>
              </a:rPr>
              <a:t> benötigen den Support, da Studierende in der Berufseinstiegsphase vor Herausforderungen gestellt werden, welche sie in dieser Komplexität zuvor nicht erlebt haben und die auch im Studium mit Vernetzung hinein in die Praxis in dieser Weise simuliert werden können (Barber, M./</a:t>
            </a:r>
            <a:r>
              <a:rPr lang="de-DE" sz="1900" dirty="0" err="1">
                <a:latin typeface="Calibri" panose="020F0502020204030204" pitchFamily="34" charset="0"/>
                <a:ea typeface="Calibri" panose="020F0502020204030204" pitchFamily="34" charset="0"/>
                <a:cs typeface="Times New Roman" panose="02020603050405020304" pitchFamily="18" charset="0"/>
              </a:rPr>
              <a:t>Mourshed</a:t>
            </a:r>
            <a:r>
              <a:rPr lang="de-DE" sz="1900" dirty="0">
                <a:latin typeface="Calibri" panose="020F0502020204030204" pitchFamily="34" charset="0"/>
                <a:ea typeface="Calibri" panose="020F0502020204030204" pitchFamily="34" charset="0"/>
                <a:cs typeface="Times New Roman" panose="02020603050405020304" pitchFamily="18" charset="0"/>
              </a:rPr>
              <a:t>, M. 2007, S. 28).</a:t>
            </a:r>
          </a:p>
          <a:p>
            <a:endParaRPr lang="de-DE" dirty="0"/>
          </a:p>
        </p:txBody>
      </p:sp>
      <p:sp>
        <p:nvSpPr>
          <p:cNvPr id="4" name="Foliennummernplatzhalter 3"/>
          <p:cNvSpPr>
            <a:spLocks noGrp="1"/>
          </p:cNvSpPr>
          <p:nvPr>
            <p:ph type="sldNum" sz="quarter" idx="5"/>
          </p:nvPr>
        </p:nvSpPr>
        <p:spPr/>
        <p:txBody>
          <a:bodyPr/>
          <a:lstStyle/>
          <a:p>
            <a:fld id="{94817EE9-AB37-41AB-8970-F8D3963286CE}" type="slidenum">
              <a:rPr lang="de-AT" smtClean="0"/>
              <a:t>4</a:t>
            </a:fld>
            <a:endParaRPr lang="de-AT"/>
          </a:p>
        </p:txBody>
      </p:sp>
    </p:spTree>
    <p:extLst>
      <p:ext uri="{BB962C8B-B14F-4D97-AF65-F5344CB8AC3E}">
        <p14:creationId xmlns:p14="http://schemas.microsoft.com/office/powerpoint/2010/main" val="156866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6338">
              <a:defRPr/>
            </a:pPr>
            <a:endParaRPr lang="de-DE" dirty="0"/>
          </a:p>
          <a:p>
            <a:pPr defTabSz="966338">
              <a:defRPr/>
            </a:pPr>
            <a:endParaRPr lang="de-DE" dirty="0"/>
          </a:p>
          <a:p>
            <a:pPr defTabSz="966338">
              <a:defRPr/>
            </a:pPr>
            <a:r>
              <a:rPr lang="de-DE" dirty="0"/>
              <a:t>Sinn wird nicht geliefert, er wird gefunden. Er erfordert Agieren und Reflexion.</a:t>
            </a:r>
          </a:p>
          <a:p>
            <a:pPr defTabSz="966338">
              <a:defRPr/>
            </a:pPr>
            <a:r>
              <a:rPr lang="de-DE" dirty="0"/>
              <a:t>Überleitung: Hier die </a:t>
            </a:r>
            <a:r>
              <a:rPr lang="de-DE" dirty="0" err="1"/>
              <a:t>Zielpersektive</a:t>
            </a:r>
            <a:r>
              <a:rPr lang="de-DE" dirty="0"/>
              <a:t> vorgestellt. Das Agieren der/des </a:t>
            </a:r>
            <a:r>
              <a:rPr lang="de-DE" dirty="0" err="1"/>
              <a:t>Mentor:in</a:t>
            </a:r>
            <a:r>
              <a:rPr lang="de-DE" dirty="0"/>
              <a:t> ist individuell und situationsbestimmt.</a:t>
            </a:r>
          </a:p>
          <a:p>
            <a:r>
              <a:rPr lang="de-DE" dirty="0"/>
              <a:t>Die geeignete </a:t>
            </a:r>
            <a:r>
              <a:rPr lang="de-DE" b="1" dirty="0"/>
              <a:t>Unterstützungsmaßnahme</a:t>
            </a:r>
            <a:r>
              <a:rPr lang="de-DE" dirty="0"/>
              <a:t> ist abhängig von den spezifischen Vorerfahrungen, Einstellungen, Persönlichkeitsmerkmalen und  individuellen Kompetenzen der Mentees.</a:t>
            </a:r>
          </a:p>
        </p:txBody>
      </p:sp>
      <p:sp>
        <p:nvSpPr>
          <p:cNvPr id="4" name="Foliennummernplatzhalter 3"/>
          <p:cNvSpPr>
            <a:spLocks noGrp="1"/>
          </p:cNvSpPr>
          <p:nvPr>
            <p:ph type="sldNum" sz="quarter" idx="5"/>
          </p:nvPr>
        </p:nvSpPr>
        <p:spPr/>
        <p:txBody>
          <a:bodyPr/>
          <a:lstStyle/>
          <a:p>
            <a:fld id="{94817EE9-AB37-41AB-8970-F8D3963286CE}" type="slidenum">
              <a:rPr lang="de-AT" smtClean="0"/>
              <a:t>5</a:t>
            </a:fld>
            <a:endParaRPr lang="de-AT"/>
          </a:p>
        </p:txBody>
      </p:sp>
    </p:spTree>
    <p:extLst>
      <p:ext uri="{BB962C8B-B14F-4D97-AF65-F5344CB8AC3E}">
        <p14:creationId xmlns:p14="http://schemas.microsoft.com/office/powerpoint/2010/main" val="218381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Wo finden Sie</a:t>
            </a:r>
            <a:r>
              <a:rPr lang="de-AT" baseline="0" dirty="0"/>
              <a:t> sich als Musiklehrerin / als Musiklehrer wieder? Bei welcher Tätigkeit? Welche Phasen im bisherigen Lehrer-Sein sind Sie bewusst durchgegangen? </a:t>
            </a:r>
            <a:endParaRPr lang="de-AT" dirty="0"/>
          </a:p>
        </p:txBody>
      </p:sp>
      <p:sp>
        <p:nvSpPr>
          <p:cNvPr id="4" name="Foliennummernplatzhalter 3"/>
          <p:cNvSpPr>
            <a:spLocks noGrp="1"/>
          </p:cNvSpPr>
          <p:nvPr>
            <p:ph type="sldNum" sz="quarter" idx="5"/>
          </p:nvPr>
        </p:nvSpPr>
        <p:spPr/>
        <p:txBody>
          <a:bodyPr/>
          <a:lstStyle/>
          <a:p>
            <a:fld id="{56670556-02D8-4E21-9BEA-D496E6DFD2C0}" type="slidenum">
              <a:rPr lang="de-AT" smtClean="0"/>
              <a:t>7</a:t>
            </a:fld>
            <a:endParaRPr lang="de-AT"/>
          </a:p>
        </p:txBody>
      </p:sp>
    </p:spTree>
    <p:extLst>
      <p:ext uri="{BB962C8B-B14F-4D97-AF65-F5344CB8AC3E}">
        <p14:creationId xmlns:p14="http://schemas.microsoft.com/office/powerpoint/2010/main" val="57827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6670556-02D8-4E21-9BEA-D496E6DFD2C0}" type="slidenum">
              <a:rPr lang="de-AT" smtClean="0"/>
              <a:t>8</a:t>
            </a:fld>
            <a:endParaRPr lang="de-AT"/>
          </a:p>
        </p:txBody>
      </p:sp>
    </p:spTree>
    <p:extLst>
      <p:ext uri="{BB962C8B-B14F-4D97-AF65-F5344CB8AC3E}">
        <p14:creationId xmlns:p14="http://schemas.microsoft.com/office/powerpoint/2010/main" val="288486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Wann sind welche Beratungsformate einzusetzen? Diese Folie stellt Gesprächsmodi in der Nachbesprechung von Unterricht hinter denen die </a:t>
            </a:r>
            <a:r>
              <a:rPr lang="de-DE" dirty="0" err="1"/>
              <a:t>unteschiedlichen</a:t>
            </a:r>
            <a:r>
              <a:rPr lang="de-DE" dirty="0"/>
              <a:t> Beratungsformate stehen</a:t>
            </a:r>
          </a:p>
        </p:txBody>
      </p:sp>
      <p:sp>
        <p:nvSpPr>
          <p:cNvPr id="4" name="Foliennummernplatzhalter 3"/>
          <p:cNvSpPr>
            <a:spLocks noGrp="1"/>
          </p:cNvSpPr>
          <p:nvPr>
            <p:ph type="sldNum" sz="quarter" idx="5"/>
          </p:nvPr>
        </p:nvSpPr>
        <p:spPr/>
        <p:txBody>
          <a:bodyPr/>
          <a:lstStyle/>
          <a:p>
            <a:fld id="{94817EE9-AB37-41AB-8970-F8D3963286CE}" type="slidenum">
              <a:rPr lang="de-AT" smtClean="0"/>
              <a:t>10</a:t>
            </a:fld>
            <a:endParaRPr lang="de-AT"/>
          </a:p>
        </p:txBody>
      </p:sp>
    </p:spTree>
    <p:extLst>
      <p:ext uri="{BB962C8B-B14F-4D97-AF65-F5344CB8AC3E}">
        <p14:creationId xmlns:p14="http://schemas.microsoft.com/office/powerpoint/2010/main" val="349722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94817EE9-AB37-41AB-8970-F8D3963286CE}" type="slidenum">
              <a:rPr lang="de-AT" smtClean="0"/>
              <a:t>11</a:t>
            </a:fld>
            <a:endParaRPr lang="de-AT"/>
          </a:p>
        </p:txBody>
      </p:sp>
    </p:spTree>
    <p:extLst>
      <p:ext uri="{BB962C8B-B14F-4D97-AF65-F5344CB8AC3E}">
        <p14:creationId xmlns:p14="http://schemas.microsoft.com/office/powerpoint/2010/main" val="128168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a 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9D2E4-3002-4A30-8484-969188035195}"/>
              </a:ext>
            </a:extLst>
          </p:cNvPr>
          <p:cNvSpPr>
            <a:spLocks noGrp="1"/>
          </p:cNvSpPr>
          <p:nvPr>
            <p:ph type="ctrTitle" hasCustomPrompt="1"/>
          </p:nvPr>
        </p:nvSpPr>
        <p:spPr>
          <a:xfrm>
            <a:off x="1524000" y="1463739"/>
            <a:ext cx="9144000" cy="2387600"/>
          </a:xfrm>
        </p:spPr>
        <p:txBody>
          <a:bodyPr anchor="b"/>
          <a:lstStyle>
            <a:lvl1pPr algn="ctr">
              <a:defRPr sz="6000"/>
            </a:lvl1pPr>
          </a:lstStyle>
          <a:p>
            <a:r>
              <a:rPr lang="de-DE" dirty="0"/>
              <a:t>Titel bearbeiten</a:t>
            </a:r>
          </a:p>
        </p:txBody>
      </p:sp>
      <p:sp>
        <p:nvSpPr>
          <p:cNvPr id="3" name="Untertitel 2">
            <a:extLst>
              <a:ext uri="{FF2B5EF4-FFF2-40B4-BE49-F238E27FC236}">
                <a16:creationId xmlns:a16="http://schemas.microsoft.com/office/drawing/2014/main" id="{73DB7260-3CB2-4D21-BFB7-46099E24D774}"/>
              </a:ext>
            </a:extLst>
          </p:cNvPr>
          <p:cNvSpPr>
            <a:spLocks noGrp="1"/>
          </p:cNvSpPr>
          <p:nvPr>
            <p:ph type="subTitle" idx="1"/>
          </p:nvPr>
        </p:nvSpPr>
        <p:spPr>
          <a:xfrm>
            <a:off x="1524000" y="3943414"/>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564007D0-0B01-4087-B057-914972E7BE4C}"/>
              </a:ext>
            </a:extLst>
          </p:cNvPr>
          <p:cNvSpPr>
            <a:spLocks noGrp="1"/>
          </p:cNvSpPr>
          <p:nvPr>
            <p:ph type="dt" sz="half" idx="10"/>
          </p:nvPr>
        </p:nvSpPr>
        <p:spPr/>
        <p:txBody>
          <a:bodyPr/>
          <a:lstStyle/>
          <a:p>
            <a:fld id="{88B6D400-D89D-491E-8996-DC8558BE2116}" type="datetimeFigureOut">
              <a:rPr lang="de-DE" smtClean="0"/>
              <a:t>09.10.2022</a:t>
            </a:fld>
            <a:endParaRPr lang="de-DE"/>
          </a:p>
        </p:txBody>
      </p:sp>
      <p:sp>
        <p:nvSpPr>
          <p:cNvPr id="5" name="Fußzeilenplatzhalter 4">
            <a:extLst>
              <a:ext uri="{FF2B5EF4-FFF2-40B4-BE49-F238E27FC236}">
                <a16:creationId xmlns:a16="http://schemas.microsoft.com/office/drawing/2014/main" id="{29D75D12-84BD-4A9C-BC07-CB18C7AF2C3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4CA1C0-DE8B-4BBC-AD78-DFDDB7724822}"/>
              </a:ext>
            </a:extLst>
          </p:cNvPr>
          <p:cNvSpPr>
            <a:spLocks noGrp="1"/>
          </p:cNvSpPr>
          <p:nvPr>
            <p:ph type="sldNum" sz="quarter" idx="12"/>
          </p:nvPr>
        </p:nvSpPr>
        <p:spPr/>
        <p:txBody>
          <a:bodyPr/>
          <a:lstStyle/>
          <a:p>
            <a:fld id="{E3F166C1-54BE-4587-B824-308BAB731EA4}" type="slidenum">
              <a:rPr lang="de-DE" smtClean="0"/>
              <a:t>‹Nr.›</a:t>
            </a:fld>
            <a:endParaRPr lang="de-DE"/>
          </a:p>
        </p:txBody>
      </p:sp>
    </p:spTree>
    <p:extLst>
      <p:ext uri="{BB962C8B-B14F-4D97-AF65-F5344CB8AC3E}">
        <p14:creationId xmlns:p14="http://schemas.microsoft.com/office/powerpoint/2010/main" val="2082586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a Inhalt 4 Felder">
    <p:bg>
      <p:bgPr>
        <a:solidFill>
          <a:schemeClr val="bg1"/>
        </a:solidFill>
        <a:effectLst/>
      </p:bgPr>
    </p:bg>
    <p:spTree>
      <p:nvGrpSpPr>
        <p:cNvPr id="1" name=""/>
        <p:cNvGrpSpPr/>
        <p:nvPr/>
      </p:nvGrpSpPr>
      <p:grpSpPr>
        <a:xfrm>
          <a:off x="0" y="0"/>
          <a:ext cx="0" cy="0"/>
          <a:chOff x="0" y="0"/>
          <a:chExt cx="0" cy="0"/>
        </a:xfrm>
      </p:grpSpPr>
      <p:sp>
        <p:nvSpPr>
          <p:cNvPr id="15" name="Textplatzhalt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3" y="1335138"/>
            <a:ext cx="4031945" cy="365125"/>
          </a:xfrm>
        </p:spPr>
        <p:txBody>
          <a:bodyPr rtlCol="0">
            <a:normAutofit/>
          </a:bodyPr>
          <a:lstStyle>
            <a:lvl1pPr marL="0" indent="0" algn="ctr">
              <a:buNone/>
              <a:defRPr lang="en-US" sz="2000" kern="1200" spc="151" baseline="0" dirty="0">
                <a:solidFill>
                  <a:schemeClr val="tx1"/>
                </a:solidFill>
                <a:latin typeface="Calibri" panose="020F0502020204030204" pitchFamily="34" charset="0"/>
                <a:ea typeface="+mj-ea"/>
                <a:cs typeface="Calibri" panose="020F0502020204030204" pitchFamily="34" charset="0"/>
              </a:defRPr>
            </a:lvl1pPr>
          </a:lstStyle>
          <a:p>
            <a:pPr lvl="0" rtl="0"/>
            <a:r>
              <a:rPr lang="de-DE" noProof="0" dirty="0"/>
              <a:t>TITEL BEARBEITEN</a:t>
            </a:r>
          </a:p>
        </p:txBody>
      </p:sp>
      <p:sp>
        <p:nvSpPr>
          <p:cNvPr id="17" name="Textplatzhalt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7" y="1842357"/>
            <a:ext cx="4031031" cy="1526090"/>
          </a:xfrm>
        </p:spPr>
        <p:txBody>
          <a:bodyPr rtlCol="0">
            <a:normAutofit/>
          </a:bodyPr>
          <a:lstStyle>
            <a:lvl1pPr marL="0" indent="0" algn="ctr">
              <a:lnSpc>
                <a:spcPct val="100000"/>
              </a:lnSpc>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1pPr>
          </a:lstStyle>
          <a:p>
            <a:pPr lvl="0" rtl="0"/>
            <a:r>
              <a:rPr lang="de-DE" noProof="0" dirty="0"/>
              <a:t>Klicken Sie, um Text hinzuzufügen.</a:t>
            </a:r>
          </a:p>
        </p:txBody>
      </p:sp>
      <p:sp>
        <p:nvSpPr>
          <p:cNvPr id="31" name="Textplatzhalt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8" y="1335138"/>
            <a:ext cx="4031945" cy="365125"/>
          </a:xfrm>
        </p:spPr>
        <p:txBody>
          <a:bodyPr rtlCol="0">
            <a:normAutofit/>
          </a:bodyPr>
          <a:lstStyle>
            <a:lvl1pPr marL="0" indent="0" algn="ctr">
              <a:buNone/>
              <a:defRPr lang="en-US" sz="2000" kern="1200" spc="151" baseline="0" dirty="0">
                <a:solidFill>
                  <a:schemeClr val="tx1"/>
                </a:solidFill>
                <a:latin typeface="Calibri" panose="020F0502020204030204" pitchFamily="34" charset="0"/>
                <a:ea typeface="+mj-ea"/>
                <a:cs typeface="Calibri" panose="020F0502020204030204" pitchFamily="34" charset="0"/>
              </a:defRPr>
            </a:lvl1pPr>
          </a:lstStyle>
          <a:p>
            <a:pPr lvl="0" rtl="0"/>
            <a:r>
              <a:rPr lang="de-DE" noProof="0" dirty="0"/>
              <a:t>TITEL BEARBEITEN</a:t>
            </a:r>
          </a:p>
        </p:txBody>
      </p:sp>
      <p:sp>
        <p:nvSpPr>
          <p:cNvPr id="32" name="Textplatzhalt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6" y="1842356"/>
            <a:ext cx="4031031" cy="1526089"/>
          </a:xfrm>
        </p:spPr>
        <p:txBody>
          <a:bodyPr rtlCol="0">
            <a:normAutofit/>
          </a:bodyPr>
          <a:lstStyle>
            <a:lvl1pPr marL="0" indent="0" algn="ctr">
              <a:lnSpc>
                <a:spcPct val="100000"/>
              </a:lnSpc>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1pPr>
          </a:lstStyle>
          <a:p>
            <a:pPr lvl="0" rtl="0"/>
            <a:r>
              <a:rPr lang="de-DE" noProof="0" dirty="0"/>
              <a:t>Klicken Sie, um Text hinzuzufügen.</a:t>
            </a:r>
          </a:p>
        </p:txBody>
      </p:sp>
      <p:sp>
        <p:nvSpPr>
          <p:cNvPr id="33" name="Textplatzhalt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903" y="3678186"/>
            <a:ext cx="4031945" cy="365125"/>
          </a:xfrm>
        </p:spPr>
        <p:txBody>
          <a:bodyPr rtlCol="0">
            <a:normAutofit/>
          </a:bodyPr>
          <a:lstStyle>
            <a:lvl1pPr marL="0" indent="0" algn="ctr">
              <a:buNone/>
              <a:defRPr lang="en-US" sz="2000" kern="1200" spc="151" baseline="0" dirty="0">
                <a:solidFill>
                  <a:schemeClr val="tx1"/>
                </a:solidFill>
                <a:latin typeface="Calibri" panose="020F0502020204030204" pitchFamily="34" charset="0"/>
                <a:ea typeface="+mj-ea"/>
                <a:cs typeface="Calibri" panose="020F0502020204030204" pitchFamily="34" charset="0"/>
              </a:defRPr>
            </a:lvl1pPr>
          </a:lstStyle>
          <a:p>
            <a:pPr lvl="0" rtl="0"/>
            <a:r>
              <a:rPr lang="de-DE" noProof="0" dirty="0"/>
              <a:t>TITEL BEARBEITEN</a:t>
            </a:r>
          </a:p>
        </p:txBody>
      </p:sp>
      <p:sp>
        <p:nvSpPr>
          <p:cNvPr id="34" name="Textplatzhalt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5" y="4177784"/>
            <a:ext cx="4031031" cy="1533303"/>
          </a:xfrm>
        </p:spPr>
        <p:txBody>
          <a:bodyPr rtlCol="0">
            <a:normAutofit/>
          </a:bodyPr>
          <a:lstStyle>
            <a:lvl1pPr marL="0" indent="0" algn="ctr">
              <a:lnSpc>
                <a:spcPct val="100000"/>
              </a:lnSpc>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1pPr>
          </a:lstStyle>
          <a:p>
            <a:pPr lvl="0" rtl="0"/>
            <a:r>
              <a:rPr lang="de-DE" noProof="0" dirty="0"/>
              <a:t>Klicken Sie, um Text hinzuzufügen.</a:t>
            </a:r>
          </a:p>
        </p:txBody>
      </p:sp>
      <p:sp>
        <p:nvSpPr>
          <p:cNvPr id="12" name="Textplatzhalt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4" y="3678186"/>
            <a:ext cx="4031945" cy="365125"/>
          </a:xfrm>
        </p:spPr>
        <p:txBody>
          <a:bodyPr rtlCol="0">
            <a:normAutofit/>
          </a:bodyPr>
          <a:lstStyle>
            <a:lvl1pPr marL="0" indent="0" algn="ctr">
              <a:buNone/>
              <a:defRPr lang="en-US" sz="2000" kern="1200" spc="151" baseline="0" dirty="0">
                <a:solidFill>
                  <a:schemeClr val="tx1"/>
                </a:solidFill>
                <a:latin typeface="Calibri" panose="020F0502020204030204" pitchFamily="34" charset="0"/>
                <a:ea typeface="+mj-ea"/>
                <a:cs typeface="Calibri" panose="020F0502020204030204" pitchFamily="34" charset="0"/>
              </a:defRPr>
            </a:lvl1pPr>
          </a:lstStyle>
          <a:p>
            <a:pPr lvl="0" rtl="0"/>
            <a:r>
              <a:rPr lang="de-DE" noProof="0" dirty="0"/>
              <a:t>TITEL BEARBEITEN</a:t>
            </a:r>
          </a:p>
        </p:txBody>
      </p:sp>
      <p:sp>
        <p:nvSpPr>
          <p:cNvPr id="13" name="Textplatzhalt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6" y="4177785"/>
            <a:ext cx="4031031" cy="1533304"/>
          </a:xfrm>
        </p:spPr>
        <p:txBody>
          <a:bodyPr rtlCol="0">
            <a:normAutofit/>
          </a:bodyPr>
          <a:lstStyle>
            <a:lvl1pPr marL="0" indent="0" algn="ctr">
              <a:lnSpc>
                <a:spcPct val="100000"/>
              </a:lnSpc>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1pPr>
          </a:lstStyle>
          <a:p>
            <a:pPr lvl="0" rtl="0"/>
            <a:r>
              <a:rPr lang="de-DE" noProof="0" dirty="0"/>
              <a:t>Klicken Sie, um Text hinzuzufügen.</a:t>
            </a:r>
          </a:p>
        </p:txBody>
      </p:sp>
      <p:sp>
        <p:nvSpPr>
          <p:cNvPr id="3" name="Datumsplatzhalter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de-DE" noProof="0"/>
              <a:t>20XX</a:t>
            </a:r>
          </a:p>
        </p:txBody>
      </p:sp>
      <p:sp>
        <p:nvSpPr>
          <p:cNvPr id="4" name="Fußzeilenplatzhalt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de-DE" noProof="0" smtClean="0"/>
              <a:t>‹Nr.›</a:t>
            </a:fld>
            <a:endParaRPr lang="de-DE" noProof="0"/>
          </a:p>
        </p:txBody>
      </p:sp>
      <p:cxnSp>
        <p:nvCxnSpPr>
          <p:cNvPr id="2" name="Gerader Verbinde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p:nvCxnSpPr>
        <p:spPr>
          <a:xfrm>
            <a:off x="8688391" y="6"/>
            <a:ext cx="3503612" cy="23529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531653" cy="2828592"/>
          </a:xfrm>
          <a:prstGeom prst="rect">
            <a:avLst/>
          </a:prstGeom>
        </p:spPr>
      </p:pic>
      <p:cxnSp>
        <p:nvCxnSpPr>
          <p:cNvPr id="6" name="Gerader Verbinde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p:nvCxnSpPr>
        <p:spPr>
          <a:xfrm>
            <a:off x="9720948" y="0"/>
            <a:ext cx="2471057" cy="269903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07703" y="5180889"/>
            <a:ext cx="1384300" cy="1107440"/>
          </a:xfrm>
          <a:prstGeom prst="rect">
            <a:avLst/>
          </a:prstGeom>
        </p:spPr>
      </p:pic>
      <p:sp>
        <p:nvSpPr>
          <p:cNvPr id="18" name="Titel 1">
            <a:extLst>
              <a:ext uri="{FF2B5EF4-FFF2-40B4-BE49-F238E27FC236}">
                <a16:creationId xmlns:a16="http://schemas.microsoft.com/office/drawing/2014/main" id="{2CEE6D8B-4658-4390-8DF7-093CA0B9A6D7}"/>
              </a:ext>
            </a:extLst>
          </p:cNvPr>
          <p:cNvSpPr>
            <a:spLocks noGrp="1"/>
          </p:cNvSpPr>
          <p:nvPr>
            <p:ph type="title" hasCustomPrompt="1"/>
          </p:nvPr>
        </p:nvSpPr>
        <p:spPr>
          <a:xfrm>
            <a:off x="2014353" y="174550"/>
            <a:ext cx="8226928" cy="795690"/>
          </a:xfrm>
        </p:spPr>
        <p:txBody>
          <a:bodyPr/>
          <a:lstStyle>
            <a:lvl1pPr algn="ctr">
              <a:defRPr/>
            </a:lvl1pPr>
          </a:lstStyle>
          <a:p>
            <a:r>
              <a:rPr lang="de-DE" dirty="0"/>
              <a:t>Titel bearbeiten</a:t>
            </a:r>
          </a:p>
        </p:txBody>
      </p:sp>
    </p:spTree>
    <p:extLst>
      <p:ext uri="{BB962C8B-B14F-4D97-AF65-F5344CB8AC3E}">
        <p14:creationId xmlns:p14="http://schemas.microsoft.com/office/powerpoint/2010/main" val="45144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b Inhalt 4 Felder">
    <p:spTree>
      <p:nvGrpSpPr>
        <p:cNvPr id="1" name=""/>
        <p:cNvGrpSpPr/>
        <p:nvPr/>
      </p:nvGrpSpPr>
      <p:grpSpPr>
        <a:xfrm>
          <a:off x="0" y="0"/>
          <a:ext cx="0" cy="0"/>
          <a:chOff x="0" y="0"/>
          <a:chExt cx="0" cy="0"/>
        </a:xfrm>
      </p:grpSpPr>
      <p:sp>
        <p:nvSpPr>
          <p:cNvPr id="12" name="Grafik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1120140"/>
            <a:ext cx="10078116" cy="530352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de-DE" sz="1800" noProof="0">
              <a:solidFill>
                <a:schemeClr val="tx1"/>
              </a:solidFill>
            </a:endParaRPr>
          </a:p>
        </p:txBody>
      </p:sp>
      <p:sp>
        <p:nvSpPr>
          <p:cNvPr id="2" name="Titel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3" y="5509419"/>
            <a:ext cx="4082143" cy="585788"/>
          </a:xfrm>
        </p:spPr>
        <p:txBody>
          <a:bodyPr rtlCol="0">
            <a:normAutofit/>
          </a:bodyPr>
          <a:lstStyle>
            <a:lvl1pPr>
              <a:defRPr lang="en-US" sz="2800" kern="1200" cap="all" spc="151" baseline="0" dirty="0">
                <a:solidFill>
                  <a:schemeClr val="tx1"/>
                </a:solidFill>
                <a:latin typeface="Calibri Light" panose="020F0302020204030204" pitchFamily="34" charset="0"/>
                <a:ea typeface="+mj-ea"/>
                <a:cs typeface="Calibri Light" panose="020F0302020204030204" pitchFamily="34" charset="0"/>
              </a:defRPr>
            </a:lvl1pPr>
          </a:lstStyle>
          <a:p>
            <a:pPr rtl="0"/>
            <a:r>
              <a:rPr lang="de-DE" noProof="0" dirty="0"/>
              <a:t>TITEL</a:t>
            </a:r>
          </a:p>
        </p:txBody>
      </p:sp>
      <p:sp>
        <p:nvSpPr>
          <p:cNvPr id="16" name="Textplatzhalt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9" y="1481138"/>
            <a:ext cx="2141764" cy="514350"/>
          </a:xfrm>
        </p:spPr>
        <p:txBody>
          <a:bodyPr rtlCol="0" anchor="ctr">
            <a:noAutofit/>
          </a:bodyPr>
          <a:lstStyle>
            <a:lvl1pPr marL="0" indent="0" algn="r">
              <a:buNone/>
              <a:defRPr sz="1400" cap="all" spc="151" baseline="0">
                <a:solidFill>
                  <a:schemeClr val="tx1"/>
                </a:solidFill>
              </a:defRPr>
            </a:lvl1pPr>
          </a:lstStyle>
          <a:p>
            <a:pPr lvl="0" rtl="0"/>
            <a:r>
              <a:rPr lang="de-DE" noProof="0" dirty="0"/>
              <a:t>TEXTFORMAT DURCH KLICKEN BEARBEITEN</a:t>
            </a:r>
          </a:p>
        </p:txBody>
      </p:sp>
      <p:sp>
        <p:nvSpPr>
          <p:cNvPr id="17" name="Textplatzhalt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400" cap="all" spc="151" baseline="0">
                <a:solidFill>
                  <a:schemeClr val="tx1"/>
                </a:solidFill>
              </a:defRPr>
            </a:lvl1pPr>
          </a:lstStyle>
          <a:p>
            <a:pPr lvl="0" rtl="0"/>
            <a:r>
              <a:rPr lang="de-DE" noProof="0" dirty="0"/>
              <a:t>TEXTFORMAT DURCH KLICKEN BEARBEITEN</a:t>
            </a:r>
          </a:p>
        </p:txBody>
      </p:sp>
      <p:sp>
        <p:nvSpPr>
          <p:cNvPr id="18" name="Textplatzhalt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3" y="3633788"/>
            <a:ext cx="2141764" cy="514350"/>
          </a:xfrm>
        </p:spPr>
        <p:txBody>
          <a:bodyPr rtlCol="0" anchor="ctr">
            <a:noAutofit/>
          </a:bodyPr>
          <a:lstStyle>
            <a:lvl1pPr marL="0" indent="0" algn="r">
              <a:buNone/>
              <a:defRPr sz="1400" cap="all" spc="151" baseline="0">
                <a:solidFill>
                  <a:schemeClr val="tx1"/>
                </a:solidFill>
              </a:defRPr>
            </a:lvl1pPr>
          </a:lstStyle>
          <a:p>
            <a:pPr lvl="0" rtl="0"/>
            <a:r>
              <a:rPr lang="de-DE" noProof="0" dirty="0"/>
              <a:t>TEXTFORMAT DURCH KLICKEN BEARBEITEN</a:t>
            </a:r>
          </a:p>
        </p:txBody>
      </p:sp>
      <p:sp>
        <p:nvSpPr>
          <p:cNvPr id="19" name="Textplatzhalt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3" y="4710114"/>
            <a:ext cx="2141764" cy="514350"/>
          </a:xfrm>
        </p:spPr>
        <p:txBody>
          <a:bodyPr rtlCol="0" anchor="ctr">
            <a:noAutofit/>
          </a:bodyPr>
          <a:lstStyle>
            <a:lvl1pPr marL="0" indent="0" algn="r">
              <a:buNone/>
              <a:defRPr sz="1400" cap="all" spc="151" baseline="0">
                <a:solidFill>
                  <a:schemeClr val="tx1"/>
                </a:solidFill>
              </a:defRPr>
            </a:lvl1pPr>
          </a:lstStyle>
          <a:p>
            <a:pPr lvl="0" rtl="0"/>
            <a:r>
              <a:rPr lang="de-DE" noProof="0" dirty="0"/>
              <a:t>TEXTFORMAT DURCH KLICKEN BEARBEITEN</a:t>
            </a:r>
          </a:p>
        </p:txBody>
      </p:sp>
      <p:sp>
        <p:nvSpPr>
          <p:cNvPr id="34" name="Textplatzhalt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9" y="1594478"/>
            <a:ext cx="5539095" cy="1010842"/>
          </a:xfrm>
        </p:spPr>
        <p:txBody>
          <a:bodyPr rtlCol="0" anchor="t">
            <a:normAutofit/>
          </a:bodyPr>
          <a:lstStyle>
            <a:lvl1pPr marL="0" indent="0" algn="l">
              <a:lnSpc>
                <a:spcPct val="100000"/>
              </a:lnSpc>
              <a:buNone/>
              <a:defRPr sz="1400" spc="51" baseline="0">
                <a:solidFill>
                  <a:schemeClr val="tx1"/>
                </a:solidFill>
              </a:defRPr>
            </a:lvl1pPr>
          </a:lstStyle>
          <a:p>
            <a:pPr lvl="0" rtl="0"/>
            <a:r>
              <a:rPr lang="de-DE" noProof="0" dirty="0"/>
              <a:t>Textmasterformat durch Klicken bearbeiten</a:t>
            </a:r>
          </a:p>
        </p:txBody>
      </p:sp>
      <p:sp>
        <p:nvSpPr>
          <p:cNvPr id="35" name="Textplatzhalt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33" y="2682564"/>
            <a:ext cx="5539095" cy="1010842"/>
          </a:xfrm>
        </p:spPr>
        <p:txBody>
          <a:bodyPr rtlCol="0" anchor="t">
            <a:normAutofit/>
          </a:bodyPr>
          <a:lstStyle>
            <a:lvl1pPr marL="0" indent="0" algn="l">
              <a:lnSpc>
                <a:spcPct val="100000"/>
              </a:lnSpc>
              <a:buNone/>
              <a:defRPr sz="1400" spc="51" baseline="0">
                <a:solidFill>
                  <a:schemeClr val="tx1"/>
                </a:solidFill>
              </a:defRPr>
            </a:lvl1pPr>
          </a:lstStyle>
          <a:p>
            <a:pPr lvl="0" rtl="0"/>
            <a:r>
              <a:rPr lang="de-DE" noProof="0"/>
              <a:t>Textmasterformat durch Klicken bearbeiten</a:t>
            </a:r>
          </a:p>
        </p:txBody>
      </p:sp>
      <p:sp>
        <p:nvSpPr>
          <p:cNvPr id="36" name="Textplatzhalt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41" y="3755394"/>
            <a:ext cx="5539095" cy="1010842"/>
          </a:xfrm>
        </p:spPr>
        <p:txBody>
          <a:bodyPr rtlCol="0" anchor="t">
            <a:normAutofit/>
          </a:bodyPr>
          <a:lstStyle>
            <a:lvl1pPr marL="0" indent="0" algn="l">
              <a:lnSpc>
                <a:spcPct val="100000"/>
              </a:lnSpc>
              <a:buNone/>
              <a:defRPr sz="1400" spc="51" baseline="0">
                <a:solidFill>
                  <a:schemeClr val="tx1"/>
                </a:solidFill>
              </a:defRPr>
            </a:lvl1pPr>
          </a:lstStyle>
          <a:p>
            <a:pPr lvl="0" rtl="0"/>
            <a:r>
              <a:rPr lang="de-DE" noProof="0"/>
              <a:t>Textmasterformat durch Klicken bearbeiten</a:t>
            </a:r>
          </a:p>
        </p:txBody>
      </p:sp>
      <p:sp>
        <p:nvSpPr>
          <p:cNvPr id="37" name="Textplatzhalt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3" y="4824430"/>
            <a:ext cx="5539095" cy="1010842"/>
          </a:xfrm>
        </p:spPr>
        <p:txBody>
          <a:bodyPr rtlCol="0" anchor="t">
            <a:normAutofit/>
          </a:bodyPr>
          <a:lstStyle>
            <a:lvl1pPr marL="0" indent="0" algn="l">
              <a:lnSpc>
                <a:spcPct val="100000"/>
              </a:lnSpc>
              <a:buNone/>
              <a:defRPr sz="1400" spc="51" baseline="0">
                <a:solidFill>
                  <a:schemeClr val="tx1"/>
                </a:solidFill>
              </a:defRPr>
            </a:lvl1pPr>
          </a:lstStyle>
          <a:p>
            <a:pPr lvl="0" rtl="0"/>
            <a:r>
              <a:rPr lang="de-DE" noProof="0"/>
              <a:t>Textmasterformat durch Klicken bearbeiten</a:t>
            </a:r>
          </a:p>
        </p:txBody>
      </p:sp>
      <p:cxnSp>
        <p:nvCxnSpPr>
          <p:cNvPr id="3" name="Gerader Verbinde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7" y="5023933"/>
            <a:ext cx="1513211" cy="0"/>
          </a:xfrm>
          <a:prstGeom prst="line">
            <a:avLst/>
          </a:prstGeom>
          <a:ln w="952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Gerader Verbinde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952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Gerader Verbinde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952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Gerader Verbinde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5" y="1796083"/>
            <a:ext cx="1513211" cy="0"/>
          </a:xfrm>
          <a:prstGeom prst="line">
            <a:avLst/>
          </a:prstGeom>
          <a:ln w="952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umsplatzhalter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de-DE" noProof="0"/>
              <a:t>20XX</a:t>
            </a:r>
            <a:endParaRPr lang="de-DE" noProof="0" dirty="0"/>
          </a:p>
        </p:txBody>
      </p:sp>
      <p:sp>
        <p:nvSpPr>
          <p:cNvPr id="6" name="Fußzeilenplatzhalt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534454"/>
            <a:ext cx="1808712" cy="219081"/>
          </a:xfrm>
        </p:spPr>
        <p:txBody>
          <a:bodyPr rtlCol="0"/>
          <a:lstStyle>
            <a:lvl1pPr algn="l">
              <a:defRPr sz="900"/>
            </a:lvl1pPr>
          </a:lstStyle>
          <a:p>
            <a:pPr rtl="0"/>
            <a:endParaRPr lang="de-DE" noProof="0" dirty="0"/>
          </a:p>
        </p:txBody>
      </p:sp>
      <p:sp>
        <p:nvSpPr>
          <p:cNvPr id="7" name="Foliennummernplatzhalt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6" y="6356356"/>
            <a:ext cx="542925" cy="365125"/>
          </a:xfrm>
        </p:spPr>
        <p:txBody>
          <a:bodyPr rtlCol="0"/>
          <a:lstStyle>
            <a:lvl1pPr>
              <a:defRPr sz="900"/>
            </a:lvl1pPr>
          </a:lstStyle>
          <a:p>
            <a:pPr rtl="0"/>
            <a:fld id="{B5CEABB6-07DC-46E8-9B57-56EC44A396E5}" type="slidenum">
              <a:rPr lang="de-DE" noProof="0" smtClean="0"/>
              <a:t>‹Nr.›</a:t>
            </a:fld>
            <a:endParaRPr lang="de-DE" noProof="0"/>
          </a:p>
        </p:txBody>
      </p:sp>
    </p:spTree>
    <p:extLst>
      <p:ext uri="{BB962C8B-B14F-4D97-AF65-F5344CB8AC3E}">
        <p14:creationId xmlns:p14="http://schemas.microsoft.com/office/powerpoint/2010/main" val="1899783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c Inhalt 4 Felder">
    <p:bg>
      <p:bgPr>
        <a:solidFill>
          <a:schemeClr val="bg1"/>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42ACEF30-0520-40B3-A1F1-F3D2530563D6}"/>
              </a:ext>
            </a:extLst>
          </p:cNvPr>
          <p:cNvSpPr>
            <a:spLocks noGrp="1"/>
          </p:cNvSpPr>
          <p:nvPr>
            <p:ph type="title" hasCustomPrompt="1"/>
          </p:nvPr>
        </p:nvSpPr>
        <p:spPr>
          <a:xfrm>
            <a:off x="1676791" y="4391842"/>
            <a:ext cx="3139440" cy="1325563"/>
          </a:xfrm>
        </p:spPr>
        <p:txBody>
          <a:bodyPr rtlCol="0" anchor="b">
            <a:normAutofit/>
          </a:bodyPr>
          <a:lstStyle>
            <a:lvl1pPr algn="l">
              <a:defRPr lang="en-US" sz="2800" kern="1200" spc="151" baseline="0" dirty="0">
                <a:solidFill>
                  <a:schemeClr val="tx1"/>
                </a:solidFill>
                <a:latin typeface="Calibri Light" panose="020F0302020204030204" pitchFamily="34" charset="0"/>
                <a:ea typeface="+mj-ea"/>
                <a:cs typeface="Calibri Light" panose="020F0302020204030204" pitchFamily="34" charset="0"/>
              </a:defRPr>
            </a:lvl1pPr>
          </a:lstStyle>
          <a:p>
            <a:pPr rtl="0"/>
            <a:r>
              <a:rPr lang="de-DE" noProof="0" dirty="0"/>
              <a:t>TEXT BEARBEITEN</a:t>
            </a:r>
          </a:p>
        </p:txBody>
      </p:sp>
      <p:sp>
        <p:nvSpPr>
          <p:cNvPr id="15" name="Textplatzhalt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5" y="1530641"/>
            <a:ext cx="5433204" cy="365125"/>
          </a:xfrm>
        </p:spPr>
        <p:txBody>
          <a:bodyPr rtlCol="0">
            <a:normAutofit/>
          </a:bodyPr>
          <a:lstStyle>
            <a:lvl1pPr marL="0" indent="0">
              <a:buNone/>
              <a:defRPr lang="en-US" sz="2000" kern="1200" spc="151" baseline="0" dirty="0">
                <a:solidFill>
                  <a:schemeClr val="tx1"/>
                </a:solidFill>
                <a:latin typeface="Calibri" panose="020F0502020204030204" pitchFamily="34" charset="0"/>
                <a:ea typeface="+mj-ea"/>
                <a:cs typeface="Calibri" panose="020F0502020204030204" pitchFamily="34" charset="0"/>
              </a:defRPr>
            </a:lvl1pPr>
          </a:lstStyle>
          <a:p>
            <a:pPr lvl="0" rtl="0"/>
            <a:r>
              <a:rPr lang="de-DE" noProof="0" dirty="0"/>
              <a:t>TEXT HINZUFÜGEN</a:t>
            </a:r>
          </a:p>
        </p:txBody>
      </p:sp>
      <p:sp>
        <p:nvSpPr>
          <p:cNvPr id="17" name="Textplatzhalt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9"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1pPr>
          </a:lstStyle>
          <a:p>
            <a:pPr lvl="0" rtl="0"/>
            <a:r>
              <a:rPr lang="de-DE" noProof="0"/>
              <a:t>Klicken Sie, um Text hinzuzufügen.</a:t>
            </a:r>
          </a:p>
        </p:txBody>
      </p:sp>
      <p:sp>
        <p:nvSpPr>
          <p:cNvPr id="16" name="Textplatzhalt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5" y="2630437"/>
            <a:ext cx="5433204" cy="365125"/>
          </a:xfrm>
        </p:spPr>
        <p:txBody>
          <a:bodyPr rtlCol="0">
            <a:normAutofit/>
          </a:bodyPr>
          <a:lstStyle>
            <a:lvl1pPr marL="0" indent="0">
              <a:buNone/>
              <a:defRPr lang="en-US" sz="2000" kern="1200" spc="151" baseline="0" dirty="0">
                <a:solidFill>
                  <a:schemeClr val="tx1"/>
                </a:solidFill>
                <a:latin typeface="Calibri" panose="020F0502020204030204" pitchFamily="34" charset="0"/>
                <a:ea typeface="+mj-ea"/>
                <a:cs typeface="Calibri" panose="020F0502020204030204" pitchFamily="34" charset="0"/>
              </a:defRPr>
            </a:lvl1pPr>
          </a:lstStyle>
          <a:p>
            <a:pPr lvl="0" rtl="0"/>
            <a:r>
              <a:rPr lang="de-DE" noProof="0" dirty="0"/>
              <a:t>TEXT HINZUFÜGEN</a:t>
            </a:r>
          </a:p>
        </p:txBody>
      </p:sp>
      <p:sp>
        <p:nvSpPr>
          <p:cNvPr id="18" name="Textplatzhalt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9"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1pPr>
          </a:lstStyle>
          <a:p>
            <a:pPr lvl="0" rtl="0"/>
            <a:r>
              <a:rPr lang="de-DE" noProof="0"/>
              <a:t>Klicken Sie, um Text hinzuzufügen.</a:t>
            </a:r>
          </a:p>
        </p:txBody>
      </p:sp>
      <p:sp>
        <p:nvSpPr>
          <p:cNvPr id="19" name="Textplatzhalt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5" y="3730233"/>
            <a:ext cx="5433204" cy="365125"/>
          </a:xfrm>
        </p:spPr>
        <p:txBody>
          <a:bodyPr rtlCol="0">
            <a:normAutofit/>
          </a:bodyPr>
          <a:lstStyle>
            <a:lvl1pPr marL="0" indent="0">
              <a:buNone/>
              <a:defRPr lang="en-US" sz="2000" kern="1200" spc="151" baseline="0" dirty="0">
                <a:solidFill>
                  <a:schemeClr val="tx1"/>
                </a:solidFill>
                <a:latin typeface="Calibri" panose="020F0502020204030204" pitchFamily="34" charset="0"/>
                <a:ea typeface="+mj-ea"/>
                <a:cs typeface="Calibri" panose="020F0502020204030204" pitchFamily="34" charset="0"/>
              </a:defRPr>
            </a:lvl1pPr>
          </a:lstStyle>
          <a:p>
            <a:pPr lvl="0" rtl="0"/>
            <a:r>
              <a:rPr lang="de-DE" noProof="0" dirty="0"/>
              <a:t>TEXT HINZUFÜGEN</a:t>
            </a:r>
          </a:p>
        </p:txBody>
      </p:sp>
      <p:sp>
        <p:nvSpPr>
          <p:cNvPr id="20" name="Textplatzhalt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9"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1pPr>
          </a:lstStyle>
          <a:p>
            <a:pPr lvl="0" rtl="0"/>
            <a:r>
              <a:rPr lang="de-DE" noProof="0"/>
              <a:t>Klicken Sie, um Text hinzuzufügen.</a:t>
            </a:r>
          </a:p>
        </p:txBody>
      </p:sp>
      <p:sp>
        <p:nvSpPr>
          <p:cNvPr id="23" name="Textplatzhalt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7" y="4830030"/>
            <a:ext cx="5433204" cy="365125"/>
          </a:xfrm>
        </p:spPr>
        <p:txBody>
          <a:bodyPr rtlCol="0">
            <a:normAutofit/>
          </a:bodyPr>
          <a:lstStyle>
            <a:lvl1pPr marL="0" indent="0">
              <a:buNone/>
              <a:defRPr lang="en-US" sz="2000" kern="1200" spc="151" baseline="0" dirty="0">
                <a:solidFill>
                  <a:schemeClr val="tx1"/>
                </a:solidFill>
                <a:latin typeface="Calibri" panose="020F0502020204030204" pitchFamily="34" charset="0"/>
                <a:ea typeface="+mj-ea"/>
                <a:cs typeface="Calibri" panose="020F0502020204030204" pitchFamily="34" charset="0"/>
              </a:defRPr>
            </a:lvl1pPr>
          </a:lstStyle>
          <a:p>
            <a:pPr lvl="0" rtl="0"/>
            <a:r>
              <a:rPr lang="de-DE" noProof="0" dirty="0"/>
              <a:t>TEXT HINZUFÜGEN</a:t>
            </a:r>
          </a:p>
        </p:txBody>
      </p:sp>
      <p:sp>
        <p:nvSpPr>
          <p:cNvPr id="24" name="Textplatzhalt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1"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1pPr>
          </a:lstStyle>
          <a:p>
            <a:pPr lvl="0" rtl="0"/>
            <a:r>
              <a:rPr lang="de-DE" noProof="0"/>
              <a:t>Klicken Sie, um Text hinzuzufügen.</a:t>
            </a:r>
          </a:p>
        </p:txBody>
      </p:sp>
      <p:sp>
        <p:nvSpPr>
          <p:cNvPr id="3" name="Datumsplatzhalter 2">
            <a:extLst>
              <a:ext uri="{FF2B5EF4-FFF2-40B4-BE49-F238E27FC236}">
                <a16:creationId xmlns:a16="http://schemas.microsoft.com/office/drawing/2014/main" id="{98EC90C5-A811-4E5C-ADD1-A89DB4E94DAA}"/>
              </a:ext>
            </a:extLst>
          </p:cNvPr>
          <p:cNvSpPr>
            <a:spLocks noGrp="1"/>
          </p:cNvSpPr>
          <p:nvPr>
            <p:ph type="dt" sz="half" idx="20"/>
          </p:nvPr>
        </p:nvSpPr>
        <p:spPr>
          <a:xfrm>
            <a:off x="5919683" y="6356356"/>
            <a:ext cx="947516" cy="365125"/>
          </a:xfrm>
        </p:spPr>
        <p:txBody>
          <a:bodyPr rtlCol="0"/>
          <a:lstStyle>
            <a:lvl1pPr>
              <a:defRPr sz="900"/>
            </a:lvl1pPr>
          </a:lstStyle>
          <a:p>
            <a:pPr rtl="0"/>
            <a:r>
              <a:rPr lang="de-DE" noProof="0"/>
              <a:t>20XX</a:t>
            </a:r>
          </a:p>
        </p:txBody>
      </p:sp>
      <p:sp>
        <p:nvSpPr>
          <p:cNvPr id="4" name="Fußzeilenplatzhalt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8" y="6356356"/>
            <a:ext cx="3243943" cy="365125"/>
          </a:xfrm>
        </p:spPr>
        <p:txBody>
          <a:bodyPr rtlCol="0"/>
          <a:lstStyle>
            <a:lvl1pPr>
              <a:defRPr sz="900"/>
            </a:lvl1pPr>
          </a:lstStyle>
          <a:p>
            <a:pPr rtl="0"/>
            <a:endParaRPr lang="de-DE" noProof="0" dirty="0"/>
          </a:p>
        </p:txBody>
      </p:sp>
      <p:sp>
        <p:nvSpPr>
          <p:cNvPr id="5" name="Foliennummernplatzhalt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61" y="6356356"/>
            <a:ext cx="653143" cy="365125"/>
          </a:xfrm>
        </p:spPr>
        <p:txBody>
          <a:bodyPr rtlCol="0"/>
          <a:lstStyle>
            <a:lvl1pPr>
              <a:defRPr sz="900"/>
            </a:lvl1pPr>
          </a:lstStyle>
          <a:p>
            <a:pPr rtl="0"/>
            <a:fld id="{B5CEABB6-07DC-46E8-9B57-56EC44A396E5}" type="slidenum">
              <a:rPr lang="de-DE" noProof="0" smtClean="0"/>
              <a:pPr rtl="0"/>
              <a:t>‹Nr.›</a:t>
            </a:fld>
            <a:endParaRPr lang="de-DE" noProof="0"/>
          </a:p>
        </p:txBody>
      </p:sp>
      <p:pic>
        <p:nvPicPr>
          <p:cNvPr id="2" name="Grafik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5" y="1031114"/>
            <a:ext cx="4896735" cy="4385949"/>
          </a:xfrm>
          <a:prstGeom prst="rect">
            <a:avLst/>
          </a:prstGeom>
        </p:spPr>
      </p:pic>
    </p:spTree>
    <p:extLst>
      <p:ext uri="{BB962C8B-B14F-4D97-AF65-F5344CB8AC3E}">
        <p14:creationId xmlns:p14="http://schemas.microsoft.com/office/powerpoint/2010/main" val="2799293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d Inhalt 4 Felder">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el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7"/>
            <a:ext cx="5431971" cy="846301"/>
          </a:xfrm>
        </p:spPr>
        <p:txBody>
          <a:bodyPr rtlCol="0" anchor="t">
            <a:normAutofit/>
          </a:bodyPr>
          <a:lstStyle>
            <a:lvl1pPr>
              <a:defRPr lang="en-US" sz="2800" kern="1200" cap="all" spc="151" baseline="0" dirty="0">
                <a:solidFill>
                  <a:schemeClr val="tx1"/>
                </a:solidFill>
                <a:latin typeface="Calibri Light" panose="020F0302020204030204" pitchFamily="34" charset="0"/>
                <a:ea typeface="+mj-ea"/>
                <a:cs typeface="Calibri Light" panose="020F0302020204030204" pitchFamily="34" charset="0"/>
              </a:defRPr>
            </a:lvl1pPr>
          </a:lstStyle>
          <a:p>
            <a:pPr rtl="0"/>
            <a:r>
              <a:rPr lang="de-DE" noProof="0" dirty="0"/>
              <a:t>TITEL BEARBEITEN</a:t>
            </a:r>
          </a:p>
        </p:txBody>
      </p:sp>
      <p:sp>
        <p:nvSpPr>
          <p:cNvPr id="20" name="Textplatzhalt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5" y="2469521"/>
            <a:ext cx="5433204" cy="365125"/>
          </a:xfrm>
        </p:spPr>
        <p:txBody>
          <a:bodyPr rtlCol="0">
            <a:normAutofit/>
          </a:bodyPr>
          <a:lstStyle>
            <a:lvl1pPr marL="0" indent="0">
              <a:buNone/>
              <a:defRPr lang="en-US" sz="2000" kern="1200" cap="all" spc="151" baseline="0" dirty="0">
                <a:solidFill>
                  <a:schemeClr val="tx1"/>
                </a:solidFill>
                <a:latin typeface="Calibri" panose="020F0502020204030204" pitchFamily="34" charset="0"/>
                <a:ea typeface="+mj-ea"/>
                <a:cs typeface="Calibri" panose="020F0502020204030204" pitchFamily="34" charset="0"/>
              </a:defRPr>
            </a:lvl1pPr>
          </a:lstStyle>
          <a:p>
            <a:pPr lvl="0" rtl="0"/>
            <a:r>
              <a:rPr lang="de-DE" noProof="0" dirty="0"/>
              <a:t>TITEL DURCH KLICKEN HINZUFÜGEN</a:t>
            </a:r>
          </a:p>
        </p:txBody>
      </p:sp>
      <p:sp>
        <p:nvSpPr>
          <p:cNvPr id="25" name="Textplatzhalt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9"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1pPr>
          </a:lstStyle>
          <a:p>
            <a:pPr lvl="0" rtl="0"/>
            <a:r>
              <a:rPr lang="de-DE" noProof="0"/>
              <a:t>Klicken Sie, um Text hinzuzufügen.</a:t>
            </a:r>
          </a:p>
        </p:txBody>
      </p:sp>
      <p:sp>
        <p:nvSpPr>
          <p:cNvPr id="26" name="Textplatzhalt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5" y="3569311"/>
            <a:ext cx="5433204" cy="365125"/>
          </a:xfrm>
        </p:spPr>
        <p:txBody>
          <a:bodyPr rtlCol="0">
            <a:normAutofit/>
          </a:bodyPr>
          <a:lstStyle>
            <a:lvl1pPr marL="0" indent="0">
              <a:buNone/>
              <a:defRPr lang="en-US" sz="2000" kern="1200" cap="all" spc="151" baseline="0" dirty="0">
                <a:solidFill>
                  <a:schemeClr val="tx1"/>
                </a:solidFill>
                <a:latin typeface="Calibri" panose="020F0502020204030204" pitchFamily="34" charset="0"/>
                <a:ea typeface="+mj-ea"/>
                <a:cs typeface="Calibri" panose="020F0502020204030204" pitchFamily="34" charset="0"/>
              </a:defRPr>
            </a:lvl1pPr>
          </a:lstStyle>
          <a:p>
            <a:pPr lvl="0" rtl="0"/>
            <a:r>
              <a:rPr lang="de-DE" noProof="0" dirty="0"/>
              <a:t>TITEL DURCH KLICKEN HINZUFÜGEN</a:t>
            </a:r>
          </a:p>
        </p:txBody>
      </p:sp>
      <p:sp>
        <p:nvSpPr>
          <p:cNvPr id="27" name="Textplatzhalt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9"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1pPr>
          </a:lstStyle>
          <a:p>
            <a:pPr lvl="0" rtl="0"/>
            <a:r>
              <a:rPr lang="de-DE" noProof="0"/>
              <a:t>Klicken Sie, um Text hinzuzufügen.</a:t>
            </a:r>
          </a:p>
        </p:txBody>
      </p:sp>
      <p:sp>
        <p:nvSpPr>
          <p:cNvPr id="28" name="Textplatzhalt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5" y="4669113"/>
            <a:ext cx="5433204" cy="365125"/>
          </a:xfrm>
        </p:spPr>
        <p:txBody>
          <a:bodyPr rtlCol="0">
            <a:normAutofit/>
          </a:bodyPr>
          <a:lstStyle>
            <a:lvl1pPr marL="0" indent="0">
              <a:buNone/>
              <a:defRPr lang="en-US" sz="2000" kern="1200" cap="all" spc="151" baseline="0" dirty="0">
                <a:solidFill>
                  <a:schemeClr val="tx1"/>
                </a:solidFill>
                <a:latin typeface="Calibri" panose="020F0502020204030204" pitchFamily="34" charset="0"/>
                <a:ea typeface="+mj-ea"/>
                <a:cs typeface="Calibri" panose="020F0502020204030204" pitchFamily="34" charset="0"/>
              </a:defRPr>
            </a:lvl1pPr>
          </a:lstStyle>
          <a:p>
            <a:pPr lvl="0" rtl="0"/>
            <a:r>
              <a:rPr lang="de-DE" noProof="0" dirty="0"/>
              <a:t>TITEL DURCH KLICKEN HINZUFÜGEN</a:t>
            </a:r>
          </a:p>
        </p:txBody>
      </p:sp>
      <p:sp>
        <p:nvSpPr>
          <p:cNvPr id="29" name="Textplatzhalt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9"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1pPr>
          </a:lstStyle>
          <a:p>
            <a:pPr lvl="0" rtl="0"/>
            <a:r>
              <a:rPr lang="de-DE" noProof="0"/>
              <a:t>Klicken Sie, um Text hinzuzufügen.</a:t>
            </a:r>
          </a:p>
        </p:txBody>
      </p:sp>
      <p:sp>
        <p:nvSpPr>
          <p:cNvPr id="21" name="Datumsplatzhalt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6"/>
            <a:ext cx="2743200" cy="365125"/>
          </a:xfrm>
        </p:spPr>
        <p:txBody>
          <a:bodyPr rtlCol="0"/>
          <a:lstStyle>
            <a:lvl1pPr>
              <a:defRPr sz="900"/>
            </a:lvl1pPr>
          </a:lstStyle>
          <a:p>
            <a:pPr rtl="0"/>
            <a:r>
              <a:rPr lang="de-DE" noProof="0"/>
              <a:t>20XX</a:t>
            </a:r>
          </a:p>
        </p:txBody>
      </p:sp>
      <p:sp>
        <p:nvSpPr>
          <p:cNvPr id="22" name="Fußzeilenplatzhalt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6"/>
            <a:ext cx="4114800" cy="365125"/>
          </a:xfrm>
        </p:spPr>
        <p:txBody>
          <a:bodyPr rtlCol="0"/>
          <a:lstStyle>
            <a:lvl1pPr>
              <a:defRPr sz="900"/>
            </a:lvl1pPr>
          </a:lstStyle>
          <a:p>
            <a:pPr rtl="0"/>
            <a:r>
              <a:rPr lang="de-DE" noProof="0"/>
              <a:t>Verkaufspräsentation</a:t>
            </a:r>
          </a:p>
        </p:txBody>
      </p:sp>
      <p:sp>
        <p:nvSpPr>
          <p:cNvPr id="24" name="Foliennummernplatzhalt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6"/>
            <a:ext cx="2743200" cy="365125"/>
          </a:xfrm>
        </p:spPr>
        <p:txBody>
          <a:bodyPr rtlCol="0"/>
          <a:lstStyle>
            <a:lvl1pPr>
              <a:defRPr sz="900"/>
            </a:lvl1pPr>
          </a:lstStyle>
          <a:p>
            <a:pPr rtl="0"/>
            <a:fld id="{B5CEABB6-07DC-46E8-9B57-56EC44A396E5}" type="slidenum">
              <a:rPr lang="de-DE" noProof="0" smtClean="0"/>
              <a:t>‹Nr.›</a:t>
            </a:fld>
            <a:endParaRPr lang="de-DE" noProof="0"/>
          </a:p>
        </p:txBody>
      </p:sp>
    </p:spTree>
    <p:extLst>
      <p:ext uri="{BB962C8B-B14F-4D97-AF65-F5344CB8AC3E}">
        <p14:creationId xmlns:p14="http://schemas.microsoft.com/office/powerpoint/2010/main" val="507655745"/>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6a Neues Kapitel">
    <p:bg>
      <p:bgPr>
        <a:solidFill>
          <a:schemeClr val="bg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20" y="0"/>
            <a:ext cx="6703185" cy="6273800"/>
          </a:xfrm>
          <a:prstGeom prst="rect">
            <a:avLst/>
          </a:prstGeom>
        </p:spPr>
      </p:pic>
      <p:sp>
        <p:nvSpPr>
          <p:cNvPr id="2" name="Titel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2" y="1348587"/>
            <a:ext cx="3171825" cy="1628795"/>
          </a:xfrm>
        </p:spPr>
        <p:txBody>
          <a:bodyPr rtlCol="0" anchor="b">
            <a:normAutofit/>
          </a:bodyPr>
          <a:lstStyle>
            <a:lvl1pPr>
              <a:defRPr sz="2800" spc="151" baseline="0">
                <a:solidFill>
                  <a:schemeClr val="tx1"/>
                </a:solidFill>
              </a:defRPr>
            </a:lvl1pPr>
          </a:lstStyle>
          <a:p>
            <a:pPr rtl="0"/>
            <a:r>
              <a:rPr lang="de-DE" noProof="0" dirty="0"/>
              <a:t>TITELMASTERFORMAT DURCH KLICKEN BEARBEITEN</a:t>
            </a:r>
          </a:p>
        </p:txBody>
      </p:sp>
      <p:sp>
        <p:nvSpPr>
          <p:cNvPr id="3" name="Inhaltsplatzhalt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2" y="3246975"/>
            <a:ext cx="3171825" cy="2519363"/>
          </a:xfrm>
        </p:spPr>
        <p:txBody>
          <a:bodyPr rtlCol="0">
            <a:normAutofit/>
          </a:bodyPr>
          <a:lstStyle>
            <a:lvl1pPr marL="0" indent="0">
              <a:lnSpc>
                <a:spcPct val="120000"/>
              </a:lnSpc>
              <a:spcBef>
                <a:spcPts val="1000"/>
              </a:spcBef>
              <a:buNone/>
              <a:defRPr sz="1400">
                <a:solidFill>
                  <a:schemeClr val="tx1"/>
                </a:solidFill>
              </a:defRPr>
            </a:lvl1pPr>
            <a:lvl2pPr marL="457178" indent="0">
              <a:lnSpc>
                <a:spcPct val="120000"/>
              </a:lnSpc>
              <a:spcBef>
                <a:spcPts val="1000"/>
              </a:spcBef>
              <a:buNone/>
              <a:defRPr sz="1400">
                <a:solidFill>
                  <a:schemeClr val="tx1"/>
                </a:solidFill>
              </a:defRPr>
            </a:lvl2pPr>
            <a:lvl3pPr marL="914354" indent="0">
              <a:lnSpc>
                <a:spcPct val="120000"/>
              </a:lnSpc>
              <a:spcBef>
                <a:spcPts val="1000"/>
              </a:spcBef>
              <a:buNone/>
              <a:defRPr sz="1400">
                <a:solidFill>
                  <a:schemeClr val="tx1"/>
                </a:solidFill>
              </a:defRPr>
            </a:lvl3pPr>
            <a:lvl4pPr marL="1371532" indent="0">
              <a:lnSpc>
                <a:spcPct val="120000"/>
              </a:lnSpc>
              <a:spcBef>
                <a:spcPts val="1000"/>
              </a:spcBef>
              <a:buNone/>
              <a:defRPr sz="1400">
                <a:solidFill>
                  <a:schemeClr val="tx1"/>
                </a:solidFill>
              </a:defRPr>
            </a:lvl4pPr>
            <a:lvl5pPr marL="1828709" indent="0">
              <a:lnSpc>
                <a:spcPct val="120000"/>
              </a:lnSpc>
              <a:spcBef>
                <a:spcPts val="1000"/>
              </a:spcBef>
              <a:buNone/>
              <a:defRPr sz="1400">
                <a:solidFill>
                  <a:schemeClr val="tx1"/>
                </a:solidFill>
              </a:defRPr>
            </a:lvl5pPr>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6"/>
            <a:ext cx="985157" cy="365125"/>
          </a:xfrm>
        </p:spPr>
        <p:txBody>
          <a:bodyPr rtlCol="0"/>
          <a:lstStyle>
            <a:lvl1pPr>
              <a:defRPr sz="900"/>
            </a:lvl1pPr>
          </a:lstStyle>
          <a:p>
            <a:pPr rtl="0"/>
            <a:r>
              <a:rPr lang="de-DE" noProof="0"/>
              <a:t>20XX</a:t>
            </a:r>
          </a:p>
        </p:txBody>
      </p:sp>
      <p:sp>
        <p:nvSpPr>
          <p:cNvPr id="5" name="Fußzeilenplatzhalt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5" y="6356355"/>
            <a:ext cx="2482843" cy="365125"/>
          </a:xfrm>
        </p:spPr>
        <p:txBody>
          <a:bodyPr rtlCol="0"/>
          <a:lstStyle>
            <a:lvl1pPr>
              <a:defRPr sz="900"/>
            </a:lvl1pPr>
          </a:lstStyle>
          <a:p>
            <a:pPr rtl="0"/>
            <a:endParaRPr lang="de-DE" noProof="0" dirty="0"/>
          </a:p>
        </p:txBody>
      </p:sp>
      <p:sp>
        <p:nvSpPr>
          <p:cNvPr id="6" name="Foliennummernplatzhalt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6"/>
            <a:ext cx="987552" cy="365125"/>
          </a:xfrm>
        </p:spPr>
        <p:txBody>
          <a:bodyPr rtlCol="0"/>
          <a:lstStyle>
            <a:lvl1pPr>
              <a:defRPr sz="900"/>
            </a:lvl1pPr>
          </a:lstStyle>
          <a:p>
            <a:pPr rtl="0"/>
            <a:fld id="{B5CEABB6-07DC-46E8-9B57-56EC44A396E5}" type="slidenum">
              <a:rPr lang="de-DE" noProof="0" smtClean="0"/>
              <a:t>‹Nr.›</a:t>
            </a:fld>
            <a:endParaRPr lang="de-DE" noProof="0"/>
          </a:p>
        </p:txBody>
      </p:sp>
    </p:spTree>
    <p:extLst>
      <p:ext uri="{BB962C8B-B14F-4D97-AF65-F5344CB8AC3E}">
        <p14:creationId xmlns:p14="http://schemas.microsoft.com/office/powerpoint/2010/main" val="2857177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6b Neues 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8" y="1671639"/>
            <a:ext cx="5111751" cy="1204912"/>
          </a:xfrm>
        </p:spPr>
        <p:txBody>
          <a:bodyPr rtlCol="0" anchor="b">
            <a:normAutofit/>
          </a:bodyPr>
          <a:lstStyle>
            <a:lvl1pPr>
              <a:defRPr lang="en-US" sz="2800" kern="1200" spc="151" baseline="0" dirty="0">
                <a:solidFill>
                  <a:schemeClr val="tx1"/>
                </a:solidFill>
                <a:latin typeface="Calibri Light" panose="020F0302020204030204" pitchFamily="34" charset="0"/>
                <a:ea typeface="+mj-ea"/>
                <a:cs typeface="Calibri Light" panose="020F0302020204030204" pitchFamily="34" charset="0"/>
              </a:defRPr>
            </a:lvl1pPr>
          </a:lstStyle>
          <a:p>
            <a:pPr rtl="0"/>
            <a:r>
              <a:rPr lang="de-DE" noProof="0" dirty="0"/>
              <a:t>TITELMASTERFORMAT DURCH KLICKEN BEARBEITEN</a:t>
            </a:r>
          </a:p>
        </p:txBody>
      </p:sp>
      <p:sp>
        <p:nvSpPr>
          <p:cNvPr id="3" name="Textplatzhalter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1362078" y="3660774"/>
            <a:ext cx="5111751" cy="1525588"/>
          </a:xfrm>
        </p:spPr>
        <p:txBody>
          <a:bodyPr rtlCol="0">
            <a:normAutofit/>
          </a:bodyPr>
          <a:lstStyle>
            <a:lvl1pPr marL="0" indent="0">
              <a:lnSpc>
                <a:spcPct val="100000"/>
              </a:lnSpc>
              <a:buNone/>
              <a:defRPr sz="1400" spc="51" baseline="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rtl="0"/>
            <a:r>
              <a:rPr lang="de-DE" noProof="0"/>
              <a:t>Textmasterformat durch Klicken bearbeiten</a:t>
            </a:r>
          </a:p>
        </p:txBody>
      </p:sp>
      <p:cxnSp>
        <p:nvCxnSpPr>
          <p:cNvPr id="14" name="Gerader Verbinder 13">
            <a:extLst>
              <a:ext uri="{FF2B5EF4-FFF2-40B4-BE49-F238E27FC236}">
                <a16:creationId xmlns:a16="http://schemas.microsoft.com/office/drawing/2014/main" id="{49FBD260-5143-4B12-B9F8-33E48D548909}"/>
              </a:ext>
            </a:extLst>
          </p:cNvPr>
          <p:cNvCxnSpPr>
            <a:cxnSpLocks/>
          </p:cNvCxnSpPr>
          <p:nvPr/>
        </p:nvCxnSpPr>
        <p:spPr>
          <a:xfrm>
            <a:off x="7190509" y="0"/>
            <a:ext cx="5001491" cy="119347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D87F08D6-2CA7-4A5A-BE34-07113DCA535D}"/>
              </a:ext>
            </a:extLst>
          </p:cNvPr>
          <p:cNvCxnSpPr>
            <a:cxnSpLocks/>
          </p:cNvCxnSpPr>
          <p:nvPr/>
        </p:nvCxnSpPr>
        <p:spPr>
          <a:xfrm flipH="1">
            <a:off x="6953251" y="0"/>
            <a:ext cx="4144240" cy="687705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umsplatzhalt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6"/>
            <a:ext cx="2743200" cy="365125"/>
          </a:xfrm>
        </p:spPr>
        <p:txBody>
          <a:bodyPr rtlCol="0"/>
          <a:lstStyle>
            <a:lvl1pPr>
              <a:defRPr sz="900"/>
            </a:lvl1pPr>
          </a:lstStyle>
          <a:p>
            <a:pPr rtl="0"/>
            <a:r>
              <a:rPr lang="de-DE" noProof="0"/>
              <a:t>20XX</a:t>
            </a:r>
          </a:p>
        </p:txBody>
      </p:sp>
      <p:sp>
        <p:nvSpPr>
          <p:cNvPr id="10" name="Fußzeilenplatzhalt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5" y="6356356"/>
            <a:ext cx="1743075" cy="365125"/>
          </a:xfrm>
        </p:spPr>
        <p:txBody>
          <a:bodyPr rtlCol="0"/>
          <a:lstStyle>
            <a:lvl1pPr>
              <a:defRPr sz="900"/>
            </a:lvl1pPr>
          </a:lstStyle>
          <a:p>
            <a:pPr rtl="0"/>
            <a:endParaRPr lang="de-DE" noProof="0" dirty="0"/>
          </a:p>
        </p:txBody>
      </p:sp>
      <p:sp>
        <p:nvSpPr>
          <p:cNvPr id="11" name="Foliennummernplatzhalt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6"/>
            <a:ext cx="2743200" cy="365125"/>
          </a:xfrm>
        </p:spPr>
        <p:txBody>
          <a:bodyPr rtlCol="0"/>
          <a:lstStyle>
            <a:lvl1pPr>
              <a:defRPr sz="900"/>
            </a:lvl1pPr>
          </a:lstStyle>
          <a:p>
            <a:pPr rtl="0"/>
            <a:fld id="{B5CEABB6-07DC-46E8-9B57-56EC44A396E5}" type="slidenum">
              <a:rPr lang="de-DE" noProof="0" smtClean="0"/>
              <a:t>‹Nr.›</a:t>
            </a:fld>
            <a:endParaRPr lang="de-DE" noProof="0"/>
          </a:p>
        </p:txBody>
      </p:sp>
      <p:cxnSp>
        <p:nvCxnSpPr>
          <p:cNvPr id="15" name="Gerader Verbinder 14">
            <a:extLst>
              <a:ext uri="{FF2B5EF4-FFF2-40B4-BE49-F238E27FC236}">
                <a16:creationId xmlns:a16="http://schemas.microsoft.com/office/drawing/2014/main" id="{6BC552DD-BA31-4A39-A0A2-E91F1D7AE9C6}"/>
              </a:ext>
            </a:extLst>
          </p:cNvPr>
          <p:cNvCxnSpPr>
            <a:cxnSpLocks/>
          </p:cNvCxnSpPr>
          <p:nvPr/>
        </p:nvCxnSpPr>
        <p:spPr>
          <a:xfrm>
            <a:off x="8443359" y="0"/>
            <a:ext cx="3748644" cy="2064328"/>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134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a 4 Felder">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1073657"/>
            <a:ext cx="8421688" cy="1325563"/>
          </a:xfrm>
        </p:spPr>
        <p:txBody>
          <a:bodyPr rtlCol="0">
            <a:normAutofit/>
          </a:bodyPr>
          <a:lstStyle>
            <a:lvl1pPr algn="ctr">
              <a:defRPr lang="en-US" sz="2800" kern="1200" spc="151" baseline="0" dirty="0">
                <a:solidFill>
                  <a:schemeClr val="tx1"/>
                </a:solidFill>
                <a:latin typeface="Calibri Light" panose="020F0302020204030204" pitchFamily="34" charset="0"/>
                <a:ea typeface="+mj-ea"/>
                <a:cs typeface="Calibri Light" panose="020F0302020204030204" pitchFamily="34" charset="0"/>
              </a:defRPr>
            </a:lvl1pPr>
          </a:lstStyle>
          <a:p>
            <a:pPr rtl="0"/>
            <a:r>
              <a:rPr lang="de-DE" noProof="0"/>
              <a:t>TITELMASTERFORMAT DURCH KLICKEN BEARBEITEN</a:t>
            </a:r>
          </a:p>
        </p:txBody>
      </p:sp>
      <p:sp>
        <p:nvSpPr>
          <p:cNvPr id="11" name="Bildplatzhalter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487185" y="2925053"/>
            <a:ext cx="1845511" cy="1845511"/>
          </a:xfrm>
          <a:solidFill>
            <a:schemeClr val="bg1">
              <a:lumMod val="95000"/>
            </a:schemeClr>
          </a:solidFill>
        </p:spPr>
        <p:txBody>
          <a:bodyPr rtlCol="0">
            <a:normAutofit/>
          </a:bodyPr>
          <a:lstStyle>
            <a:lvl1pPr marL="0" indent="0" algn="l">
              <a:lnSpc>
                <a:spcPct val="100000"/>
              </a:lnSpc>
              <a:buNone/>
              <a:defRPr sz="1400">
                <a:solidFill>
                  <a:schemeClr val="tx1"/>
                </a:solidFill>
              </a:defRPr>
            </a:lvl1pPr>
          </a:lstStyle>
          <a:p>
            <a:pPr rtl="0"/>
            <a:r>
              <a:rPr lang="de-DE" noProof="0"/>
              <a:t>Klicken Sie, um ein Bild hinzuzufügen.</a:t>
            </a:r>
          </a:p>
        </p:txBody>
      </p:sp>
      <p:sp>
        <p:nvSpPr>
          <p:cNvPr id="17" name="Bildplatzhalter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3836918" y="2925053"/>
            <a:ext cx="1845511" cy="1845511"/>
          </a:xfrm>
          <a:solidFill>
            <a:schemeClr val="bg1">
              <a:lumMod val="95000"/>
            </a:schemeClr>
          </a:solidFill>
        </p:spPr>
        <p:txBody>
          <a:bodyPr rtlCol="0">
            <a:normAutofit/>
          </a:bodyPr>
          <a:lstStyle>
            <a:lvl1pPr marL="0" indent="0" algn="l">
              <a:lnSpc>
                <a:spcPct val="100000"/>
              </a:lnSpc>
              <a:buNone/>
              <a:defRPr sz="1400">
                <a:solidFill>
                  <a:schemeClr val="tx1"/>
                </a:solidFill>
              </a:defRPr>
            </a:lvl1pPr>
          </a:lstStyle>
          <a:p>
            <a:pPr rtl="0"/>
            <a:r>
              <a:rPr lang="de-DE" noProof="0"/>
              <a:t>Klicken Sie, um ein Bild hinzuzufügen.</a:t>
            </a:r>
          </a:p>
        </p:txBody>
      </p:sp>
      <p:sp>
        <p:nvSpPr>
          <p:cNvPr id="18" name="Bildplatzhalter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327582" y="2925053"/>
            <a:ext cx="1845511" cy="1845511"/>
          </a:xfrm>
          <a:solidFill>
            <a:schemeClr val="bg1">
              <a:lumMod val="95000"/>
            </a:schemeClr>
          </a:solidFill>
        </p:spPr>
        <p:txBody>
          <a:bodyPr rtlCol="0">
            <a:normAutofit/>
          </a:bodyPr>
          <a:lstStyle>
            <a:lvl1pPr marL="0" indent="0">
              <a:buNone/>
              <a:defRPr sz="1400">
                <a:solidFill>
                  <a:schemeClr val="tx1"/>
                </a:solidFill>
              </a:defRPr>
            </a:lvl1pPr>
            <a:lvl2pPr marL="457178" indent="0" algn="l">
              <a:lnSpc>
                <a:spcPct val="100000"/>
              </a:lnSpc>
              <a:buNone/>
              <a:defRPr sz="1400">
                <a:solidFill>
                  <a:schemeClr val="tx1">
                    <a:lumMod val="75000"/>
                    <a:lumOff val="25000"/>
                  </a:schemeClr>
                </a:solidFill>
              </a:defRPr>
            </a:lvl2pPr>
          </a:lstStyle>
          <a:p>
            <a:pPr lvl="0" rtl="0"/>
            <a:r>
              <a:rPr lang="de-DE" noProof="0"/>
              <a:t>Klicken Sie, um ein Bild hinzuzufügen.</a:t>
            </a:r>
          </a:p>
        </p:txBody>
      </p:sp>
      <p:sp>
        <p:nvSpPr>
          <p:cNvPr id="19" name="Bildplatzhalter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8747462" y="2925053"/>
            <a:ext cx="1845511" cy="1845511"/>
          </a:xfrm>
          <a:solidFill>
            <a:schemeClr val="bg1">
              <a:lumMod val="95000"/>
            </a:schemeClr>
          </a:solidFill>
        </p:spPr>
        <p:txBody>
          <a:bodyPr rtlCol="0">
            <a:normAutofit/>
          </a:bodyPr>
          <a:lstStyle>
            <a:lvl1pPr marL="0" indent="0" algn="l">
              <a:lnSpc>
                <a:spcPct val="100000"/>
              </a:lnSpc>
              <a:buNone/>
              <a:defRPr sz="1400">
                <a:solidFill>
                  <a:schemeClr val="tx1"/>
                </a:solidFill>
              </a:defRPr>
            </a:lvl1pPr>
          </a:lstStyle>
          <a:p>
            <a:pPr rtl="0"/>
            <a:r>
              <a:rPr lang="de-DE" noProof="0"/>
              <a:t>Klicken Sie, um ein Bild hinzuzufügen.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53" y="5123505"/>
            <a:ext cx="2123743" cy="343061"/>
          </a:xfrm>
        </p:spPr>
        <p:txBody>
          <a:bodyPr rtlCol="0" anchor="ctr">
            <a:noAutofit/>
          </a:bodyPr>
          <a:lstStyle>
            <a:lvl1pPr marL="0" indent="0" algn="ctr">
              <a:buNone/>
              <a:defRPr lang="en-US" sz="14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sp>
        <p:nvSpPr>
          <p:cNvPr id="23" name="Textplatzhalt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1" y="5138187"/>
            <a:ext cx="2135755" cy="343061"/>
          </a:xfrm>
        </p:spPr>
        <p:txBody>
          <a:bodyPr rtlCol="0" anchor="ctr">
            <a:noAutofit/>
          </a:bodyPr>
          <a:lstStyle>
            <a:lvl1pPr marL="0" indent="0" algn="ctr">
              <a:buNone/>
              <a:defRPr lang="en-US" sz="14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sp>
        <p:nvSpPr>
          <p:cNvPr id="24" name="Textplatzhalt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9" y="5138187"/>
            <a:ext cx="2123743" cy="343061"/>
          </a:xfrm>
        </p:spPr>
        <p:txBody>
          <a:bodyPr rtlCol="0" anchor="ctr">
            <a:noAutofit/>
          </a:bodyPr>
          <a:lstStyle>
            <a:lvl1pPr marL="0" indent="0" algn="ctr">
              <a:buNone/>
              <a:defRPr lang="en-US" sz="14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sp>
        <p:nvSpPr>
          <p:cNvPr id="25" name="Textplatzhalt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9" y="5123505"/>
            <a:ext cx="2123743" cy="343061"/>
          </a:xfrm>
        </p:spPr>
        <p:txBody>
          <a:bodyPr rtlCol="0" anchor="ctr">
            <a:noAutofit/>
          </a:bodyPr>
          <a:lstStyle>
            <a:lvl1pPr marL="0" indent="0" algn="ctr">
              <a:buNone/>
              <a:defRPr lang="en-US" sz="14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sp>
        <p:nvSpPr>
          <p:cNvPr id="26" name="Textplatzhalt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5" y="5503095"/>
            <a:ext cx="1845511" cy="343061"/>
          </a:xfrm>
        </p:spPr>
        <p:txBody>
          <a:bodyPr rtlCol="0" anchor="t">
            <a:noAutofit/>
          </a:bodyPr>
          <a:lstStyle>
            <a:lvl1pPr marL="0" indent="0" algn="ctr">
              <a:buNone/>
              <a:defRPr lang="en-US" sz="10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sp>
        <p:nvSpPr>
          <p:cNvPr id="27" name="Textplatzhalt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6" y="5517777"/>
            <a:ext cx="1855949" cy="343061"/>
          </a:xfrm>
        </p:spPr>
        <p:txBody>
          <a:bodyPr rtlCol="0" anchor="t">
            <a:noAutofit/>
          </a:bodyPr>
          <a:lstStyle>
            <a:lvl1pPr marL="0" indent="0" algn="ctr">
              <a:buNone/>
              <a:defRPr lang="en-US" sz="10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sp>
        <p:nvSpPr>
          <p:cNvPr id="28" name="Textplatzhalt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81" y="5517777"/>
            <a:ext cx="1845511" cy="343061"/>
          </a:xfrm>
        </p:spPr>
        <p:txBody>
          <a:bodyPr rtlCol="0" anchor="t">
            <a:noAutofit/>
          </a:bodyPr>
          <a:lstStyle>
            <a:lvl1pPr marL="0" indent="0" algn="ctr">
              <a:buNone/>
              <a:defRPr lang="en-US" sz="10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sp>
        <p:nvSpPr>
          <p:cNvPr id="29" name="Textplatzhalt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61" y="5503095"/>
            <a:ext cx="1845511" cy="343061"/>
          </a:xfrm>
        </p:spPr>
        <p:txBody>
          <a:bodyPr rtlCol="0" anchor="t">
            <a:noAutofit/>
          </a:bodyPr>
          <a:lstStyle>
            <a:lvl1pPr marL="0" indent="0" algn="ctr">
              <a:buNone/>
              <a:defRPr lang="en-US" sz="10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DE" noProof="0"/>
              <a:t>20XX</a:t>
            </a:r>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endParaRPr lang="de-DE" noProof="0" dirty="0"/>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de-DE" noProof="0" smtClean="0"/>
              <a:t>‹Nr.›</a:t>
            </a:fld>
            <a:endParaRPr lang="de-DE" noProof="0"/>
          </a:p>
        </p:txBody>
      </p:sp>
      <p:cxnSp>
        <p:nvCxnSpPr>
          <p:cNvPr id="10" name="Gerader Verbinde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3" y="0"/>
            <a:ext cx="4857751"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49" y="5"/>
            <a:ext cx="704851"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1049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b 4 Felder">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1072043"/>
            <a:ext cx="8421688" cy="1325563"/>
          </a:xfrm>
        </p:spPr>
        <p:txBody>
          <a:bodyPr rtlCol="0">
            <a:normAutofit/>
          </a:bodyPr>
          <a:lstStyle>
            <a:lvl1pPr algn="ctr">
              <a:defRPr lang="en-US" sz="2800" kern="1200" spc="151" baseline="0" dirty="0">
                <a:solidFill>
                  <a:schemeClr val="tx1"/>
                </a:solidFill>
                <a:latin typeface="Calibri Light" panose="020F0302020204030204" pitchFamily="34" charset="0"/>
                <a:ea typeface="+mj-ea"/>
                <a:cs typeface="Calibri Light" panose="020F0302020204030204" pitchFamily="34" charset="0"/>
              </a:defRPr>
            </a:lvl1pPr>
          </a:lstStyle>
          <a:p>
            <a:pPr rtl="0"/>
            <a:r>
              <a:rPr lang="de-DE" noProof="0" dirty="0"/>
              <a:t>TITELMASTERFORMAT DURCH KLICKEN BEARBEITEN</a:t>
            </a:r>
          </a:p>
        </p:txBody>
      </p:sp>
      <p:sp>
        <p:nvSpPr>
          <p:cNvPr id="11" name="Inhaltsplatzhalt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550539"/>
            <a:ext cx="1856232" cy="1325563"/>
          </a:xfrm>
        </p:spPr>
        <p:txBody>
          <a:bodyPr rtlCol="0">
            <a:noAutofit/>
          </a:bodyPr>
          <a:lstStyle>
            <a:lvl1pPr marL="0" indent="0" algn="ctr">
              <a:buNone/>
              <a:defRPr sz="1400">
                <a:solidFill>
                  <a:schemeClr val="tx1"/>
                </a:solidFill>
                <a:latin typeface="Calibri" panose="020F0502020204030204" pitchFamily="34" charset="0"/>
                <a:cs typeface="Calibri" panose="020F0502020204030204" pitchFamily="34" charset="0"/>
              </a:defRPr>
            </a:lvl1pPr>
            <a:lvl2pPr marL="457178" indent="0">
              <a:buNone/>
              <a:defRPr sz="1200"/>
            </a:lvl2pPr>
            <a:lvl3pPr marL="914354" indent="0">
              <a:buNone/>
              <a:defRPr sz="1100"/>
            </a:lvl3pPr>
            <a:lvl4pPr marL="1371532" indent="0">
              <a:buNone/>
              <a:defRPr sz="1051"/>
            </a:lvl4pPr>
            <a:lvl5pPr marL="1828709" indent="0">
              <a:buNone/>
              <a:defRPr sz="1051"/>
            </a:lvl5pPr>
          </a:lstStyle>
          <a:p>
            <a:pPr lvl="0" rtl="0"/>
            <a:r>
              <a:rPr lang="de-DE" noProof="0"/>
              <a:t>Klicken, um Inhalt hinzuzufügen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3" y="3968677"/>
            <a:ext cx="2330727" cy="603324"/>
          </a:xfrm>
        </p:spPr>
        <p:txBody>
          <a:bodyPr lIns="0" rIns="0" rtlCol="0" anchor="b">
            <a:noAutofit/>
          </a:bodyPr>
          <a:lstStyle>
            <a:lvl1pPr marL="0" indent="0" algn="ctr">
              <a:buNone/>
              <a:defRPr lang="en-US" sz="32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a:t>
            </a:r>
          </a:p>
        </p:txBody>
      </p:sp>
      <p:sp>
        <p:nvSpPr>
          <p:cNvPr id="17" name="Textplatzhalt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3" y="4644679"/>
            <a:ext cx="2330727" cy="438505"/>
          </a:xfrm>
        </p:spPr>
        <p:txBody>
          <a:bodyPr lIns="0" rIns="0" rtlCol="0" anchor="b">
            <a:noAutofit/>
          </a:bodyPr>
          <a:lstStyle>
            <a:lvl1pPr marL="0" indent="0" algn="ctr">
              <a:buNone/>
              <a:defRPr lang="en-US" sz="14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203" y="5300591"/>
            <a:ext cx="2330727" cy="853167"/>
          </a:xfrm>
        </p:spPr>
        <p:txBody>
          <a:bodyPr lIns="0" rIns="0" rtlCol="0">
            <a:normAutofit/>
          </a:bodyPr>
          <a:lstStyle>
            <a:lvl1pPr marL="0" indent="0" algn="ctr">
              <a:lnSpc>
                <a:spcPct val="100000"/>
              </a:lnSpc>
              <a:buNone/>
              <a:defRPr sz="1400" spc="51" baseline="0">
                <a:solidFill>
                  <a:schemeClr val="tx1"/>
                </a:solidFill>
                <a:latin typeface="Calibri" panose="020F0502020204030204" pitchFamily="34" charset="0"/>
                <a:cs typeface="Calibri" panose="020F0502020204030204" pitchFamily="34" charset="0"/>
              </a:defRPr>
            </a:lvl1pPr>
            <a:lvl2pPr marL="457178" indent="0">
              <a:lnSpc>
                <a:spcPct val="100000"/>
              </a:lnSpc>
              <a:buNone/>
              <a:defRPr sz="1400" spc="51" baseline="0"/>
            </a:lvl2pPr>
            <a:lvl3pPr marL="914354" indent="0">
              <a:lnSpc>
                <a:spcPct val="100000"/>
              </a:lnSpc>
              <a:buNone/>
              <a:defRPr sz="1400" spc="51" baseline="0"/>
            </a:lvl3pPr>
            <a:lvl4pPr marL="1371532" indent="0">
              <a:lnSpc>
                <a:spcPct val="100000"/>
              </a:lnSpc>
              <a:buNone/>
              <a:defRPr sz="1400" spc="51" baseline="0"/>
            </a:lvl4pPr>
            <a:lvl5pPr marL="1828709" indent="0">
              <a:lnSpc>
                <a:spcPct val="100000"/>
              </a:lnSpc>
              <a:buNone/>
              <a:defRPr sz="1400" spc="51" baseline="0"/>
            </a:lvl5pPr>
          </a:lstStyle>
          <a:p>
            <a:pPr lvl="0" rtl="0"/>
            <a:r>
              <a:rPr lang="de-DE" noProof="0"/>
              <a:t>Textmasterformat durch Klicken bearbeiten</a:t>
            </a:r>
          </a:p>
        </p:txBody>
      </p:sp>
      <p:sp>
        <p:nvSpPr>
          <p:cNvPr id="24" name="Inhaltsplatzhalt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550539"/>
            <a:ext cx="1856232" cy="1325563"/>
          </a:xfrm>
        </p:spPr>
        <p:txBody>
          <a:bodyPr rtlCol="0">
            <a:noAutofit/>
          </a:bodyPr>
          <a:lstStyle>
            <a:lvl1pPr marL="0" indent="0" algn="ctr">
              <a:buNone/>
              <a:defRPr sz="1400">
                <a:solidFill>
                  <a:schemeClr val="tx1"/>
                </a:solidFill>
                <a:latin typeface="Calibri" panose="020F0502020204030204" pitchFamily="34" charset="0"/>
                <a:cs typeface="Calibri" panose="020F0502020204030204" pitchFamily="34" charset="0"/>
              </a:defRPr>
            </a:lvl1pPr>
            <a:lvl2pPr marL="457178" indent="0">
              <a:buNone/>
              <a:defRPr sz="1200"/>
            </a:lvl2pPr>
            <a:lvl3pPr marL="914354" indent="0">
              <a:buNone/>
              <a:defRPr sz="1100"/>
            </a:lvl3pPr>
            <a:lvl4pPr marL="1371532" indent="0">
              <a:buNone/>
              <a:defRPr sz="1051"/>
            </a:lvl4pPr>
            <a:lvl5pPr marL="1828709" indent="0">
              <a:buNone/>
              <a:defRPr sz="1051"/>
            </a:lvl5pPr>
          </a:lstStyle>
          <a:p>
            <a:pPr lvl="0" rtl="0"/>
            <a:r>
              <a:rPr lang="de-DE" noProof="0"/>
              <a:t>Klicken, um Inhalt hinzuzufügen</a:t>
            </a:r>
          </a:p>
        </p:txBody>
      </p:sp>
      <p:sp>
        <p:nvSpPr>
          <p:cNvPr id="5" name="Textplatzhalt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8" y="3968677"/>
            <a:ext cx="2342205" cy="603324"/>
          </a:xfrm>
        </p:spPr>
        <p:txBody>
          <a:bodyPr lIns="0" rIns="0" rtlCol="0" anchor="b">
            <a:noAutofit/>
          </a:bodyPr>
          <a:lstStyle>
            <a:lvl1pPr marL="0" indent="0" algn="ctr">
              <a:buNone/>
              <a:defRPr lang="en-US" sz="32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3562668" y="5300591"/>
            <a:ext cx="2342205" cy="853167"/>
          </a:xfrm>
        </p:spPr>
        <p:txBody>
          <a:bodyPr lIns="0" rIns="0" rtlCol="0">
            <a:normAutofit/>
          </a:bodyPr>
          <a:lstStyle>
            <a:lvl1pPr marL="0" indent="0" algn="ctr">
              <a:lnSpc>
                <a:spcPct val="100000"/>
              </a:lnSpc>
              <a:buNone/>
              <a:defRPr sz="1400" spc="51" baseline="0">
                <a:solidFill>
                  <a:schemeClr val="tx1"/>
                </a:solidFill>
                <a:latin typeface="Calibri" panose="020F0502020204030204" pitchFamily="34" charset="0"/>
                <a:cs typeface="Calibri" panose="020F0502020204030204" pitchFamily="34" charset="0"/>
              </a:defRPr>
            </a:lvl1pPr>
            <a:lvl2pPr marL="457178" indent="0">
              <a:lnSpc>
                <a:spcPct val="100000"/>
              </a:lnSpc>
              <a:buNone/>
              <a:defRPr sz="1400" spc="51" baseline="0"/>
            </a:lvl2pPr>
            <a:lvl3pPr marL="914354" indent="0">
              <a:lnSpc>
                <a:spcPct val="100000"/>
              </a:lnSpc>
              <a:buNone/>
              <a:defRPr sz="1400" spc="51" baseline="0"/>
            </a:lvl3pPr>
            <a:lvl4pPr marL="1371532" indent="0">
              <a:lnSpc>
                <a:spcPct val="100000"/>
              </a:lnSpc>
              <a:buNone/>
              <a:defRPr sz="1400" spc="51" baseline="0"/>
            </a:lvl4pPr>
            <a:lvl5pPr marL="1828709" indent="0">
              <a:lnSpc>
                <a:spcPct val="100000"/>
              </a:lnSpc>
              <a:buNone/>
              <a:defRPr sz="1400" spc="51" baseline="0"/>
            </a:lvl5pPr>
          </a:lstStyle>
          <a:p>
            <a:pPr lvl="0" rtl="0"/>
            <a:r>
              <a:rPr lang="de-DE" noProof="0"/>
              <a:t>Textmasterformat durch Klicken bearbeiten</a:t>
            </a:r>
          </a:p>
        </p:txBody>
      </p:sp>
      <p:sp>
        <p:nvSpPr>
          <p:cNvPr id="25" name="Inhaltsplatzhalt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550539"/>
            <a:ext cx="1856232" cy="1325563"/>
          </a:xfrm>
        </p:spPr>
        <p:txBody>
          <a:bodyPr rtlCol="0">
            <a:noAutofit/>
          </a:bodyPr>
          <a:lstStyle>
            <a:lvl1pPr marL="0" indent="0" algn="ctr">
              <a:buNone/>
              <a:defRPr sz="1400">
                <a:solidFill>
                  <a:schemeClr val="tx1"/>
                </a:solidFill>
                <a:latin typeface="Calibri" panose="020F0502020204030204" pitchFamily="34" charset="0"/>
                <a:cs typeface="Calibri" panose="020F0502020204030204" pitchFamily="34" charset="0"/>
              </a:defRPr>
            </a:lvl1pPr>
            <a:lvl2pPr marL="457178" indent="0">
              <a:buNone/>
              <a:defRPr sz="1200"/>
            </a:lvl2pPr>
            <a:lvl3pPr marL="914354" indent="0">
              <a:buNone/>
              <a:defRPr sz="1100"/>
            </a:lvl3pPr>
            <a:lvl4pPr marL="1371532" indent="0">
              <a:buNone/>
              <a:defRPr sz="1051"/>
            </a:lvl4pPr>
            <a:lvl5pPr marL="1828709" indent="0">
              <a:buNone/>
              <a:defRPr sz="1051"/>
            </a:lvl5pPr>
          </a:lstStyle>
          <a:p>
            <a:pPr lvl="0" rtl="0"/>
            <a:r>
              <a:rPr lang="de-DE" noProof="0"/>
              <a:t>Klicken, um Inhalt hinzuzufügen</a:t>
            </a:r>
          </a:p>
        </p:txBody>
      </p:sp>
      <p:sp>
        <p:nvSpPr>
          <p:cNvPr id="21" name="Textplatzhalt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12" y="3968677"/>
            <a:ext cx="2330727" cy="603324"/>
          </a:xfrm>
        </p:spPr>
        <p:txBody>
          <a:bodyPr lIns="0" rIns="0" rtlCol="0" anchor="b">
            <a:noAutofit/>
          </a:bodyPr>
          <a:lstStyle>
            <a:lvl1pPr marL="0" indent="0" algn="ctr">
              <a:buNone/>
              <a:defRPr lang="en-US" sz="32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a:t>
            </a:r>
          </a:p>
        </p:txBody>
      </p:sp>
      <p:sp>
        <p:nvSpPr>
          <p:cNvPr id="19" name="Textplatzhalt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12" y="4644679"/>
            <a:ext cx="2330727" cy="438505"/>
          </a:xfrm>
        </p:spPr>
        <p:txBody>
          <a:bodyPr lIns="0" rIns="0" rtlCol="0" anchor="b">
            <a:noAutofit/>
          </a:bodyPr>
          <a:lstStyle>
            <a:lvl1pPr marL="0" indent="0" algn="ctr">
              <a:buNone/>
              <a:defRPr lang="en-US" sz="14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6298612" y="5300591"/>
            <a:ext cx="2330727" cy="853167"/>
          </a:xfrm>
        </p:spPr>
        <p:txBody>
          <a:bodyPr lIns="0" rIns="0" rtlCol="0">
            <a:normAutofit/>
          </a:bodyPr>
          <a:lstStyle>
            <a:lvl1pPr marL="0" indent="0" algn="ctr">
              <a:lnSpc>
                <a:spcPct val="100000"/>
              </a:lnSpc>
              <a:buNone/>
              <a:defRPr sz="1400" spc="51" baseline="0">
                <a:solidFill>
                  <a:schemeClr val="tx1"/>
                </a:solidFill>
                <a:latin typeface="Calibri" panose="020F0502020204030204" pitchFamily="34" charset="0"/>
                <a:cs typeface="Calibri" panose="020F0502020204030204" pitchFamily="34" charset="0"/>
              </a:defRPr>
            </a:lvl1pPr>
            <a:lvl2pPr marL="457178" indent="0">
              <a:lnSpc>
                <a:spcPct val="100000"/>
              </a:lnSpc>
              <a:buNone/>
              <a:defRPr sz="1400" spc="51" baseline="0"/>
            </a:lvl2pPr>
            <a:lvl3pPr marL="914354" indent="0">
              <a:lnSpc>
                <a:spcPct val="100000"/>
              </a:lnSpc>
              <a:buNone/>
              <a:defRPr sz="1400" spc="51" baseline="0"/>
            </a:lvl3pPr>
            <a:lvl4pPr marL="1371532" indent="0">
              <a:lnSpc>
                <a:spcPct val="100000"/>
              </a:lnSpc>
              <a:buNone/>
              <a:defRPr sz="1400" spc="51" baseline="0"/>
            </a:lvl4pPr>
            <a:lvl5pPr marL="1828709" indent="0">
              <a:lnSpc>
                <a:spcPct val="100000"/>
              </a:lnSpc>
              <a:buNone/>
              <a:defRPr sz="1400" spc="51" baseline="0"/>
            </a:lvl5pPr>
          </a:lstStyle>
          <a:p>
            <a:pPr lvl="0" rtl="0"/>
            <a:r>
              <a:rPr lang="de-DE" noProof="0"/>
              <a:t>Textmasterformat durch Klicken bearbeiten</a:t>
            </a:r>
          </a:p>
        </p:txBody>
      </p:sp>
      <p:sp>
        <p:nvSpPr>
          <p:cNvPr id="26" name="Inhaltsplatzhalt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550539"/>
            <a:ext cx="1856232" cy="1325563"/>
          </a:xfrm>
        </p:spPr>
        <p:txBody>
          <a:bodyPr rtlCol="0">
            <a:noAutofit/>
          </a:bodyPr>
          <a:lstStyle>
            <a:lvl1pPr marL="0" indent="0" algn="ctr">
              <a:buNone/>
              <a:defRPr sz="1400">
                <a:solidFill>
                  <a:schemeClr val="tx1"/>
                </a:solidFill>
                <a:latin typeface="Calibri" panose="020F0502020204030204" pitchFamily="34" charset="0"/>
                <a:cs typeface="Calibri" panose="020F0502020204030204" pitchFamily="34" charset="0"/>
              </a:defRPr>
            </a:lvl1pPr>
            <a:lvl2pPr marL="457178" indent="0">
              <a:buNone/>
              <a:defRPr sz="1200"/>
            </a:lvl2pPr>
            <a:lvl3pPr marL="914354" indent="0">
              <a:buNone/>
              <a:defRPr sz="1100"/>
            </a:lvl3pPr>
            <a:lvl4pPr marL="1371532" indent="0">
              <a:buNone/>
              <a:defRPr sz="1051"/>
            </a:lvl4pPr>
            <a:lvl5pPr marL="1828709" indent="0">
              <a:buNone/>
              <a:defRPr sz="1051"/>
            </a:lvl5pPr>
          </a:lstStyle>
          <a:p>
            <a:pPr lvl="0" rtl="0"/>
            <a:r>
              <a:rPr lang="de-DE" noProof="0"/>
              <a:t>Klicken, um Inhalt hinzuzufügen</a:t>
            </a:r>
          </a:p>
        </p:txBody>
      </p:sp>
      <p:sp>
        <p:nvSpPr>
          <p:cNvPr id="14" name="Textplatzhalt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7" y="3968321"/>
            <a:ext cx="2330727" cy="603324"/>
          </a:xfrm>
        </p:spPr>
        <p:txBody>
          <a:bodyPr lIns="0" rIns="0" rtlCol="0" anchor="b">
            <a:noAutofit/>
          </a:bodyPr>
          <a:lstStyle>
            <a:lvl1pPr marL="0" indent="0" algn="ctr">
              <a:buNone/>
              <a:defRPr lang="en-US" sz="32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a:t>
            </a:r>
          </a:p>
        </p:txBody>
      </p:sp>
      <p:sp>
        <p:nvSpPr>
          <p:cNvPr id="23" name="Textplatzhalt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7" y="4644323"/>
            <a:ext cx="2330727" cy="438505"/>
          </a:xfrm>
        </p:spPr>
        <p:txBody>
          <a:bodyPr lIns="0" rIns="0" rtlCol="0" anchor="b">
            <a:noAutofit/>
          </a:bodyPr>
          <a:lstStyle>
            <a:lvl1pPr marL="0" indent="0" algn="ctr">
              <a:buNone/>
              <a:defRPr lang="en-US" sz="14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cxnSp>
        <p:nvCxnSpPr>
          <p:cNvPr id="16" name="Gerader Verbinde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1" y="1025822"/>
            <a:ext cx="1238251"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6"/>
            <a:ext cx="4999512" cy="159642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Inhaltsplatzhalter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9023077" y="5300235"/>
            <a:ext cx="2330727" cy="853167"/>
          </a:xfrm>
        </p:spPr>
        <p:txBody>
          <a:bodyPr lIns="0" rIns="0" rtlCol="0">
            <a:normAutofit/>
          </a:bodyPr>
          <a:lstStyle>
            <a:lvl1pPr marL="0" indent="0" algn="ctr">
              <a:lnSpc>
                <a:spcPct val="100000"/>
              </a:lnSpc>
              <a:buNone/>
              <a:defRPr sz="1400" spc="51" baseline="0">
                <a:solidFill>
                  <a:schemeClr val="tx1"/>
                </a:solidFill>
                <a:latin typeface="Calibri" panose="020F0502020204030204" pitchFamily="34" charset="0"/>
                <a:cs typeface="Calibri" panose="020F0502020204030204" pitchFamily="34" charset="0"/>
              </a:defRPr>
            </a:lvl1pPr>
            <a:lvl2pPr marL="457178" indent="0">
              <a:lnSpc>
                <a:spcPct val="100000"/>
              </a:lnSpc>
              <a:buNone/>
              <a:defRPr sz="1400" spc="51" baseline="0"/>
            </a:lvl2pPr>
            <a:lvl3pPr marL="914354" indent="0">
              <a:lnSpc>
                <a:spcPct val="100000"/>
              </a:lnSpc>
              <a:buNone/>
              <a:defRPr sz="1400" spc="51" baseline="0"/>
            </a:lvl3pPr>
            <a:lvl4pPr marL="1371532" indent="0">
              <a:lnSpc>
                <a:spcPct val="100000"/>
              </a:lnSpc>
              <a:buNone/>
              <a:defRPr sz="1400" spc="51" baseline="0"/>
            </a:lvl4pPr>
            <a:lvl5pPr marL="1828709" indent="0">
              <a:lnSpc>
                <a:spcPct val="100000"/>
              </a:lnSpc>
              <a:buNone/>
              <a:defRPr sz="1400" spc="51" baseline="0"/>
            </a:lvl5pPr>
          </a:lstStyle>
          <a:p>
            <a:pPr lvl="0" rtl="0"/>
            <a:r>
              <a:rPr lang="de-DE" noProof="0"/>
              <a:t>Textmasterformat durch Klicken bearbeiten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DE" noProof="0"/>
              <a:t>20XX</a:t>
            </a:r>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endParaRPr lang="de-DE" noProof="0" dirty="0"/>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de-DE" noProof="0" smtClean="0"/>
              <a:t>‹Nr.›</a:t>
            </a:fld>
            <a:endParaRPr lang="de-DE" noProof="0"/>
          </a:p>
        </p:txBody>
      </p:sp>
      <p:sp>
        <p:nvSpPr>
          <p:cNvPr id="28" name="Textplatzhalter 2">
            <a:extLst>
              <a:ext uri="{FF2B5EF4-FFF2-40B4-BE49-F238E27FC236}">
                <a16:creationId xmlns:a16="http://schemas.microsoft.com/office/drawing/2014/main" id="{1251811D-1A67-445F-BD2A-8D25C4219448}"/>
              </a:ext>
            </a:extLst>
          </p:cNvPr>
          <p:cNvSpPr>
            <a:spLocks noGrp="1"/>
          </p:cNvSpPr>
          <p:nvPr>
            <p:ph type="body" idx="25" hasCustomPrompt="1"/>
          </p:nvPr>
        </p:nvSpPr>
        <p:spPr>
          <a:xfrm>
            <a:off x="3581403" y="4644323"/>
            <a:ext cx="2330727" cy="438505"/>
          </a:xfrm>
        </p:spPr>
        <p:txBody>
          <a:bodyPr lIns="0" rIns="0" rtlCol="0" anchor="b">
            <a:noAutofit/>
          </a:bodyPr>
          <a:lstStyle>
            <a:lvl1pPr marL="0" indent="0" algn="ctr">
              <a:buNone/>
              <a:defRPr lang="en-US" sz="1400" kern="1200"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ZUM BEARBEITEN KLICKEN</a:t>
            </a:r>
          </a:p>
        </p:txBody>
      </p:sp>
      <p:cxnSp>
        <p:nvCxnSpPr>
          <p:cNvPr id="27" name="Gerader Verbinder 26">
            <a:extLst>
              <a:ext uri="{FF2B5EF4-FFF2-40B4-BE49-F238E27FC236}">
                <a16:creationId xmlns:a16="http://schemas.microsoft.com/office/drawing/2014/main" id="{BE41A6FC-5E95-4A64-BDCD-1E144D70A01E}"/>
              </a:ext>
              <a:ext uri="{C183D7F6-B498-43B3-948B-1728B52AA6E4}">
                <adec:decorative xmlns:adec="http://schemas.microsoft.com/office/drawing/2017/decorative" val="1"/>
              </a:ext>
            </a:extLst>
          </p:cNvPr>
          <p:cNvCxnSpPr>
            <a:cxnSpLocks/>
          </p:cNvCxnSpPr>
          <p:nvPr/>
        </p:nvCxnSpPr>
        <p:spPr>
          <a:xfrm>
            <a:off x="11008429" y="0"/>
            <a:ext cx="1183575" cy="2418718"/>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15808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a 3 Felder">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1073662"/>
            <a:ext cx="8421688" cy="1325563"/>
          </a:xfrm>
        </p:spPr>
        <p:txBody>
          <a:bodyPr rtlCol="0">
            <a:normAutofit/>
          </a:bodyPr>
          <a:lstStyle>
            <a:lvl1pPr algn="ctr">
              <a:defRPr lang="en-US" sz="2800" kern="1200" cap="all" spc="151" baseline="0" dirty="0">
                <a:solidFill>
                  <a:schemeClr val="tx1"/>
                </a:solidFill>
                <a:latin typeface="Calibri Light" panose="020F0302020204030204" pitchFamily="34" charset="0"/>
                <a:ea typeface="+mj-ea"/>
                <a:cs typeface="Calibri Light" panose="020F0302020204030204" pitchFamily="34" charset="0"/>
              </a:defRPr>
            </a:lvl1pPr>
          </a:lstStyle>
          <a:p>
            <a:pPr rtl="0"/>
            <a:r>
              <a:rPr lang="de-DE" noProof="0" dirty="0"/>
              <a:t>TITELMASTERFORMAT DURCH KLICKEN BEARBEITEN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5" y="2720906"/>
            <a:ext cx="2882475" cy="823912"/>
          </a:xfrm>
        </p:spPr>
        <p:txBody>
          <a:bodyPr rtlCol="0" anchor="b">
            <a:noAutofit/>
          </a:bodyPr>
          <a:lstStyle>
            <a:lvl1pPr marL="0" indent="0">
              <a:buNone/>
              <a:defRPr lang="en-US" sz="2000" kern="1200" cap="all"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dirty="0"/>
              <a:t>TEXT BEARBEITEN</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243105" y="3778582"/>
            <a:ext cx="2882475" cy="1997867"/>
          </a:xfrm>
        </p:spPr>
        <p:txBody>
          <a:bodyPr rtlCol="0">
            <a:normAutofit/>
          </a:bodyPr>
          <a:lstStyle>
            <a:lvl1pPr marL="0" indent="0">
              <a:lnSpc>
                <a:spcPct val="100000"/>
              </a:lnSpc>
              <a:buNone/>
              <a:defRPr sz="1400" spc="51" baseline="0">
                <a:solidFill>
                  <a:schemeClr val="tx1"/>
                </a:solidFill>
                <a:latin typeface="Calibri" panose="020F0502020204030204" pitchFamily="34" charset="0"/>
                <a:cs typeface="Calibri" panose="020F0502020204030204" pitchFamily="34" charset="0"/>
              </a:defRPr>
            </a:lvl1pPr>
            <a:lvl2pPr marL="457178" indent="0">
              <a:lnSpc>
                <a:spcPct val="100000"/>
              </a:lnSpc>
              <a:buNone/>
              <a:defRPr sz="1400" spc="51" baseline="0">
                <a:solidFill>
                  <a:schemeClr val="tx1"/>
                </a:solidFill>
                <a:latin typeface="Calibri" panose="020F0502020204030204" pitchFamily="34" charset="0"/>
                <a:cs typeface="Calibri" panose="020F0502020204030204" pitchFamily="34" charset="0"/>
              </a:defRPr>
            </a:lvl2pPr>
            <a:lvl3pPr marL="914354" indent="0">
              <a:lnSpc>
                <a:spcPct val="100000"/>
              </a:lnSpc>
              <a:buNone/>
              <a:defRPr sz="1400" spc="51" baseline="0">
                <a:solidFill>
                  <a:schemeClr val="tx1"/>
                </a:solidFill>
                <a:latin typeface="Calibri" panose="020F0502020204030204" pitchFamily="34" charset="0"/>
                <a:cs typeface="Calibri" panose="020F0502020204030204" pitchFamily="34" charset="0"/>
              </a:defRPr>
            </a:lvl3pPr>
            <a:lvl4pPr marL="1371532" indent="0">
              <a:lnSpc>
                <a:spcPct val="100000"/>
              </a:lnSpc>
              <a:buNone/>
              <a:defRPr sz="1400" spc="51" baseline="0">
                <a:solidFill>
                  <a:schemeClr val="tx1"/>
                </a:solidFill>
                <a:latin typeface="Calibri" panose="020F0502020204030204" pitchFamily="34" charset="0"/>
                <a:cs typeface="Calibri" panose="020F0502020204030204" pitchFamily="34" charset="0"/>
              </a:defRPr>
            </a:lvl4pPr>
            <a:lvl5pPr marL="1828709" indent="0">
              <a:lnSpc>
                <a:spcPct val="100000"/>
              </a:lnSpc>
              <a:buNone/>
              <a:defRPr sz="1400" spc="51" baseline="0">
                <a:solidFill>
                  <a:schemeClr val="tx1"/>
                </a:solidFill>
                <a:latin typeface="Calibri" panose="020F0502020204030204" pitchFamily="34" charset="0"/>
                <a:cs typeface="Calibri" panose="020F0502020204030204" pitchFamily="34" charset="0"/>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9" y="2720906"/>
            <a:ext cx="2896671" cy="823912"/>
          </a:xfrm>
        </p:spPr>
        <p:txBody>
          <a:bodyPr rtlCol="0" anchor="b">
            <a:noAutofit/>
          </a:bodyPr>
          <a:lstStyle>
            <a:lvl1pPr marL="0" indent="0">
              <a:buNone/>
              <a:defRPr lang="en-US" sz="2000" kern="1200" cap="all"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marL="0" lvl="0" indent="0" algn="l" defTabSz="914354" rtl="0" eaLnBrk="1" latinLnBrk="0" hangingPunct="1">
              <a:lnSpc>
                <a:spcPct val="90000"/>
              </a:lnSpc>
              <a:spcBef>
                <a:spcPts val="1000"/>
              </a:spcBef>
              <a:buFont typeface="Arial" panose="020B0604020202020204" pitchFamily="34" charset="0"/>
              <a:buNone/>
            </a:pPr>
            <a:r>
              <a:rPr lang="de-DE" noProof="0" dirty="0"/>
              <a:t>TEXT BEARBEITEN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647669" y="3778582"/>
            <a:ext cx="2896671" cy="1997867"/>
          </a:xfrm>
        </p:spPr>
        <p:txBody>
          <a:bodyPr rtlCol="0">
            <a:normAutofit/>
          </a:bodyPr>
          <a:lstStyle>
            <a:lvl1pPr marL="0" indent="0">
              <a:lnSpc>
                <a:spcPct val="100000"/>
              </a:lnSpc>
              <a:buNone/>
              <a:defRPr sz="1400" spc="51" baseline="0">
                <a:solidFill>
                  <a:schemeClr val="tx1"/>
                </a:solidFill>
                <a:latin typeface="Calibri" panose="020F0502020204030204" pitchFamily="34" charset="0"/>
                <a:cs typeface="Calibri" panose="020F0502020204030204" pitchFamily="34" charset="0"/>
              </a:defRPr>
            </a:lvl1pPr>
            <a:lvl2pPr marL="457178" indent="0">
              <a:lnSpc>
                <a:spcPct val="100000"/>
              </a:lnSpc>
              <a:buNone/>
              <a:defRPr sz="1400" spc="51" baseline="0">
                <a:solidFill>
                  <a:schemeClr val="tx1"/>
                </a:solidFill>
                <a:latin typeface="Calibri" panose="020F0502020204030204" pitchFamily="34" charset="0"/>
                <a:cs typeface="Calibri" panose="020F0502020204030204" pitchFamily="34" charset="0"/>
              </a:defRPr>
            </a:lvl2pPr>
            <a:lvl3pPr marL="914354" indent="0">
              <a:lnSpc>
                <a:spcPct val="100000"/>
              </a:lnSpc>
              <a:buNone/>
              <a:defRPr sz="1400" spc="51" baseline="0">
                <a:solidFill>
                  <a:schemeClr val="tx1"/>
                </a:solidFill>
                <a:latin typeface="Calibri" panose="020F0502020204030204" pitchFamily="34" charset="0"/>
                <a:cs typeface="Calibri" panose="020F0502020204030204" pitchFamily="34" charset="0"/>
              </a:defRPr>
            </a:lvl3pPr>
            <a:lvl4pPr marL="1371532" indent="0">
              <a:lnSpc>
                <a:spcPct val="100000"/>
              </a:lnSpc>
              <a:buNone/>
              <a:defRPr sz="1400" spc="51" baseline="0">
                <a:solidFill>
                  <a:schemeClr val="tx1"/>
                </a:solidFill>
                <a:latin typeface="Calibri" panose="020F0502020204030204" pitchFamily="34" charset="0"/>
                <a:cs typeface="Calibri" panose="020F0502020204030204" pitchFamily="34" charset="0"/>
              </a:defRPr>
            </a:lvl4pPr>
            <a:lvl5pPr marL="1828709" indent="0">
              <a:lnSpc>
                <a:spcPct val="100000"/>
              </a:lnSpc>
              <a:buNone/>
              <a:defRPr sz="1400" spc="51" baseline="0">
                <a:solidFill>
                  <a:schemeClr val="tx1"/>
                </a:solidFill>
                <a:latin typeface="Calibri" panose="020F0502020204030204" pitchFamily="34" charset="0"/>
                <a:cs typeface="Calibri" panose="020F0502020204030204" pitchFamily="34" charset="0"/>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21" name="Textplatzhalt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20906"/>
            <a:ext cx="2882475" cy="823912"/>
          </a:xfrm>
        </p:spPr>
        <p:txBody>
          <a:bodyPr rtlCol="0" anchor="b">
            <a:noAutofit/>
          </a:bodyPr>
          <a:lstStyle>
            <a:lvl1pPr marL="0" indent="0">
              <a:buNone/>
              <a:defRPr lang="en-US" sz="2000" kern="1200" cap="all" spc="151" baseline="0" dirty="0" smtClean="0">
                <a:solidFill>
                  <a:schemeClr val="tx1"/>
                </a:solidFill>
                <a:latin typeface="Calibri" panose="020F0502020204030204" pitchFamily="34" charset="0"/>
                <a:ea typeface="+mj-ea"/>
                <a:cs typeface="Calibri" panose="020F050202020403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dirty="0"/>
              <a:t>TEXT BEARBEITEN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8066421" y="3778582"/>
            <a:ext cx="2882475" cy="1997867"/>
          </a:xfrm>
        </p:spPr>
        <p:txBody>
          <a:bodyPr rtlCol="0">
            <a:normAutofit/>
          </a:bodyPr>
          <a:lstStyle>
            <a:lvl1pPr marL="0" indent="0">
              <a:lnSpc>
                <a:spcPct val="100000"/>
              </a:lnSpc>
              <a:buNone/>
              <a:defRPr sz="1400" spc="51" baseline="0">
                <a:solidFill>
                  <a:schemeClr val="tx1"/>
                </a:solidFill>
                <a:latin typeface="Calibri" panose="020F0502020204030204" pitchFamily="34" charset="0"/>
                <a:cs typeface="Calibri" panose="020F0502020204030204" pitchFamily="34" charset="0"/>
              </a:defRPr>
            </a:lvl1pPr>
            <a:lvl2pPr marL="457178" indent="0">
              <a:lnSpc>
                <a:spcPct val="100000"/>
              </a:lnSpc>
              <a:buNone/>
              <a:defRPr sz="1400" spc="51" baseline="0">
                <a:solidFill>
                  <a:schemeClr val="tx1"/>
                </a:solidFill>
                <a:latin typeface="Calibri" panose="020F0502020204030204" pitchFamily="34" charset="0"/>
                <a:cs typeface="Calibri" panose="020F0502020204030204" pitchFamily="34" charset="0"/>
              </a:defRPr>
            </a:lvl2pPr>
            <a:lvl3pPr marL="914354" indent="0">
              <a:lnSpc>
                <a:spcPct val="100000"/>
              </a:lnSpc>
              <a:buNone/>
              <a:defRPr sz="1400" spc="51" baseline="0">
                <a:solidFill>
                  <a:schemeClr val="tx1"/>
                </a:solidFill>
                <a:latin typeface="Calibri" panose="020F0502020204030204" pitchFamily="34" charset="0"/>
                <a:cs typeface="Calibri" panose="020F0502020204030204" pitchFamily="34" charset="0"/>
              </a:defRPr>
            </a:lvl3pPr>
            <a:lvl4pPr marL="1371532" indent="0">
              <a:lnSpc>
                <a:spcPct val="100000"/>
              </a:lnSpc>
              <a:buNone/>
              <a:defRPr sz="1400" spc="51" baseline="0">
                <a:solidFill>
                  <a:schemeClr val="tx1"/>
                </a:solidFill>
                <a:latin typeface="Calibri" panose="020F0502020204030204" pitchFamily="34" charset="0"/>
                <a:cs typeface="Calibri" panose="020F0502020204030204" pitchFamily="34" charset="0"/>
              </a:defRPr>
            </a:lvl4pPr>
            <a:lvl5pPr marL="1828709" indent="0">
              <a:lnSpc>
                <a:spcPct val="100000"/>
              </a:lnSpc>
              <a:buNone/>
              <a:defRPr sz="1400" spc="51" baseline="0">
                <a:solidFill>
                  <a:schemeClr val="tx1"/>
                </a:solidFill>
                <a:latin typeface="Calibri" panose="020F0502020204030204" pitchFamily="34" charset="0"/>
                <a:cs typeface="Calibri" panose="020F0502020204030204" pitchFamily="34" charset="0"/>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DE" noProof="0"/>
              <a:t>20XX</a:t>
            </a:r>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DE" noProof="0"/>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de-DE" noProof="0" smtClean="0"/>
              <a:t>‹Nr.›</a:t>
            </a:fld>
            <a:endParaRPr lang="de-DE" noProof="0"/>
          </a:p>
        </p:txBody>
      </p:sp>
      <p:cxnSp>
        <p:nvCxnSpPr>
          <p:cNvPr id="16" name="Gerader Verbinde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6"/>
            <a:ext cx="1199408" cy="3398009"/>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a:off x="9779333" y="2"/>
            <a:ext cx="2412671" cy="1736439"/>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C96D8DF4-CB19-4C9D-8F30-D57D602A2CAF}"/>
              </a:ext>
              <a:ext uri="{C183D7F6-B498-43B3-948B-1728B52AA6E4}">
                <adec:decorative xmlns:adec="http://schemas.microsoft.com/office/drawing/2017/decorative" val="1"/>
              </a:ext>
            </a:extLst>
          </p:cNvPr>
          <p:cNvCxnSpPr>
            <a:cxnSpLocks/>
          </p:cNvCxnSpPr>
          <p:nvPr/>
        </p:nvCxnSpPr>
        <p:spPr>
          <a:xfrm>
            <a:off x="11222181" y="6"/>
            <a:ext cx="969819" cy="2796639"/>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51759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b 3 Felder">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1073883"/>
            <a:ext cx="8421688" cy="1325563"/>
          </a:xfrm>
        </p:spPr>
        <p:txBody>
          <a:bodyPr rtlCol="0">
            <a:normAutofit/>
          </a:bodyPr>
          <a:lstStyle>
            <a:lvl1pPr algn="ctr">
              <a:defRPr lang="en-US" sz="2800" kern="1200" cap="all" spc="151" baseline="0" dirty="0">
                <a:solidFill>
                  <a:schemeClr val="tx1"/>
                </a:solidFill>
                <a:latin typeface="Calibri Light" panose="020F0302020204030204" pitchFamily="34" charset="0"/>
                <a:ea typeface="+mj-ea"/>
                <a:cs typeface="Calibri Light" panose="020F0302020204030204" pitchFamily="34" charset="0"/>
              </a:defRPr>
            </a:lvl1p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7" y="3246320"/>
            <a:ext cx="1240971" cy="823912"/>
          </a:xfrm>
        </p:spPr>
        <p:txBody>
          <a:bodyPr rtlCol="0" anchor="ctr">
            <a:noAutofit/>
          </a:bodyPr>
          <a:lstStyle>
            <a:lvl1pPr marL="0" indent="0" algn="ctr">
              <a:buNone/>
              <a:defRPr lang="en-US" sz="4000" kern="1200" cap="all" spc="151" baseline="0" dirty="0" smtClean="0">
                <a:solidFill>
                  <a:schemeClr val="tx1"/>
                </a:solidFill>
                <a:latin typeface="+mj-lt"/>
                <a:ea typeface="+mj-ea"/>
                <a:cs typeface="+mj-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a:t>
            </a:r>
          </a:p>
        </p:txBody>
      </p:sp>
      <p:sp>
        <p:nvSpPr>
          <p:cNvPr id="23" name="Textplatzhalt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7" y="3246320"/>
            <a:ext cx="1240971" cy="823912"/>
          </a:xfrm>
        </p:spPr>
        <p:txBody>
          <a:bodyPr rtlCol="0" anchor="ctr">
            <a:noAutofit/>
          </a:bodyPr>
          <a:lstStyle>
            <a:lvl1pPr marL="0" indent="0" algn="ctr">
              <a:buNone/>
              <a:defRPr lang="en-US" sz="4000" kern="1200" cap="all" spc="151" baseline="0" dirty="0" smtClean="0">
                <a:solidFill>
                  <a:schemeClr val="tx1"/>
                </a:solidFill>
                <a:latin typeface="+mj-lt"/>
                <a:ea typeface="+mj-ea"/>
                <a:cs typeface="+mj-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a:t>
            </a:r>
          </a:p>
        </p:txBody>
      </p:sp>
      <p:sp>
        <p:nvSpPr>
          <p:cNvPr id="24" name="Textplatzhalt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7" y="3246320"/>
            <a:ext cx="1240971" cy="823912"/>
          </a:xfrm>
        </p:spPr>
        <p:txBody>
          <a:bodyPr rtlCol="0" anchor="ctr">
            <a:noAutofit/>
          </a:bodyPr>
          <a:lstStyle>
            <a:lvl1pPr marL="0" indent="0" algn="ctr">
              <a:buNone/>
              <a:defRPr lang="en-US" sz="4000" kern="1200" cap="all" spc="151" baseline="0" dirty="0" smtClean="0">
                <a:solidFill>
                  <a:schemeClr val="tx1"/>
                </a:solidFill>
                <a:latin typeface="+mj-lt"/>
                <a:ea typeface="+mj-ea"/>
                <a:cs typeface="+mj-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rtl="0"/>
            <a:r>
              <a:rPr lang="de-DE" noProof="0"/>
              <a:t>#</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700" y="4993089"/>
            <a:ext cx="3124093" cy="462927"/>
          </a:xfrm>
        </p:spPr>
        <p:txBody>
          <a:bodyPr rtlCol="0">
            <a:noAutofit/>
          </a:bodyPr>
          <a:lstStyle>
            <a:lvl1pPr marL="0" indent="0" algn="ctr">
              <a:lnSpc>
                <a:spcPct val="100000"/>
              </a:lnSpc>
              <a:buNone/>
              <a:defRPr sz="2000" cap="all" spc="51" baseline="0">
                <a:solidFill>
                  <a:schemeClr val="tx1"/>
                </a:solidFill>
              </a:defRPr>
            </a:lvl1pPr>
            <a:lvl2pPr marL="457178" indent="0">
              <a:lnSpc>
                <a:spcPct val="100000"/>
              </a:lnSpc>
              <a:buNone/>
              <a:defRPr sz="1400" spc="51" baseline="0">
                <a:solidFill>
                  <a:schemeClr val="bg1"/>
                </a:solidFill>
              </a:defRPr>
            </a:lvl2pPr>
            <a:lvl3pPr marL="914354" indent="0">
              <a:lnSpc>
                <a:spcPct val="100000"/>
              </a:lnSpc>
              <a:buNone/>
              <a:defRPr sz="1400" spc="51" baseline="0">
                <a:solidFill>
                  <a:schemeClr val="bg1"/>
                </a:solidFill>
              </a:defRPr>
            </a:lvl3pPr>
            <a:lvl4pPr marL="1371532" indent="0">
              <a:lnSpc>
                <a:spcPct val="100000"/>
              </a:lnSpc>
              <a:buNone/>
              <a:defRPr sz="1400" spc="51" baseline="0">
                <a:solidFill>
                  <a:schemeClr val="bg1"/>
                </a:solidFill>
              </a:defRPr>
            </a:lvl4pPr>
            <a:lvl5pPr marL="1828709" indent="0">
              <a:lnSpc>
                <a:spcPct val="100000"/>
              </a:lnSpc>
              <a:buNone/>
              <a:defRPr sz="1400" spc="51" baseline="0">
                <a:solidFill>
                  <a:schemeClr val="bg1"/>
                </a:solidFill>
              </a:defRPr>
            </a:lvl5pPr>
          </a:lstStyle>
          <a:p>
            <a:pPr lvl="0" rtl="0"/>
            <a:r>
              <a:rPr lang="de-DE" noProof="0"/>
              <a:t>Zum Bearbeiten klicken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5" y="5005899"/>
            <a:ext cx="3139479" cy="462927"/>
          </a:xfrm>
        </p:spPr>
        <p:txBody>
          <a:bodyPr rtlCol="0">
            <a:normAutofit/>
          </a:bodyPr>
          <a:lstStyle>
            <a:lvl1pPr marL="0" indent="0" algn="ctr">
              <a:lnSpc>
                <a:spcPct val="100000"/>
              </a:lnSpc>
              <a:buNone/>
              <a:defRPr sz="2000" cap="all" spc="51" baseline="0">
                <a:solidFill>
                  <a:schemeClr val="tx1"/>
                </a:solidFill>
              </a:defRPr>
            </a:lvl1pPr>
            <a:lvl2pPr marL="457178" indent="0">
              <a:lnSpc>
                <a:spcPct val="100000"/>
              </a:lnSpc>
              <a:buNone/>
              <a:defRPr sz="2000" cap="all" spc="51" baseline="0">
                <a:solidFill>
                  <a:schemeClr val="bg1"/>
                </a:solidFill>
              </a:defRPr>
            </a:lvl2pPr>
            <a:lvl3pPr marL="914354" indent="0">
              <a:lnSpc>
                <a:spcPct val="100000"/>
              </a:lnSpc>
              <a:buNone/>
              <a:defRPr sz="1400" spc="51" baseline="0">
                <a:solidFill>
                  <a:schemeClr val="bg1"/>
                </a:solidFill>
              </a:defRPr>
            </a:lvl3pPr>
            <a:lvl4pPr marL="1371532" indent="0">
              <a:lnSpc>
                <a:spcPct val="100000"/>
              </a:lnSpc>
              <a:buNone/>
              <a:defRPr sz="1400" spc="51" baseline="0">
                <a:solidFill>
                  <a:schemeClr val="bg1"/>
                </a:solidFill>
              </a:defRPr>
            </a:lvl4pPr>
            <a:lvl5pPr marL="1828709" indent="0">
              <a:lnSpc>
                <a:spcPct val="100000"/>
              </a:lnSpc>
              <a:buNone/>
              <a:defRPr sz="1400" spc="51" baseline="0">
                <a:solidFill>
                  <a:schemeClr val="bg1"/>
                </a:solidFill>
              </a:defRPr>
            </a:lvl5pPr>
          </a:lstStyle>
          <a:p>
            <a:pPr lvl="0" rtl="0"/>
            <a:r>
              <a:rPr lang="de-DE" noProof="0"/>
              <a:t>Zum Bearbeiten klicken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7938212" y="5005899"/>
            <a:ext cx="3124093" cy="462927"/>
          </a:xfrm>
        </p:spPr>
        <p:txBody>
          <a:bodyPr rtlCol="0">
            <a:noAutofit/>
          </a:bodyPr>
          <a:lstStyle>
            <a:lvl1pPr marL="0" indent="0" algn="ctr">
              <a:lnSpc>
                <a:spcPct val="100000"/>
              </a:lnSpc>
              <a:buNone/>
              <a:defRPr sz="2000" cap="all" spc="51" baseline="0">
                <a:solidFill>
                  <a:schemeClr val="tx1"/>
                </a:solidFill>
              </a:defRPr>
            </a:lvl1pPr>
            <a:lvl2pPr marL="457178" indent="0">
              <a:lnSpc>
                <a:spcPct val="100000"/>
              </a:lnSpc>
              <a:buNone/>
              <a:defRPr sz="1400" spc="51" baseline="0">
                <a:solidFill>
                  <a:schemeClr val="bg1"/>
                </a:solidFill>
              </a:defRPr>
            </a:lvl2pPr>
            <a:lvl3pPr marL="914354" indent="0">
              <a:lnSpc>
                <a:spcPct val="100000"/>
              </a:lnSpc>
              <a:buNone/>
              <a:defRPr sz="1400" spc="51" baseline="0">
                <a:solidFill>
                  <a:schemeClr val="bg1"/>
                </a:solidFill>
              </a:defRPr>
            </a:lvl3pPr>
            <a:lvl4pPr marL="1371532" indent="0">
              <a:lnSpc>
                <a:spcPct val="100000"/>
              </a:lnSpc>
              <a:buNone/>
              <a:defRPr sz="1400" spc="51" baseline="0">
                <a:solidFill>
                  <a:schemeClr val="bg1"/>
                </a:solidFill>
              </a:defRPr>
            </a:lvl4pPr>
            <a:lvl5pPr marL="1828709" indent="0">
              <a:lnSpc>
                <a:spcPct val="100000"/>
              </a:lnSpc>
              <a:buNone/>
              <a:defRPr sz="1400" spc="51" baseline="0">
                <a:solidFill>
                  <a:schemeClr val="bg1"/>
                </a:solidFill>
              </a:defRPr>
            </a:lvl5pPr>
          </a:lstStyle>
          <a:p>
            <a:pPr lvl="0" rtl="0"/>
            <a:r>
              <a:rPr lang="de-DE" noProof="0"/>
              <a:t>Zum Bearbeiten klicken</a:t>
            </a:r>
          </a:p>
        </p:txBody>
      </p:sp>
      <p:pic>
        <p:nvPicPr>
          <p:cNvPr id="11" name="Grafik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5141" y="2274247"/>
            <a:ext cx="2438400" cy="2019300"/>
          </a:xfrm>
          <a:prstGeom prst="rect">
            <a:avLst/>
          </a:prstGeom>
        </p:spPr>
      </p:pic>
      <p:pic>
        <p:nvPicPr>
          <p:cNvPr id="13" name="Grafik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0629" y="2713542"/>
            <a:ext cx="2190751" cy="1943100"/>
          </a:xfrm>
          <a:prstGeom prst="rect">
            <a:avLst/>
          </a:prstGeom>
        </p:spPr>
      </p:pic>
      <p:pic>
        <p:nvPicPr>
          <p:cNvPr id="15" name="Grafik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45611" y="2337296"/>
            <a:ext cx="2324100" cy="2057400"/>
          </a:xfrm>
          <a:prstGeom prst="rect">
            <a:avLst/>
          </a:prstGeom>
        </p:spPr>
      </p:pic>
      <p:sp>
        <p:nvSpPr>
          <p:cNvPr id="25" name="Inhaltsplatzhalter 3">
            <a:extLst>
              <a:ext uri="{FF2B5EF4-FFF2-40B4-BE49-F238E27FC236}">
                <a16:creationId xmlns:a16="http://schemas.microsoft.com/office/drawing/2014/main" id="{82D8880F-3EAC-45C9-91F2-19A193791A18}"/>
              </a:ext>
            </a:extLst>
          </p:cNvPr>
          <p:cNvSpPr>
            <a:spLocks noGrp="1"/>
          </p:cNvSpPr>
          <p:nvPr>
            <p:ph sz="half" idx="17" hasCustomPrompt="1"/>
          </p:nvPr>
        </p:nvSpPr>
        <p:spPr>
          <a:xfrm>
            <a:off x="1129700" y="5449664"/>
            <a:ext cx="3124093" cy="462927"/>
          </a:xfrm>
        </p:spPr>
        <p:txBody>
          <a:bodyPr rtlCol="0">
            <a:normAutofit/>
          </a:bodyPr>
          <a:lstStyle>
            <a:lvl1pPr marL="0" indent="0" algn="ctr">
              <a:lnSpc>
                <a:spcPct val="100000"/>
              </a:lnSpc>
              <a:buNone/>
              <a:defRPr sz="1400" cap="none" spc="51" baseline="0">
                <a:solidFill>
                  <a:schemeClr val="tx1"/>
                </a:solidFill>
              </a:defRPr>
            </a:lvl1pPr>
            <a:lvl2pPr marL="457178" indent="0">
              <a:lnSpc>
                <a:spcPct val="100000"/>
              </a:lnSpc>
              <a:buNone/>
              <a:defRPr sz="1400" spc="51" baseline="0">
                <a:solidFill>
                  <a:schemeClr val="bg1"/>
                </a:solidFill>
              </a:defRPr>
            </a:lvl2pPr>
            <a:lvl3pPr marL="914354" indent="0">
              <a:lnSpc>
                <a:spcPct val="100000"/>
              </a:lnSpc>
              <a:buNone/>
              <a:defRPr sz="1400" spc="51" baseline="0">
                <a:solidFill>
                  <a:schemeClr val="bg1"/>
                </a:solidFill>
              </a:defRPr>
            </a:lvl3pPr>
            <a:lvl4pPr marL="1371532" indent="0">
              <a:lnSpc>
                <a:spcPct val="100000"/>
              </a:lnSpc>
              <a:buNone/>
              <a:defRPr sz="1400" spc="51" baseline="0">
                <a:solidFill>
                  <a:schemeClr val="bg1"/>
                </a:solidFill>
              </a:defRPr>
            </a:lvl4pPr>
            <a:lvl5pPr marL="1828709" indent="0">
              <a:lnSpc>
                <a:spcPct val="100000"/>
              </a:lnSpc>
              <a:buNone/>
              <a:defRPr sz="1400" spc="51" baseline="0">
                <a:solidFill>
                  <a:schemeClr val="bg1"/>
                </a:solidFill>
              </a:defRPr>
            </a:lvl5pPr>
          </a:lstStyle>
          <a:p>
            <a:pPr lvl="0" rtl="0"/>
            <a:r>
              <a:rPr lang="de-DE" noProof="0"/>
              <a:t>Textmasterformat durch Klicken bearbeiten</a:t>
            </a:r>
          </a:p>
        </p:txBody>
      </p:sp>
      <p:sp>
        <p:nvSpPr>
          <p:cNvPr id="26" name="Inhaltsplatzhalter 5">
            <a:extLst>
              <a:ext uri="{FF2B5EF4-FFF2-40B4-BE49-F238E27FC236}">
                <a16:creationId xmlns:a16="http://schemas.microsoft.com/office/drawing/2014/main" id="{9019518E-E850-403D-A5B5-4B53F8C4A56B}"/>
              </a:ext>
            </a:extLst>
          </p:cNvPr>
          <p:cNvSpPr>
            <a:spLocks noGrp="1"/>
          </p:cNvSpPr>
          <p:nvPr>
            <p:ph sz="quarter" idx="18" hasCustomPrompt="1"/>
          </p:nvPr>
        </p:nvSpPr>
        <p:spPr>
          <a:xfrm>
            <a:off x="4526265" y="5462474"/>
            <a:ext cx="3139479" cy="462927"/>
          </a:xfrm>
        </p:spPr>
        <p:txBody>
          <a:bodyPr rtlCol="0">
            <a:normAutofit/>
          </a:bodyPr>
          <a:lstStyle>
            <a:lvl1pPr marL="0" indent="0" algn="ctr">
              <a:lnSpc>
                <a:spcPct val="100000"/>
              </a:lnSpc>
              <a:buNone/>
              <a:defRPr sz="1400" cap="none" spc="51" baseline="0">
                <a:solidFill>
                  <a:schemeClr val="tx1"/>
                </a:solidFill>
              </a:defRPr>
            </a:lvl1pPr>
            <a:lvl2pPr marL="457178" indent="0" algn="ctr">
              <a:lnSpc>
                <a:spcPct val="100000"/>
              </a:lnSpc>
              <a:buNone/>
              <a:defRPr sz="1400" cap="none" spc="51" baseline="0">
                <a:solidFill>
                  <a:schemeClr val="tx1"/>
                </a:solidFill>
              </a:defRPr>
            </a:lvl2pPr>
            <a:lvl3pPr marL="914354" indent="0">
              <a:lnSpc>
                <a:spcPct val="100000"/>
              </a:lnSpc>
              <a:buNone/>
              <a:defRPr sz="1400" spc="51" baseline="0">
                <a:solidFill>
                  <a:schemeClr val="bg1"/>
                </a:solidFill>
              </a:defRPr>
            </a:lvl3pPr>
            <a:lvl4pPr marL="1371532" indent="0">
              <a:lnSpc>
                <a:spcPct val="100000"/>
              </a:lnSpc>
              <a:buNone/>
              <a:defRPr sz="1400" spc="51" baseline="0">
                <a:solidFill>
                  <a:schemeClr val="bg1"/>
                </a:solidFill>
              </a:defRPr>
            </a:lvl4pPr>
            <a:lvl5pPr marL="1828709" indent="0">
              <a:lnSpc>
                <a:spcPct val="100000"/>
              </a:lnSpc>
              <a:buNone/>
              <a:defRPr sz="1400" spc="51" baseline="0">
                <a:solidFill>
                  <a:schemeClr val="bg1"/>
                </a:solidFill>
              </a:defRPr>
            </a:lvl5pPr>
          </a:lstStyle>
          <a:p>
            <a:pPr lvl="0" rtl="0"/>
            <a:r>
              <a:rPr lang="de-DE" noProof="0"/>
              <a:t>Textmasterformat durch Klicken bearbeiten</a:t>
            </a:r>
          </a:p>
          <a:p>
            <a:pPr lvl="1" rtl="0"/>
            <a:endParaRPr lang="de-DE" noProof="0"/>
          </a:p>
        </p:txBody>
      </p:sp>
      <p:sp>
        <p:nvSpPr>
          <p:cNvPr id="27" name="Inhaltsplatzhalter 3">
            <a:extLst>
              <a:ext uri="{FF2B5EF4-FFF2-40B4-BE49-F238E27FC236}">
                <a16:creationId xmlns:a16="http://schemas.microsoft.com/office/drawing/2014/main" id="{A8058154-45E5-403E-B714-AC85774F391F}"/>
              </a:ext>
            </a:extLst>
          </p:cNvPr>
          <p:cNvSpPr>
            <a:spLocks noGrp="1"/>
          </p:cNvSpPr>
          <p:nvPr>
            <p:ph sz="half" idx="19" hasCustomPrompt="1"/>
          </p:nvPr>
        </p:nvSpPr>
        <p:spPr>
          <a:xfrm>
            <a:off x="7938212" y="5462474"/>
            <a:ext cx="3124093" cy="462927"/>
          </a:xfrm>
        </p:spPr>
        <p:txBody>
          <a:bodyPr rtlCol="0">
            <a:normAutofit/>
          </a:bodyPr>
          <a:lstStyle>
            <a:lvl1pPr marL="0" indent="0" algn="ctr">
              <a:lnSpc>
                <a:spcPct val="100000"/>
              </a:lnSpc>
              <a:buNone/>
              <a:defRPr sz="1400" cap="none" spc="51" baseline="0">
                <a:solidFill>
                  <a:schemeClr val="tx1"/>
                </a:solidFill>
              </a:defRPr>
            </a:lvl1pPr>
            <a:lvl2pPr marL="457178" indent="0">
              <a:lnSpc>
                <a:spcPct val="100000"/>
              </a:lnSpc>
              <a:buNone/>
              <a:defRPr sz="1400" spc="51" baseline="0">
                <a:solidFill>
                  <a:schemeClr val="bg1"/>
                </a:solidFill>
              </a:defRPr>
            </a:lvl2pPr>
            <a:lvl3pPr marL="914354" indent="0">
              <a:lnSpc>
                <a:spcPct val="100000"/>
              </a:lnSpc>
              <a:buNone/>
              <a:defRPr sz="1400" spc="51" baseline="0">
                <a:solidFill>
                  <a:schemeClr val="bg1"/>
                </a:solidFill>
              </a:defRPr>
            </a:lvl3pPr>
            <a:lvl4pPr marL="1371532" indent="0">
              <a:lnSpc>
                <a:spcPct val="100000"/>
              </a:lnSpc>
              <a:buNone/>
              <a:defRPr sz="1400" spc="51" baseline="0">
                <a:solidFill>
                  <a:schemeClr val="bg1"/>
                </a:solidFill>
              </a:defRPr>
            </a:lvl4pPr>
            <a:lvl5pPr marL="1828709" indent="0">
              <a:lnSpc>
                <a:spcPct val="100000"/>
              </a:lnSpc>
              <a:buNone/>
              <a:defRPr sz="1400" spc="51" baseline="0">
                <a:solidFill>
                  <a:schemeClr val="bg1"/>
                </a:solidFill>
              </a:defRPr>
            </a:lvl5pPr>
          </a:lstStyle>
          <a:p>
            <a:pPr lvl="0" rtl="0"/>
            <a:r>
              <a:rPr lang="de-DE" noProof="0"/>
              <a:t>Textmasterformat durch Klicken bearbeiten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DE" noProof="0"/>
              <a:t>20XX</a:t>
            </a:r>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endParaRPr lang="de-DE" noProof="0" dirty="0"/>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de-DE" noProof="0" smtClean="0"/>
              <a:t>‹Nr.›</a:t>
            </a:fld>
            <a:endParaRPr lang="de-DE" noProof="0"/>
          </a:p>
        </p:txBody>
      </p:sp>
    </p:spTree>
    <p:extLst>
      <p:ext uri="{BB962C8B-B14F-4D97-AF65-F5344CB8AC3E}">
        <p14:creationId xmlns:p14="http://schemas.microsoft.com/office/powerpoint/2010/main" val="9787532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b Titelfolie">
    <p:bg>
      <p:bgPr>
        <a:solidFill>
          <a:schemeClr val="bg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rot="16200000">
            <a:off x="-802712" y="1409143"/>
            <a:ext cx="6251570" cy="4646143"/>
          </a:xfrm>
          <a:prstGeom prst="rect">
            <a:avLst/>
          </a:prstGeom>
        </p:spPr>
      </p:pic>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1" y="4434840"/>
            <a:ext cx="4941771" cy="1122202"/>
          </a:xfrm>
        </p:spPr>
        <p:txBody>
          <a:bodyPr rtlCol="0" anchor="b">
            <a:noAutofit/>
          </a:bodyPr>
          <a:lstStyle>
            <a:lvl1pPr algn="l">
              <a:defRPr sz="3600" cap="all" spc="151" baseline="0">
                <a:solidFill>
                  <a:schemeClr val="tx1"/>
                </a:solidFill>
              </a:defRPr>
            </a:lvl1pPr>
          </a:lstStyle>
          <a:p>
            <a:pPr rtl="0"/>
            <a:r>
              <a:rPr lang="de-DE" noProof="0" dirty="0"/>
              <a:t>TITEL BEARBEITEN</a:t>
            </a:r>
          </a:p>
        </p:txBody>
      </p:sp>
      <p:sp>
        <p:nvSpPr>
          <p:cNvPr id="3" name="Untertitel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6416041" y="5586890"/>
            <a:ext cx="4941771" cy="396660"/>
          </a:xfrm>
        </p:spPr>
        <p:txBody>
          <a:bodyPr rtlCol="0">
            <a:normAutofit/>
          </a:bodyPr>
          <a:lstStyle>
            <a:lvl1pPr marL="0" indent="0" algn="l">
              <a:lnSpc>
                <a:spcPct val="100000"/>
              </a:lnSpc>
              <a:buNone/>
              <a:defRPr sz="16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de-DE" noProof="0" dirty="0"/>
              <a:t>Formatvorlage des Untertitels durch Klicken bearbeiten</a:t>
            </a:r>
          </a:p>
        </p:txBody>
      </p:sp>
    </p:spTree>
    <p:extLst>
      <p:ext uri="{BB962C8B-B14F-4D97-AF65-F5344CB8AC3E}">
        <p14:creationId xmlns:p14="http://schemas.microsoft.com/office/powerpoint/2010/main" val="4259211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 Diagramm und Tabelle">
    <p:bg>
      <p:bgPr>
        <a:solidFill>
          <a:schemeClr val="accent1"/>
        </a:solidFill>
        <a:effectLst/>
      </p:bgPr>
    </p:bg>
    <p:spTree>
      <p:nvGrpSpPr>
        <p:cNvPr id="1" name=""/>
        <p:cNvGrpSpPr/>
        <p:nvPr/>
      </p:nvGrpSpPr>
      <p:grpSpPr>
        <a:xfrm>
          <a:off x="0" y="0"/>
          <a:ext cx="0" cy="0"/>
          <a:chOff x="0" y="0"/>
          <a:chExt cx="0" cy="0"/>
        </a:xfrm>
      </p:grpSpPr>
      <p:sp>
        <p:nvSpPr>
          <p:cNvPr id="7" name="Diagrammplatzhalter 6">
            <a:extLst>
              <a:ext uri="{FF2B5EF4-FFF2-40B4-BE49-F238E27FC236}">
                <a16:creationId xmlns:a16="http://schemas.microsoft.com/office/drawing/2014/main" id="{08AF2DB4-A973-4307-B59C-6058A138835C}"/>
              </a:ext>
            </a:extLst>
          </p:cNvPr>
          <p:cNvSpPr>
            <a:spLocks noGrp="1"/>
          </p:cNvSpPr>
          <p:nvPr>
            <p:ph type="chart" sz="quarter" idx="13" hasCustomPrompt="1"/>
          </p:nvPr>
        </p:nvSpPr>
        <p:spPr>
          <a:xfrm>
            <a:off x="1047195" y="1394460"/>
            <a:ext cx="6094271" cy="4640579"/>
          </a:xfrm>
        </p:spPr>
        <p:txBody>
          <a:bodyPr rtlCol="0"/>
          <a:lstStyle>
            <a:lvl1pPr>
              <a:defRPr>
                <a:solidFill>
                  <a:schemeClr val="tx1"/>
                </a:solidFill>
              </a:defRPr>
            </a:lvl1pPr>
          </a:lstStyle>
          <a:p>
            <a:pPr rtl="0"/>
            <a:r>
              <a:rPr lang="de-DE" noProof="0" dirty="0"/>
              <a:t>Diagramm durch Klicken auf das Symbol hinzufügen</a:t>
            </a:r>
          </a:p>
        </p:txBody>
      </p:sp>
      <p:sp>
        <p:nvSpPr>
          <p:cNvPr id="11" name="Textplatzhalter 10">
            <a:extLst>
              <a:ext uri="{FF2B5EF4-FFF2-40B4-BE49-F238E27FC236}">
                <a16:creationId xmlns:a16="http://schemas.microsoft.com/office/drawing/2014/main" id="{339C283A-EC40-421C-8A0E-F9A3161C8890}"/>
              </a:ext>
            </a:extLst>
          </p:cNvPr>
          <p:cNvSpPr>
            <a:spLocks noGrp="1"/>
          </p:cNvSpPr>
          <p:nvPr>
            <p:ph type="body" sz="quarter" idx="14" hasCustomPrompt="1"/>
          </p:nvPr>
        </p:nvSpPr>
        <p:spPr>
          <a:xfrm>
            <a:off x="7858128" y="1394460"/>
            <a:ext cx="3147332" cy="306388"/>
          </a:xfrm>
        </p:spPr>
        <p:txBody>
          <a:bodyPr rtlCol="0">
            <a:noAutofit/>
          </a:bodyPr>
          <a:lstStyle>
            <a:lvl1pPr marL="0" indent="0">
              <a:buNone/>
              <a:defRPr sz="1400" cap="all" spc="151" baseline="0">
                <a:solidFill>
                  <a:schemeClr val="tx1"/>
                </a:solidFill>
                <a:latin typeface="Calibri" panose="020F0502020204030204" pitchFamily="34" charset="0"/>
                <a:cs typeface="Calibri" panose="020F0502020204030204" pitchFamily="34" charset="0"/>
              </a:defRPr>
            </a:lvl1pPr>
            <a:lvl2pPr marL="457178" indent="0">
              <a:buNone/>
              <a:defRPr sz="1400"/>
            </a:lvl2pPr>
            <a:lvl3pPr marL="914354" indent="0">
              <a:buNone/>
              <a:defRPr sz="1200"/>
            </a:lvl3pPr>
            <a:lvl4pPr marL="1371532" indent="0">
              <a:buNone/>
              <a:defRPr sz="1100"/>
            </a:lvl4pPr>
            <a:lvl5pPr marL="1828709" indent="0">
              <a:buNone/>
              <a:defRPr sz="1100"/>
            </a:lvl5pPr>
          </a:lstStyle>
          <a:p>
            <a:pPr lvl="0" rtl="0"/>
            <a:r>
              <a:rPr lang="de-DE" noProof="0"/>
              <a:t>Zum Bearbeiten klicken</a:t>
            </a:r>
          </a:p>
        </p:txBody>
      </p:sp>
      <p:sp>
        <p:nvSpPr>
          <p:cNvPr id="13" name="Inhaltsplatzhalt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8" y="1897380"/>
            <a:ext cx="3148013" cy="4137659"/>
          </a:xfrm>
        </p:spPr>
        <p:txBody>
          <a:bodyPr rtlCol="0">
            <a:normAutofit/>
          </a:bodyPr>
          <a:lstStyle>
            <a:lvl1pPr marL="0" indent="0">
              <a:buNone/>
              <a:defRPr sz="1200">
                <a:solidFill>
                  <a:schemeClr val="tx1"/>
                </a:solidFill>
                <a:latin typeface="Calibri" panose="020F0502020204030204" pitchFamily="34" charset="0"/>
                <a:cs typeface="Calibri" panose="020F0502020204030204" pitchFamily="34" charset="0"/>
              </a:defRPr>
            </a:lvl1pPr>
            <a:lvl2pPr marL="457178" indent="0">
              <a:buNone/>
              <a:defRPr sz="1100">
                <a:solidFill>
                  <a:schemeClr val="tx1">
                    <a:lumMod val="65000"/>
                    <a:lumOff val="35000"/>
                  </a:schemeClr>
                </a:solidFill>
              </a:defRPr>
            </a:lvl2pPr>
            <a:lvl3pPr marL="914354" indent="0">
              <a:buNone/>
              <a:defRPr sz="1051">
                <a:solidFill>
                  <a:schemeClr val="tx1">
                    <a:lumMod val="65000"/>
                    <a:lumOff val="35000"/>
                  </a:schemeClr>
                </a:solidFill>
              </a:defRPr>
            </a:lvl3pPr>
            <a:lvl4pPr marL="1371532" indent="0">
              <a:buNone/>
              <a:defRPr sz="1000">
                <a:solidFill>
                  <a:schemeClr val="tx1">
                    <a:lumMod val="65000"/>
                    <a:lumOff val="35000"/>
                  </a:schemeClr>
                </a:solidFill>
              </a:defRPr>
            </a:lvl4pPr>
            <a:lvl5pPr marL="1828709" indent="0">
              <a:buNone/>
              <a:defRPr sz="1000">
                <a:solidFill>
                  <a:schemeClr val="tx1">
                    <a:lumMod val="65000"/>
                    <a:lumOff val="35000"/>
                  </a:schemeClr>
                </a:solidFill>
              </a:defRPr>
            </a:lvl5pPr>
          </a:lstStyle>
          <a:p>
            <a:pPr lvl="0" rtl="0"/>
            <a:r>
              <a:rPr lang="de-DE" noProof="0" dirty="0"/>
              <a:t>Klicken, um Inhalt hinzuzufügen</a:t>
            </a:r>
          </a:p>
        </p:txBody>
      </p:sp>
      <p:sp>
        <p:nvSpPr>
          <p:cNvPr id="3" name="Datumsplatzhalter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r>
              <a:rPr lang="de-DE"/>
              <a:t>September 2021</a:t>
            </a:r>
            <a:endParaRPr lang="de-DE" dirty="0"/>
          </a:p>
        </p:txBody>
      </p:sp>
      <p:sp>
        <p:nvSpPr>
          <p:cNvPr id="4" name="Fußzeilenplatzhalt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endParaRPr lang="de-DE" dirty="0"/>
          </a:p>
        </p:txBody>
      </p:sp>
      <p:sp>
        <p:nvSpPr>
          <p:cNvPr id="5" name="Foliennummernplatzhalt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fld id="{B5CEABB6-07DC-46E8-9B57-56EC44A396E5}" type="slidenum">
              <a:rPr lang="de-DE" smtClean="0"/>
              <a:pPr/>
              <a:t>‹Nr.›</a:t>
            </a:fld>
            <a:endParaRPr lang="de-DE" dirty="0"/>
          </a:p>
        </p:txBody>
      </p:sp>
      <p:sp>
        <p:nvSpPr>
          <p:cNvPr id="9" name="Titel 1">
            <a:extLst>
              <a:ext uri="{FF2B5EF4-FFF2-40B4-BE49-F238E27FC236}">
                <a16:creationId xmlns:a16="http://schemas.microsoft.com/office/drawing/2014/main" id="{EF2CA144-C9BD-4EA3-8857-6BF7C7EDEADF}"/>
              </a:ext>
            </a:extLst>
          </p:cNvPr>
          <p:cNvSpPr txBox="1">
            <a:spLocks/>
          </p:cNvSpPr>
          <p:nvPr/>
        </p:nvSpPr>
        <p:spPr>
          <a:xfrm>
            <a:off x="2014353" y="174550"/>
            <a:ext cx="8226928" cy="795690"/>
          </a:xfrm>
          <a:prstGeom prst="rect">
            <a:avLst/>
          </a:prstGeom>
        </p:spPr>
        <p:txBody>
          <a:bodyPr vert="horz" lIns="91440" tIns="45720" rIns="91440" bIns="45720" rtlCol="0" anchor="ctr">
            <a:normAutofit/>
          </a:bodyPr>
          <a:lstStyle>
            <a:lvl1pPr algn="ctr" defTabSz="914354" rtl="0" eaLnBrk="1" latinLnBrk="0" hangingPunct="1">
              <a:lnSpc>
                <a:spcPct val="90000"/>
              </a:lnSpc>
              <a:spcBef>
                <a:spcPct val="0"/>
              </a:spcBef>
              <a:buNone/>
              <a:defRPr sz="3200" b="1" kern="1200" cap="none" baseline="0">
                <a:solidFill>
                  <a:srgbClr val="003F60"/>
                </a:solidFill>
                <a:effectLst/>
                <a:latin typeface="Calibri" panose="020F0502020204030204" pitchFamily="34" charset="0"/>
                <a:ea typeface="+mj-ea"/>
                <a:cs typeface="Calibri" panose="020F0502020204030204" pitchFamily="34" charset="0"/>
              </a:defRPr>
            </a:lvl1pPr>
          </a:lstStyle>
          <a:p>
            <a:r>
              <a:rPr lang="de-DE"/>
              <a:t>Titel bearbeiten</a:t>
            </a:r>
            <a:endParaRPr lang="de-DE" dirty="0"/>
          </a:p>
        </p:txBody>
      </p:sp>
    </p:spTree>
    <p:extLst>
      <p:ext uri="{BB962C8B-B14F-4D97-AF65-F5344CB8AC3E}">
        <p14:creationId xmlns:p14="http://schemas.microsoft.com/office/powerpoint/2010/main" val="749806465"/>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21840-BBE4-FC66-97DF-0882569CDB3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5B0C7C9-72DD-8B85-4F07-A637E2BD786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51D9C47-D616-DCAB-3E87-B7F9307AC1E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62A04CAE-0DC8-B60A-A1B8-D1869B229552}"/>
              </a:ext>
            </a:extLst>
          </p:cNvPr>
          <p:cNvSpPr>
            <a:spLocks noGrp="1"/>
          </p:cNvSpPr>
          <p:nvPr>
            <p:ph type="dt" sz="half" idx="10"/>
          </p:nvPr>
        </p:nvSpPr>
        <p:spPr/>
        <p:txBody>
          <a:bodyPr/>
          <a:lstStyle/>
          <a:p>
            <a:fld id="{B2EB7C5D-E544-47FC-AFDA-B6AE285A8A79}" type="datetimeFigureOut">
              <a:rPr lang="de-AT" smtClean="0"/>
              <a:t>09.10.2022</a:t>
            </a:fld>
            <a:endParaRPr lang="de-AT"/>
          </a:p>
        </p:txBody>
      </p:sp>
      <p:sp>
        <p:nvSpPr>
          <p:cNvPr id="6" name="Fußzeilenplatzhalter 5">
            <a:extLst>
              <a:ext uri="{FF2B5EF4-FFF2-40B4-BE49-F238E27FC236}">
                <a16:creationId xmlns:a16="http://schemas.microsoft.com/office/drawing/2014/main" id="{201DF674-3531-0BD0-1E19-3E65A2BEE0F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7095D4A-B842-C288-AF22-747804224864}"/>
              </a:ext>
            </a:extLst>
          </p:cNvPr>
          <p:cNvSpPr>
            <a:spLocks noGrp="1"/>
          </p:cNvSpPr>
          <p:nvPr>
            <p:ph type="sldNum" sz="quarter" idx="12"/>
          </p:nvPr>
        </p:nvSpPr>
        <p:spPr/>
        <p:txBody>
          <a:bodyPr/>
          <a:lstStyle/>
          <a:p>
            <a:fld id="{F6ADB1E9-9088-4A4F-99B0-FAC50C630728}" type="slidenum">
              <a:rPr lang="de-AT" smtClean="0"/>
              <a:t>‹Nr.›</a:t>
            </a:fld>
            <a:endParaRPr lang="de-AT"/>
          </a:p>
        </p:txBody>
      </p:sp>
    </p:spTree>
    <p:extLst>
      <p:ext uri="{BB962C8B-B14F-4D97-AF65-F5344CB8AC3E}">
        <p14:creationId xmlns:p14="http://schemas.microsoft.com/office/powerpoint/2010/main" val="1600046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1467A-BA3F-A876-9087-156E36BBE253}"/>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A6E7EB8D-6F77-0A62-3A31-D6E042308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C734E27-F01B-1DCD-C892-54D71AD8CCB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59408AC5-38B6-E0A3-96B2-079D0BAE8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833D297-2E3E-63E5-EB31-701FE189CEB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0EA99C9-0D15-5262-8D1B-D12BE5041303}"/>
              </a:ext>
            </a:extLst>
          </p:cNvPr>
          <p:cNvSpPr>
            <a:spLocks noGrp="1"/>
          </p:cNvSpPr>
          <p:nvPr>
            <p:ph type="dt" sz="half" idx="10"/>
          </p:nvPr>
        </p:nvSpPr>
        <p:spPr/>
        <p:txBody>
          <a:bodyPr/>
          <a:lstStyle/>
          <a:p>
            <a:fld id="{B2EB7C5D-E544-47FC-AFDA-B6AE285A8A79}" type="datetimeFigureOut">
              <a:rPr lang="de-AT" smtClean="0"/>
              <a:t>09.10.2022</a:t>
            </a:fld>
            <a:endParaRPr lang="de-AT"/>
          </a:p>
        </p:txBody>
      </p:sp>
      <p:sp>
        <p:nvSpPr>
          <p:cNvPr id="8" name="Fußzeilenplatzhalter 7">
            <a:extLst>
              <a:ext uri="{FF2B5EF4-FFF2-40B4-BE49-F238E27FC236}">
                <a16:creationId xmlns:a16="http://schemas.microsoft.com/office/drawing/2014/main" id="{1073CE01-9782-0DA5-9650-A9BDE93607D8}"/>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D86007C9-C969-AD54-1060-E9F3DBA7B9C5}"/>
              </a:ext>
            </a:extLst>
          </p:cNvPr>
          <p:cNvSpPr>
            <a:spLocks noGrp="1"/>
          </p:cNvSpPr>
          <p:nvPr>
            <p:ph type="sldNum" sz="quarter" idx="12"/>
          </p:nvPr>
        </p:nvSpPr>
        <p:spPr/>
        <p:txBody>
          <a:bodyPr/>
          <a:lstStyle/>
          <a:p>
            <a:fld id="{F6ADB1E9-9088-4A4F-99B0-FAC50C630728}" type="slidenum">
              <a:rPr lang="de-AT" smtClean="0"/>
              <a:t>‹Nr.›</a:t>
            </a:fld>
            <a:endParaRPr lang="de-AT"/>
          </a:p>
        </p:txBody>
      </p:sp>
    </p:spTree>
    <p:extLst>
      <p:ext uri="{BB962C8B-B14F-4D97-AF65-F5344CB8AC3E}">
        <p14:creationId xmlns:p14="http://schemas.microsoft.com/office/powerpoint/2010/main" val="143471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c Titelfoli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49" y="2571238"/>
            <a:ext cx="4179571" cy="1715531"/>
          </a:xfrm>
        </p:spPr>
        <p:txBody>
          <a:bodyPr rtlCol="0" anchor="ctr">
            <a:noAutofit/>
          </a:bodyPr>
          <a:lstStyle>
            <a:lvl1pPr algn="l">
              <a:defRPr sz="3600" spc="151" baseline="0">
                <a:solidFill>
                  <a:schemeClr val="tx1"/>
                </a:solidFill>
              </a:defRPr>
            </a:lvl1pPr>
          </a:lstStyle>
          <a:p>
            <a:pPr rtl="0"/>
            <a:r>
              <a:rPr lang="de-DE" noProof="0" dirty="0"/>
              <a:t>TITEL DURCH KLICKEN BEARBEITEN</a:t>
            </a:r>
          </a:p>
        </p:txBody>
      </p:sp>
      <p:pic>
        <p:nvPicPr>
          <p:cNvPr id="5" name="Grafik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56335"/>
            <a:ext cx="5876925" cy="5200650"/>
          </a:xfrm>
          <a:prstGeom prst="rect">
            <a:avLst/>
          </a:prstGeom>
        </p:spPr>
      </p:pic>
    </p:spTree>
    <p:extLst>
      <p:ext uri="{BB962C8B-B14F-4D97-AF65-F5344CB8AC3E}">
        <p14:creationId xmlns:p14="http://schemas.microsoft.com/office/powerpoint/2010/main" val="252757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a 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A50A5-3B4D-4647-993C-7C3011307F7C}"/>
              </a:ext>
            </a:extLst>
          </p:cNvPr>
          <p:cNvSpPr>
            <a:spLocks noGrp="1"/>
          </p:cNvSpPr>
          <p:nvPr>
            <p:ph type="title" hasCustomPrompt="1"/>
          </p:nvPr>
        </p:nvSpPr>
        <p:spPr>
          <a:xfrm>
            <a:off x="2014353" y="174550"/>
            <a:ext cx="8226928" cy="795690"/>
          </a:xfrm>
        </p:spPr>
        <p:txBody>
          <a:bodyPr/>
          <a:lstStyle>
            <a:lvl1pPr algn="ctr">
              <a:defRPr/>
            </a:lvl1pPr>
          </a:lstStyle>
          <a:p>
            <a:r>
              <a:rPr lang="de-DE" dirty="0"/>
              <a:t>Titel bearbeiten</a:t>
            </a:r>
          </a:p>
        </p:txBody>
      </p:sp>
      <p:sp>
        <p:nvSpPr>
          <p:cNvPr id="4" name="Datumsplatzhalter 3">
            <a:extLst>
              <a:ext uri="{FF2B5EF4-FFF2-40B4-BE49-F238E27FC236}">
                <a16:creationId xmlns:a16="http://schemas.microsoft.com/office/drawing/2014/main" id="{33C59DC2-7BE0-4B75-A546-DC711EF0F418}"/>
              </a:ext>
            </a:extLst>
          </p:cNvPr>
          <p:cNvSpPr>
            <a:spLocks noGrp="1"/>
          </p:cNvSpPr>
          <p:nvPr>
            <p:ph type="dt" sz="half" idx="10"/>
          </p:nvPr>
        </p:nvSpPr>
        <p:spPr/>
        <p:txBody>
          <a:bodyPr/>
          <a:lstStyle/>
          <a:p>
            <a:fld id="{88B6D400-D89D-491E-8996-DC8558BE2116}" type="datetimeFigureOut">
              <a:rPr lang="de-DE" smtClean="0"/>
              <a:t>09.10.2022</a:t>
            </a:fld>
            <a:endParaRPr lang="de-DE"/>
          </a:p>
        </p:txBody>
      </p:sp>
      <p:sp>
        <p:nvSpPr>
          <p:cNvPr id="5" name="Fußzeilenplatzhalter 4">
            <a:extLst>
              <a:ext uri="{FF2B5EF4-FFF2-40B4-BE49-F238E27FC236}">
                <a16:creationId xmlns:a16="http://schemas.microsoft.com/office/drawing/2014/main" id="{DD9233B6-9283-4863-804D-E78A4676D9C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FF0E21AB-1534-4D61-9EC4-E557FE0288BF}"/>
              </a:ext>
            </a:extLst>
          </p:cNvPr>
          <p:cNvSpPr>
            <a:spLocks noGrp="1"/>
          </p:cNvSpPr>
          <p:nvPr>
            <p:ph type="sldNum" sz="quarter" idx="12"/>
          </p:nvPr>
        </p:nvSpPr>
        <p:spPr/>
        <p:txBody>
          <a:bodyPr/>
          <a:lstStyle/>
          <a:p>
            <a:fld id="{E3F166C1-54BE-4587-B824-308BAB731EA4}" type="slidenum">
              <a:rPr lang="de-DE" smtClean="0"/>
              <a:t>‹Nr.›</a:t>
            </a:fld>
            <a:endParaRPr lang="de-DE"/>
          </a:p>
        </p:txBody>
      </p:sp>
      <p:sp>
        <p:nvSpPr>
          <p:cNvPr id="8" name="Textplatzhalter 2">
            <a:extLst>
              <a:ext uri="{FF2B5EF4-FFF2-40B4-BE49-F238E27FC236}">
                <a16:creationId xmlns:a16="http://schemas.microsoft.com/office/drawing/2014/main" id="{B1689F26-34AF-4DFC-80AA-94013FFD879F}"/>
              </a:ext>
            </a:extLst>
          </p:cNvPr>
          <p:cNvSpPr>
            <a:spLocks noGrp="1"/>
          </p:cNvSpPr>
          <p:nvPr>
            <p:ph idx="1"/>
          </p:nvPr>
        </p:nvSpPr>
        <p:spPr>
          <a:xfrm>
            <a:off x="828450" y="1212704"/>
            <a:ext cx="10535097" cy="5056222"/>
          </a:xfrm>
          <a:prstGeom prst="rect">
            <a:avLst/>
          </a:prstGeom>
        </p:spPr>
        <p:txBody>
          <a:bodyPr vert="horz" lIns="91440" tIns="45720" rIns="91440" bIns="45720" rtlCol="0">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Tree>
    <p:extLst>
      <p:ext uri="{BB962C8B-B14F-4D97-AF65-F5344CB8AC3E}">
        <p14:creationId xmlns:p14="http://schemas.microsoft.com/office/powerpoint/2010/main" val="171047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b Titel und Inhalt">
    <p:spTree>
      <p:nvGrpSpPr>
        <p:cNvPr id="1" name=""/>
        <p:cNvGrpSpPr/>
        <p:nvPr/>
      </p:nvGrpSpPr>
      <p:grpSpPr>
        <a:xfrm>
          <a:off x="0" y="0"/>
          <a:ext cx="0" cy="0"/>
          <a:chOff x="0" y="0"/>
          <a:chExt cx="0" cy="0"/>
        </a:xfrm>
      </p:grpSpPr>
      <p:sp>
        <p:nvSpPr>
          <p:cNvPr id="7" name="Grafik 10">
            <a:extLst>
              <a:ext uri="{FF2B5EF4-FFF2-40B4-BE49-F238E27FC236}">
                <a16:creationId xmlns:a16="http://schemas.microsoft.com/office/drawing/2014/main" id="{E34352B4-3D06-4428-B600-030B661AF60F}"/>
              </a:ext>
              <a:ext uri="{C183D7F6-B498-43B3-948B-1728B52AA6E4}">
                <adec:decorative xmlns:adec="http://schemas.microsoft.com/office/drawing/2017/decorative" val="1"/>
              </a:ext>
            </a:extLst>
          </p:cNvPr>
          <p:cNvSpPr/>
          <p:nvPr/>
        </p:nvSpPr>
        <p:spPr>
          <a:xfrm>
            <a:off x="2113887" y="1135380"/>
            <a:ext cx="10078116" cy="528828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de-DE" sz="1800" noProof="0"/>
          </a:p>
        </p:txBody>
      </p:sp>
      <p:sp>
        <p:nvSpPr>
          <p:cNvPr id="4" name="Datumsplatzhalter 3">
            <a:extLst>
              <a:ext uri="{FF2B5EF4-FFF2-40B4-BE49-F238E27FC236}">
                <a16:creationId xmlns:a16="http://schemas.microsoft.com/office/drawing/2014/main" id="{33C59DC2-7BE0-4B75-A546-DC711EF0F418}"/>
              </a:ext>
            </a:extLst>
          </p:cNvPr>
          <p:cNvSpPr>
            <a:spLocks noGrp="1"/>
          </p:cNvSpPr>
          <p:nvPr>
            <p:ph type="dt" sz="half" idx="10"/>
          </p:nvPr>
        </p:nvSpPr>
        <p:spPr/>
        <p:txBody>
          <a:bodyPr/>
          <a:lstStyle/>
          <a:p>
            <a:fld id="{88B6D400-D89D-491E-8996-DC8558BE2116}" type="datetimeFigureOut">
              <a:rPr lang="de-DE" smtClean="0"/>
              <a:t>09.10.2022</a:t>
            </a:fld>
            <a:endParaRPr lang="de-DE"/>
          </a:p>
        </p:txBody>
      </p:sp>
      <p:sp>
        <p:nvSpPr>
          <p:cNvPr id="5" name="Fußzeilenplatzhalter 4">
            <a:extLst>
              <a:ext uri="{FF2B5EF4-FFF2-40B4-BE49-F238E27FC236}">
                <a16:creationId xmlns:a16="http://schemas.microsoft.com/office/drawing/2014/main" id="{DD9233B6-9283-4863-804D-E78A4676D9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F0E21AB-1534-4D61-9EC4-E557FE0288BF}"/>
              </a:ext>
            </a:extLst>
          </p:cNvPr>
          <p:cNvSpPr>
            <a:spLocks noGrp="1"/>
          </p:cNvSpPr>
          <p:nvPr>
            <p:ph type="sldNum" sz="quarter" idx="12"/>
          </p:nvPr>
        </p:nvSpPr>
        <p:spPr/>
        <p:txBody>
          <a:bodyPr/>
          <a:lstStyle/>
          <a:p>
            <a:fld id="{E3F166C1-54BE-4587-B824-308BAB731EA4}" type="slidenum">
              <a:rPr lang="de-DE" smtClean="0"/>
              <a:t>‹Nr.›</a:t>
            </a:fld>
            <a:endParaRPr lang="de-DE"/>
          </a:p>
        </p:txBody>
      </p:sp>
      <p:sp>
        <p:nvSpPr>
          <p:cNvPr id="11" name="Titel 1">
            <a:extLst>
              <a:ext uri="{FF2B5EF4-FFF2-40B4-BE49-F238E27FC236}">
                <a16:creationId xmlns:a16="http://schemas.microsoft.com/office/drawing/2014/main" id="{90ADB673-8475-42CD-ADE1-0F22F8872DF0}"/>
              </a:ext>
            </a:extLst>
          </p:cNvPr>
          <p:cNvSpPr>
            <a:spLocks noGrp="1"/>
          </p:cNvSpPr>
          <p:nvPr>
            <p:ph type="title" hasCustomPrompt="1"/>
          </p:nvPr>
        </p:nvSpPr>
        <p:spPr>
          <a:xfrm>
            <a:off x="2014353" y="174550"/>
            <a:ext cx="8226928" cy="795690"/>
          </a:xfrm>
        </p:spPr>
        <p:txBody>
          <a:bodyPr/>
          <a:lstStyle>
            <a:lvl1pPr algn="ctr">
              <a:defRPr/>
            </a:lvl1pPr>
          </a:lstStyle>
          <a:p>
            <a:r>
              <a:rPr lang="de-DE" dirty="0"/>
              <a:t>Titel bearbeiten</a:t>
            </a:r>
          </a:p>
        </p:txBody>
      </p:sp>
      <p:sp>
        <p:nvSpPr>
          <p:cNvPr id="17" name="Textplatzhalter 2">
            <a:extLst>
              <a:ext uri="{FF2B5EF4-FFF2-40B4-BE49-F238E27FC236}">
                <a16:creationId xmlns:a16="http://schemas.microsoft.com/office/drawing/2014/main" id="{6AF9967C-72B5-4999-B8C0-002D6ACAB998}"/>
              </a:ext>
            </a:extLst>
          </p:cNvPr>
          <p:cNvSpPr>
            <a:spLocks noGrp="1"/>
          </p:cNvSpPr>
          <p:nvPr>
            <p:ph idx="1"/>
          </p:nvPr>
        </p:nvSpPr>
        <p:spPr>
          <a:xfrm>
            <a:off x="828450" y="1212704"/>
            <a:ext cx="10535097" cy="5056222"/>
          </a:xfrm>
          <a:prstGeom prst="rect">
            <a:avLst/>
          </a:prstGeom>
        </p:spPr>
        <p:txBody>
          <a:bodyPr vert="horz" lIns="91440" tIns="45720" rIns="91440" bIns="45720" rtlCol="0">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Tree>
    <p:extLst>
      <p:ext uri="{BB962C8B-B14F-4D97-AF65-F5344CB8AC3E}">
        <p14:creationId xmlns:p14="http://schemas.microsoft.com/office/powerpoint/2010/main" val="135145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2b Titel und Inhalt">
    <p:spTree>
      <p:nvGrpSpPr>
        <p:cNvPr id="1" name=""/>
        <p:cNvGrpSpPr/>
        <p:nvPr/>
      </p:nvGrpSpPr>
      <p:grpSpPr>
        <a:xfrm>
          <a:off x="0" y="0"/>
          <a:ext cx="0" cy="0"/>
          <a:chOff x="0" y="0"/>
          <a:chExt cx="0" cy="0"/>
        </a:xfrm>
      </p:grpSpPr>
      <p:sp>
        <p:nvSpPr>
          <p:cNvPr id="7" name="Grafik 10">
            <a:extLst>
              <a:ext uri="{FF2B5EF4-FFF2-40B4-BE49-F238E27FC236}">
                <a16:creationId xmlns:a16="http://schemas.microsoft.com/office/drawing/2014/main" id="{E34352B4-3D06-4428-B600-030B661AF60F}"/>
              </a:ext>
              <a:ext uri="{C183D7F6-B498-43B3-948B-1728B52AA6E4}">
                <adec:decorative xmlns:adec="http://schemas.microsoft.com/office/drawing/2017/decorative" val="1"/>
              </a:ext>
            </a:extLst>
          </p:cNvPr>
          <p:cNvSpPr/>
          <p:nvPr/>
        </p:nvSpPr>
        <p:spPr>
          <a:xfrm>
            <a:off x="2113887" y="1135380"/>
            <a:ext cx="10078116" cy="528828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de-DE" sz="1800" noProof="0"/>
          </a:p>
        </p:txBody>
      </p:sp>
      <p:sp>
        <p:nvSpPr>
          <p:cNvPr id="4" name="Datumsplatzhalter 3">
            <a:extLst>
              <a:ext uri="{FF2B5EF4-FFF2-40B4-BE49-F238E27FC236}">
                <a16:creationId xmlns:a16="http://schemas.microsoft.com/office/drawing/2014/main" id="{33C59DC2-7BE0-4B75-A546-DC711EF0F418}"/>
              </a:ext>
            </a:extLst>
          </p:cNvPr>
          <p:cNvSpPr>
            <a:spLocks noGrp="1"/>
          </p:cNvSpPr>
          <p:nvPr>
            <p:ph type="dt" sz="half" idx="10"/>
          </p:nvPr>
        </p:nvSpPr>
        <p:spPr/>
        <p:txBody>
          <a:bodyPr/>
          <a:lstStyle/>
          <a:p>
            <a:r>
              <a:rPr lang="de-DE"/>
              <a:t>September 2021</a:t>
            </a:r>
            <a:endParaRPr lang="de-DE" dirty="0"/>
          </a:p>
        </p:txBody>
      </p:sp>
      <p:sp>
        <p:nvSpPr>
          <p:cNvPr id="5" name="Fußzeilenplatzhalter 4">
            <a:extLst>
              <a:ext uri="{FF2B5EF4-FFF2-40B4-BE49-F238E27FC236}">
                <a16:creationId xmlns:a16="http://schemas.microsoft.com/office/drawing/2014/main" id="{DD9233B6-9283-4863-804D-E78A4676D9C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FF0E21AB-1534-4D61-9EC4-E557FE0288BF}"/>
              </a:ext>
            </a:extLst>
          </p:cNvPr>
          <p:cNvSpPr>
            <a:spLocks noGrp="1"/>
          </p:cNvSpPr>
          <p:nvPr>
            <p:ph type="sldNum" sz="quarter" idx="12"/>
          </p:nvPr>
        </p:nvSpPr>
        <p:spPr/>
        <p:txBody>
          <a:bodyPr/>
          <a:lstStyle/>
          <a:p>
            <a:fld id="{B5CEABB6-07DC-46E8-9B57-56EC44A396E5}" type="slidenum">
              <a:rPr lang="de-DE" smtClean="0"/>
              <a:pPr/>
              <a:t>‹Nr.›</a:t>
            </a:fld>
            <a:endParaRPr lang="de-DE" dirty="0"/>
          </a:p>
        </p:txBody>
      </p:sp>
      <p:pic>
        <p:nvPicPr>
          <p:cNvPr id="8" name="Grafik 7">
            <a:extLst>
              <a:ext uri="{FF2B5EF4-FFF2-40B4-BE49-F238E27FC236}">
                <a16:creationId xmlns:a16="http://schemas.microsoft.com/office/drawing/2014/main" id="{FE8DC5E6-3535-441F-8D51-487F8E637A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315075" y="1127049"/>
            <a:ext cx="5876925" cy="5200650"/>
          </a:xfrm>
          <a:prstGeom prst="rect">
            <a:avLst/>
          </a:prstGeom>
        </p:spPr>
      </p:pic>
      <p:sp>
        <p:nvSpPr>
          <p:cNvPr id="10" name="Titel 1">
            <a:extLst>
              <a:ext uri="{FF2B5EF4-FFF2-40B4-BE49-F238E27FC236}">
                <a16:creationId xmlns:a16="http://schemas.microsoft.com/office/drawing/2014/main" id="{8A11106C-FD60-4F6A-8679-2C90895FB875}"/>
              </a:ext>
            </a:extLst>
          </p:cNvPr>
          <p:cNvSpPr>
            <a:spLocks noGrp="1"/>
          </p:cNvSpPr>
          <p:nvPr>
            <p:ph type="title" hasCustomPrompt="1"/>
          </p:nvPr>
        </p:nvSpPr>
        <p:spPr>
          <a:xfrm>
            <a:off x="2014353" y="174550"/>
            <a:ext cx="8226928" cy="795690"/>
          </a:xfrm>
        </p:spPr>
        <p:txBody>
          <a:bodyPr/>
          <a:lstStyle>
            <a:lvl1pPr algn="ctr">
              <a:defRPr/>
            </a:lvl1pPr>
          </a:lstStyle>
          <a:p>
            <a:r>
              <a:rPr lang="de-DE" dirty="0"/>
              <a:t>Titel bearbeiten</a:t>
            </a:r>
          </a:p>
        </p:txBody>
      </p:sp>
      <p:sp>
        <p:nvSpPr>
          <p:cNvPr id="11" name="Textplatzhalter 2">
            <a:extLst>
              <a:ext uri="{FF2B5EF4-FFF2-40B4-BE49-F238E27FC236}">
                <a16:creationId xmlns:a16="http://schemas.microsoft.com/office/drawing/2014/main" id="{949F3C9E-9B32-4120-A02F-A39139D7D6F2}"/>
              </a:ext>
            </a:extLst>
          </p:cNvPr>
          <p:cNvSpPr>
            <a:spLocks noGrp="1"/>
          </p:cNvSpPr>
          <p:nvPr>
            <p:ph idx="1"/>
          </p:nvPr>
        </p:nvSpPr>
        <p:spPr>
          <a:xfrm>
            <a:off x="828450" y="1212704"/>
            <a:ext cx="10535097" cy="5056222"/>
          </a:xfrm>
          <a:prstGeom prst="rect">
            <a:avLst/>
          </a:prstGeom>
        </p:spPr>
        <p:txBody>
          <a:bodyPr vert="horz" lIns="91440" tIns="45720" rIns="91440" bIns="45720" rtlCol="0">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Tree>
    <p:extLst>
      <p:ext uri="{BB962C8B-B14F-4D97-AF65-F5344CB8AC3E}">
        <p14:creationId xmlns:p14="http://schemas.microsoft.com/office/powerpoint/2010/main" val="306162400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Zwei Spalte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11CC488-C330-4D0D-8884-DC510E53A8B4}"/>
              </a:ext>
            </a:extLst>
          </p:cNvPr>
          <p:cNvSpPr>
            <a:spLocks noGrp="1"/>
          </p:cNvSpPr>
          <p:nvPr>
            <p:ph sz="half" idx="1"/>
          </p:nvPr>
        </p:nvSpPr>
        <p:spPr>
          <a:xfrm>
            <a:off x="942405" y="1203960"/>
            <a:ext cx="4940235" cy="51206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BD2AD7C8-55FB-4D48-9D7C-B26BAD640017}"/>
              </a:ext>
            </a:extLst>
          </p:cNvPr>
          <p:cNvSpPr>
            <a:spLocks noGrp="1"/>
          </p:cNvSpPr>
          <p:nvPr>
            <p:ph sz="half" idx="2"/>
          </p:nvPr>
        </p:nvSpPr>
        <p:spPr>
          <a:xfrm>
            <a:off x="6309361" y="1203956"/>
            <a:ext cx="4940235" cy="51206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4BD55189-4658-4768-9D09-E0A58A74EFAE}"/>
              </a:ext>
            </a:extLst>
          </p:cNvPr>
          <p:cNvSpPr>
            <a:spLocks noGrp="1"/>
          </p:cNvSpPr>
          <p:nvPr>
            <p:ph type="dt" sz="half" idx="10"/>
          </p:nvPr>
        </p:nvSpPr>
        <p:spPr/>
        <p:txBody>
          <a:bodyPr/>
          <a:lstStyle/>
          <a:p>
            <a:fld id="{88B6D400-D89D-491E-8996-DC8558BE2116}" type="datetimeFigureOut">
              <a:rPr lang="de-DE" smtClean="0"/>
              <a:t>09.10.2022</a:t>
            </a:fld>
            <a:endParaRPr lang="de-DE"/>
          </a:p>
        </p:txBody>
      </p:sp>
      <p:sp>
        <p:nvSpPr>
          <p:cNvPr id="6" name="Fußzeilenplatzhalter 5">
            <a:extLst>
              <a:ext uri="{FF2B5EF4-FFF2-40B4-BE49-F238E27FC236}">
                <a16:creationId xmlns:a16="http://schemas.microsoft.com/office/drawing/2014/main" id="{482ECAA0-51B5-44D9-8F46-B821EF081F7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9426FCB-3A27-4652-876F-D8A154CD6884}"/>
              </a:ext>
            </a:extLst>
          </p:cNvPr>
          <p:cNvSpPr>
            <a:spLocks noGrp="1"/>
          </p:cNvSpPr>
          <p:nvPr>
            <p:ph type="sldNum" sz="quarter" idx="12"/>
          </p:nvPr>
        </p:nvSpPr>
        <p:spPr/>
        <p:txBody>
          <a:bodyPr/>
          <a:lstStyle/>
          <a:p>
            <a:fld id="{E3F166C1-54BE-4587-B824-308BAB731EA4}" type="slidenum">
              <a:rPr lang="de-DE" smtClean="0"/>
              <a:t>‹Nr.›</a:t>
            </a:fld>
            <a:endParaRPr lang="de-DE"/>
          </a:p>
        </p:txBody>
      </p:sp>
      <p:sp>
        <p:nvSpPr>
          <p:cNvPr id="8" name="Titel 1">
            <a:extLst>
              <a:ext uri="{FF2B5EF4-FFF2-40B4-BE49-F238E27FC236}">
                <a16:creationId xmlns:a16="http://schemas.microsoft.com/office/drawing/2014/main" id="{1260D350-0F64-46F5-9291-BAACDCFC41D9}"/>
              </a:ext>
            </a:extLst>
          </p:cNvPr>
          <p:cNvSpPr>
            <a:spLocks noGrp="1"/>
          </p:cNvSpPr>
          <p:nvPr>
            <p:ph type="title" hasCustomPrompt="1"/>
          </p:nvPr>
        </p:nvSpPr>
        <p:spPr>
          <a:xfrm>
            <a:off x="2014353" y="174550"/>
            <a:ext cx="8226928" cy="795690"/>
          </a:xfrm>
        </p:spPr>
        <p:txBody>
          <a:bodyPr/>
          <a:lstStyle>
            <a:lvl1pPr algn="ctr">
              <a:defRPr/>
            </a:lvl1pPr>
          </a:lstStyle>
          <a:p>
            <a:r>
              <a:rPr lang="de-DE" dirty="0"/>
              <a:t>Titel bearbeiten</a:t>
            </a:r>
          </a:p>
        </p:txBody>
      </p:sp>
    </p:spTree>
    <p:extLst>
      <p:ext uri="{BB962C8B-B14F-4D97-AF65-F5344CB8AC3E}">
        <p14:creationId xmlns:p14="http://schemas.microsoft.com/office/powerpoint/2010/main" val="377455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a 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A74CC13-19EC-4537-A32F-F53EEF87E0FA}"/>
              </a:ext>
            </a:extLst>
          </p:cNvPr>
          <p:cNvSpPr>
            <a:spLocks noGrp="1"/>
          </p:cNvSpPr>
          <p:nvPr>
            <p:ph type="dt" sz="half" idx="10"/>
          </p:nvPr>
        </p:nvSpPr>
        <p:spPr/>
        <p:txBody>
          <a:bodyPr/>
          <a:lstStyle/>
          <a:p>
            <a:fld id="{88B6D400-D89D-491E-8996-DC8558BE2116}" type="datetimeFigureOut">
              <a:rPr lang="de-DE" smtClean="0"/>
              <a:t>09.10.2022</a:t>
            </a:fld>
            <a:endParaRPr lang="de-DE"/>
          </a:p>
        </p:txBody>
      </p:sp>
      <p:sp>
        <p:nvSpPr>
          <p:cNvPr id="4" name="Fußzeilenplatzhalter 3">
            <a:extLst>
              <a:ext uri="{FF2B5EF4-FFF2-40B4-BE49-F238E27FC236}">
                <a16:creationId xmlns:a16="http://schemas.microsoft.com/office/drawing/2014/main" id="{4E3E0C1B-DFC8-46DF-86C0-ABCE47F5760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1B565BC-7BA3-41A5-994B-D317CF88240D}"/>
              </a:ext>
            </a:extLst>
          </p:cNvPr>
          <p:cNvSpPr>
            <a:spLocks noGrp="1"/>
          </p:cNvSpPr>
          <p:nvPr>
            <p:ph type="sldNum" sz="quarter" idx="12"/>
          </p:nvPr>
        </p:nvSpPr>
        <p:spPr/>
        <p:txBody>
          <a:bodyPr/>
          <a:lstStyle/>
          <a:p>
            <a:fld id="{E3F166C1-54BE-4587-B824-308BAB731EA4}" type="slidenum">
              <a:rPr lang="de-DE" smtClean="0"/>
              <a:t>‹Nr.›</a:t>
            </a:fld>
            <a:endParaRPr lang="de-DE"/>
          </a:p>
        </p:txBody>
      </p:sp>
      <p:sp>
        <p:nvSpPr>
          <p:cNvPr id="6" name="Titel 1">
            <a:extLst>
              <a:ext uri="{FF2B5EF4-FFF2-40B4-BE49-F238E27FC236}">
                <a16:creationId xmlns:a16="http://schemas.microsoft.com/office/drawing/2014/main" id="{4BB59C6B-5372-49B2-9AC2-11B1D88F9C34}"/>
              </a:ext>
            </a:extLst>
          </p:cNvPr>
          <p:cNvSpPr>
            <a:spLocks noGrp="1"/>
          </p:cNvSpPr>
          <p:nvPr>
            <p:ph type="title" hasCustomPrompt="1"/>
          </p:nvPr>
        </p:nvSpPr>
        <p:spPr>
          <a:xfrm>
            <a:off x="2014353" y="174550"/>
            <a:ext cx="8226928" cy="795690"/>
          </a:xfrm>
        </p:spPr>
        <p:txBody>
          <a:bodyPr/>
          <a:lstStyle>
            <a:lvl1pPr algn="ctr">
              <a:defRPr/>
            </a:lvl1pPr>
          </a:lstStyle>
          <a:p>
            <a:r>
              <a:rPr lang="de-DE" dirty="0"/>
              <a:t>Titel bearbeiten</a:t>
            </a:r>
          </a:p>
        </p:txBody>
      </p:sp>
    </p:spTree>
    <p:extLst>
      <p:ext uri="{BB962C8B-B14F-4D97-AF65-F5344CB8AC3E}">
        <p14:creationId xmlns:p14="http://schemas.microsoft.com/office/powerpoint/2010/main" val="186487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b_Nur Titel">
    <p:spTree>
      <p:nvGrpSpPr>
        <p:cNvPr id="1" name=""/>
        <p:cNvGrpSpPr/>
        <p:nvPr/>
      </p:nvGrpSpPr>
      <p:grpSpPr>
        <a:xfrm>
          <a:off x="0" y="0"/>
          <a:ext cx="0" cy="0"/>
          <a:chOff x="0" y="0"/>
          <a:chExt cx="0" cy="0"/>
        </a:xfrm>
      </p:grpSpPr>
      <p:sp>
        <p:nvSpPr>
          <p:cNvPr id="6" name="Grafik 10">
            <a:extLst>
              <a:ext uri="{FF2B5EF4-FFF2-40B4-BE49-F238E27FC236}">
                <a16:creationId xmlns:a16="http://schemas.microsoft.com/office/drawing/2014/main" id="{500FA6B1-A23C-4F86-A6A2-2FE782D473C3}"/>
              </a:ext>
              <a:ext uri="{C183D7F6-B498-43B3-948B-1728B52AA6E4}">
                <adec:decorative xmlns:adec="http://schemas.microsoft.com/office/drawing/2017/decorative" val="1"/>
              </a:ext>
            </a:extLst>
          </p:cNvPr>
          <p:cNvSpPr/>
          <p:nvPr/>
        </p:nvSpPr>
        <p:spPr>
          <a:xfrm>
            <a:off x="2113887" y="1120140"/>
            <a:ext cx="10078116" cy="531114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de-DE" sz="1800" noProof="0"/>
          </a:p>
        </p:txBody>
      </p:sp>
      <p:sp>
        <p:nvSpPr>
          <p:cNvPr id="3" name="Datumsplatzhalter 2">
            <a:extLst>
              <a:ext uri="{FF2B5EF4-FFF2-40B4-BE49-F238E27FC236}">
                <a16:creationId xmlns:a16="http://schemas.microsoft.com/office/drawing/2014/main" id="{2A74CC13-19EC-4537-A32F-F53EEF87E0FA}"/>
              </a:ext>
            </a:extLst>
          </p:cNvPr>
          <p:cNvSpPr>
            <a:spLocks noGrp="1"/>
          </p:cNvSpPr>
          <p:nvPr>
            <p:ph type="dt" sz="half" idx="10"/>
          </p:nvPr>
        </p:nvSpPr>
        <p:spPr/>
        <p:txBody>
          <a:bodyPr/>
          <a:lstStyle/>
          <a:p>
            <a:fld id="{88B6D400-D89D-491E-8996-DC8558BE2116}" type="datetimeFigureOut">
              <a:rPr lang="de-DE" smtClean="0"/>
              <a:t>09.10.2022</a:t>
            </a:fld>
            <a:endParaRPr lang="de-DE"/>
          </a:p>
        </p:txBody>
      </p:sp>
      <p:sp>
        <p:nvSpPr>
          <p:cNvPr id="4" name="Fußzeilenplatzhalter 3">
            <a:extLst>
              <a:ext uri="{FF2B5EF4-FFF2-40B4-BE49-F238E27FC236}">
                <a16:creationId xmlns:a16="http://schemas.microsoft.com/office/drawing/2014/main" id="{4E3E0C1B-DFC8-46DF-86C0-ABCE47F5760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1B565BC-7BA3-41A5-994B-D317CF88240D}"/>
              </a:ext>
            </a:extLst>
          </p:cNvPr>
          <p:cNvSpPr>
            <a:spLocks noGrp="1"/>
          </p:cNvSpPr>
          <p:nvPr>
            <p:ph type="sldNum" sz="quarter" idx="12"/>
          </p:nvPr>
        </p:nvSpPr>
        <p:spPr/>
        <p:txBody>
          <a:bodyPr/>
          <a:lstStyle/>
          <a:p>
            <a:fld id="{E3F166C1-54BE-4587-B824-308BAB731EA4}" type="slidenum">
              <a:rPr lang="de-DE" smtClean="0"/>
              <a:t>‹Nr.›</a:t>
            </a:fld>
            <a:endParaRPr lang="de-DE"/>
          </a:p>
        </p:txBody>
      </p:sp>
      <p:sp>
        <p:nvSpPr>
          <p:cNvPr id="7" name="Titel 1">
            <a:extLst>
              <a:ext uri="{FF2B5EF4-FFF2-40B4-BE49-F238E27FC236}">
                <a16:creationId xmlns:a16="http://schemas.microsoft.com/office/drawing/2014/main" id="{EB77C207-50FC-4060-8970-2EA1B3E141AD}"/>
              </a:ext>
            </a:extLst>
          </p:cNvPr>
          <p:cNvSpPr>
            <a:spLocks noGrp="1"/>
          </p:cNvSpPr>
          <p:nvPr>
            <p:ph type="title" hasCustomPrompt="1"/>
          </p:nvPr>
        </p:nvSpPr>
        <p:spPr>
          <a:xfrm>
            <a:off x="2014353" y="174550"/>
            <a:ext cx="8226928" cy="795690"/>
          </a:xfrm>
        </p:spPr>
        <p:txBody>
          <a:bodyPr/>
          <a:lstStyle>
            <a:lvl1pPr algn="ctr">
              <a:defRPr/>
            </a:lvl1pPr>
          </a:lstStyle>
          <a:p>
            <a:r>
              <a:rPr lang="de-DE" dirty="0"/>
              <a:t>Titel bearbeiten</a:t>
            </a:r>
          </a:p>
        </p:txBody>
      </p:sp>
    </p:spTree>
    <p:extLst>
      <p:ext uri="{BB962C8B-B14F-4D97-AF65-F5344CB8AC3E}">
        <p14:creationId xmlns:p14="http://schemas.microsoft.com/office/powerpoint/2010/main" val="106327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BFBE3B3C-F5A3-48D9-BC98-49EC06B5DC71}"/>
              </a:ext>
            </a:extLst>
          </p:cNvPr>
          <p:cNvSpPr/>
          <p:nvPr/>
        </p:nvSpPr>
        <p:spPr>
          <a:xfrm>
            <a:off x="0" y="6429992"/>
            <a:ext cx="12192000" cy="428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3" name="Textplatzhalter 2">
            <a:extLst>
              <a:ext uri="{FF2B5EF4-FFF2-40B4-BE49-F238E27FC236}">
                <a16:creationId xmlns:a16="http://schemas.microsoft.com/office/drawing/2014/main" id="{4833D101-3AF0-4F06-90ED-B83615C36CE9}"/>
              </a:ext>
            </a:extLst>
          </p:cNvPr>
          <p:cNvSpPr>
            <a:spLocks noGrp="1"/>
          </p:cNvSpPr>
          <p:nvPr>
            <p:ph type="body" idx="1"/>
          </p:nvPr>
        </p:nvSpPr>
        <p:spPr>
          <a:xfrm>
            <a:off x="828450" y="1212704"/>
            <a:ext cx="10535097" cy="5056222"/>
          </a:xfrm>
          <a:prstGeom prst="rect">
            <a:avLst/>
          </a:prstGeom>
        </p:spPr>
        <p:txBody>
          <a:bodyPr vert="horz" lIns="91440" tIns="45720" rIns="91440" bIns="45720" rtlCol="0">
            <a:normAutofit/>
          </a:bodyPr>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a:extLst>
              <a:ext uri="{FF2B5EF4-FFF2-40B4-BE49-F238E27FC236}">
                <a16:creationId xmlns:a16="http://schemas.microsoft.com/office/drawing/2014/main" id="{C2AE9FDE-AF95-49F8-A927-35A23C9E6532}"/>
              </a:ext>
            </a:extLst>
          </p:cNvPr>
          <p:cNvSpPr>
            <a:spLocks noGrp="1"/>
          </p:cNvSpPr>
          <p:nvPr>
            <p:ph type="dt" sz="half" idx="2"/>
          </p:nvPr>
        </p:nvSpPr>
        <p:spPr>
          <a:xfrm>
            <a:off x="942404" y="6534455"/>
            <a:ext cx="2743200" cy="219081"/>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cs typeface="Calibri" panose="020F0502020204030204" pitchFamily="34" charset="0"/>
              </a:defRPr>
            </a:lvl1pPr>
          </a:lstStyle>
          <a:p>
            <a:r>
              <a:rPr lang="de-DE"/>
              <a:t>September 2021</a:t>
            </a:r>
            <a:endParaRPr lang="de-DE" dirty="0"/>
          </a:p>
        </p:txBody>
      </p:sp>
      <p:sp>
        <p:nvSpPr>
          <p:cNvPr id="5" name="Fußzeilenplatzhalter 4">
            <a:extLst>
              <a:ext uri="{FF2B5EF4-FFF2-40B4-BE49-F238E27FC236}">
                <a16:creationId xmlns:a16="http://schemas.microsoft.com/office/drawing/2014/main" id="{CC2E900D-8FF9-4E80-860D-89C2D3B4E4E1}"/>
              </a:ext>
            </a:extLst>
          </p:cNvPr>
          <p:cNvSpPr>
            <a:spLocks noGrp="1"/>
          </p:cNvSpPr>
          <p:nvPr>
            <p:ph type="ftr" sz="quarter" idx="3"/>
          </p:nvPr>
        </p:nvSpPr>
        <p:spPr>
          <a:xfrm>
            <a:off x="4038599" y="6534455"/>
            <a:ext cx="4114800" cy="219081"/>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cs typeface="Calibri" panose="020F0502020204030204" pitchFamily="34" charset="0"/>
              </a:defRPr>
            </a:lvl1pPr>
          </a:lstStyle>
          <a:p>
            <a:endParaRPr lang="de-DE" dirty="0"/>
          </a:p>
        </p:txBody>
      </p:sp>
      <p:sp>
        <p:nvSpPr>
          <p:cNvPr id="6" name="Foliennummernplatzhalter 5">
            <a:extLst>
              <a:ext uri="{FF2B5EF4-FFF2-40B4-BE49-F238E27FC236}">
                <a16:creationId xmlns:a16="http://schemas.microsoft.com/office/drawing/2014/main" id="{F1A66A0C-1415-46A3-A1FF-BE18C70873E3}"/>
              </a:ext>
            </a:extLst>
          </p:cNvPr>
          <p:cNvSpPr>
            <a:spLocks noGrp="1"/>
          </p:cNvSpPr>
          <p:nvPr>
            <p:ph type="sldNum" sz="quarter" idx="4"/>
          </p:nvPr>
        </p:nvSpPr>
        <p:spPr>
          <a:xfrm>
            <a:off x="8506395" y="6534455"/>
            <a:ext cx="2743200" cy="219081"/>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cs typeface="Calibri" panose="020F0502020204030204" pitchFamily="34" charset="0"/>
              </a:defRPr>
            </a:lvl1pPr>
          </a:lstStyle>
          <a:p>
            <a:fld id="{B5CEABB6-07DC-46E8-9B57-56EC44A396E5}" type="slidenum">
              <a:rPr lang="de-DE" smtClean="0"/>
              <a:pPr/>
              <a:t>‹Nr.›</a:t>
            </a:fld>
            <a:endParaRPr lang="de-DE" dirty="0"/>
          </a:p>
        </p:txBody>
      </p:sp>
      <p:sp>
        <p:nvSpPr>
          <p:cNvPr id="15" name="Rechteck 14">
            <a:extLst>
              <a:ext uri="{FF2B5EF4-FFF2-40B4-BE49-F238E27FC236}">
                <a16:creationId xmlns:a16="http://schemas.microsoft.com/office/drawing/2014/main" id="{CE360C0E-2397-49E8-B301-90FCACBF04E6}"/>
              </a:ext>
            </a:extLst>
          </p:cNvPr>
          <p:cNvSpPr/>
          <p:nvPr/>
        </p:nvSpPr>
        <p:spPr>
          <a:xfrm>
            <a:off x="0" y="1"/>
            <a:ext cx="12192000" cy="10302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3" name="Grafik 12">
            <a:extLst>
              <a:ext uri="{FF2B5EF4-FFF2-40B4-BE49-F238E27FC236}">
                <a16:creationId xmlns:a16="http://schemas.microsoft.com/office/drawing/2014/main" id="{155525AB-899D-4160-A9EE-96DED462721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52356" y="98723"/>
            <a:ext cx="836901" cy="864806"/>
          </a:xfrm>
          <a:prstGeom prst="rect">
            <a:avLst/>
          </a:prstGeom>
        </p:spPr>
      </p:pic>
      <p:sp>
        <p:nvSpPr>
          <p:cNvPr id="16" name="Textfeld 15">
            <a:extLst>
              <a:ext uri="{FF2B5EF4-FFF2-40B4-BE49-F238E27FC236}">
                <a16:creationId xmlns:a16="http://schemas.microsoft.com/office/drawing/2014/main" id="{B23839BB-DF96-4CCE-A9A8-F4073AE0F02A}"/>
              </a:ext>
            </a:extLst>
          </p:cNvPr>
          <p:cNvSpPr txBox="1"/>
          <p:nvPr/>
        </p:nvSpPr>
        <p:spPr>
          <a:xfrm>
            <a:off x="942404" y="329144"/>
            <a:ext cx="1859280" cy="415755"/>
          </a:xfrm>
          <a:prstGeom prst="rect">
            <a:avLst/>
          </a:prstGeom>
          <a:noFill/>
        </p:spPr>
        <p:txBody>
          <a:bodyPr wrap="square" rtlCol="0">
            <a:spAutoFit/>
          </a:bodyPr>
          <a:lstStyle/>
          <a:p>
            <a:r>
              <a:rPr lang="de-DE" sz="1051" dirty="0">
                <a:latin typeface="Times New Roman" panose="02020603050405020304" pitchFamily="18" charset="0"/>
                <a:cs typeface="Times New Roman" panose="02020603050405020304" pitchFamily="18" charset="0"/>
              </a:rPr>
              <a:t>Musik und</a:t>
            </a:r>
          </a:p>
          <a:p>
            <a:r>
              <a:rPr lang="de-DE" sz="1051" dirty="0">
                <a:latin typeface="Times New Roman" panose="02020603050405020304" pitchFamily="18" charset="0"/>
                <a:cs typeface="Times New Roman" panose="02020603050405020304" pitchFamily="18" charset="0"/>
              </a:rPr>
              <a:t>Musikpädagogik</a:t>
            </a:r>
          </a:p>
        </p:txBody>
      </p:sp>
      <p:sp>
        <p:nvSpPr>
          <p:cNvPr id="2" name="Titelplatzhalter 1">
            <a:extLst>
              <a:ext uri="{FF2B5EF4-FFF2-40B4-BE49-F238E27FC236}">
                <a16:creationId xmlns:a16="http://schemas.microsoft.com/office/drawing/2014/main" id="{8F4C17E5-24ED-44BC-BA50-02EF903552E1}"/>
              </a:ext>
            </a:extLst>
          </p:cNvPr>
          <p:cNvSpPr>
            <a:spLocks noGrp="1"/>
          </p:cNvSpPr>
          <p:nvPr>
            <p:ph type="title"/>
          </p:nvPr>
        </p:nvSpPr>
        <p:spPr>
          <a:xfrm>
            <a:off x="2063286" y="164974"/>
            <a:ext cx="8293331" cy="797169"/>
          </a:xfrm>
          <a:prstGeom prst="rect">
            <a:avLst/>
          </a:prstGeom>
        </p:spPr>
        <p:txBody>
          <a:bodyPr vert="horz" lIns="91440" tIns="45720" rIns="91440" bIns="45720" rtlCol="0" anchor="ctr">
            <a:normAutofit/>
          </a:bodyPr>
          <a:lstStyle/>
          <a:p>
            <a:pPr rtl="0"/>
            <a:r>
              <a:rPr lang="de-DE" noProof="0" dirty="0"/>
              <a:t>Titelmasterformat durch Klicken bearbeiten</a:t>
            </a:r>
          </a:p>
        </p:txBody>
      </p:sp>
      <p:sp>
        <p:nvSpPr>
          <p:cNvPr id="11" name="Rechteck 10">
            <a:extLst>
              <a:ext uri="{FF2B5EF4-FFF2-40B4-BE49-F238E27FC236}">
                <a16:creationId xmlns:a16="http://schemas.microsoft.com/office/drawing/2014/main" id="{F62EB09C-14F6-464C-9C59-18D3C94DB77F}"/>
              </a:ext>
            </a:extLst>
          </p:cNvPr>
          <p:cNvSpPr/>
          <p:nvPr/>
        </p:nvSpPr>
        <p:spPr>
          <a:xfrm>
            <a:off x="0" y="1021717"/>
            <a:ext cx="12192000" cy="101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99319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2" r:id="rId22"/>
  </p:sldLayoutIdLst>
  <p:hf hdr="0"/>
  <p:txStyles>
    <p:titleStyle>
      <a:lvl1pPr algn="ctr" defTabSz="914354" rtl="0" eaLnBrk="1" latinLnBrk="0" hangingPunct="1">
        <a:lnSpc>
          <a:spcPct val="90000"/>
        </a:lnSpc>
        <a:spcBef>
          <a:spcPct val="0"/>
        </a:spcBef>
        <a:buNone/>
        <a:defRPr sz="3200" b="1" kern="1200" cap="none" baseline="0">
          <a:solidFill>
            <a:srgbClr val="003F60"/>
          </a:solidFill>
          <a:effectLst/>
          <a:latin typeface="Calibri" panose="020F0502020204030204" pitchFamily="34" charset="0"/>
          <a:ea typeface="+mj-ea"/>
          <a:cs typeface="Calibri" panose="020F050202020403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rgbClr val="003F60"/>
          </a:solidFill>
          <a:latin typeface="Calibri" panose="020F0502020204030204" pitchFamily="34" charset="0"/>
          <a:ea typeface="+mn-ea"/>
          <a:cs typeface="Calibri" panose="020F050202020403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03F60"/>
          </a:solidFill>
          <a:latin typeface="Calibri" panose="020F0502020204030204" pitchFamily="34" charset="0"/>
          <a:ea typeface="+mn-ea"/>
          <a:cs typeface="Calibri" panose="020F050202020403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rgbClr val="003F60"/>
          </a:solidFill>
          <a:latin typeface="Calibri" panose="020F0502020204030204" pitchFamily="34" charset="0"/>
          <a:ea typeface="+mn-ea"/>
          <a:cs typeface="Calibri" panose="020F050202020403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rgbClr val="003F60"/>
          </a:solidFill>
          <a:latin typeface="Calibri" panose="020F0502020204030204" pitchFamily="34" charset="0"/>
          <a:ea typeface="+mn-ea"/>
          <a:cs typeface="Calibri" panose="020F050202020403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rgbClr val="003F60"/>
          </a:solidFill>
          <a:latin typeface="Calibri" panose="020F0502020204030204" pitchFamily="34" charset="0"/>
          <a:ea typeface="+mn-ea"/>
          <a:cs typeface="Calibri" panose="020F050202020403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gew-hessen.de/fileadmin/user_upload/veroeffentlichungen/hlz/0909_hlz.pdf" TargetMode="External"/><Relationship Id="rId7" Type="http://schemas.openxmlformats.org/officeDocument/2006/relationships/image" Target="../media/image25.png"/><Relationship Id="rId2" Type="http://schemas.openxmlformats.org/officeDocument/2006/relationships/hyperlink" Target="https://forum-mentoring.de/wp-content/uploads/2020/07/BroschuereForumMentoringeV_2014-09-162.pdf" TargetMode="External"/><Relationship Id="rId1" Type="http://schemas.openxmlformats.org/officeDocument/2006/relationships/slideLayout" Target="../slideLayouts/slideLayout4.xml"/><Relationship Id="rId6" Type="http://schemas.openxmlformats.org/officeDocument/2006/relationships/hyperlink" Target="https://www.uni-potsdam.de/fileadmin/projects/ambek/Amtliche_Bekanntmachungen/2022/Ausgabe_14/ambek-2022-014-530-538.pdf" TargetMode="External"/><Relationship Id="rId5" Type="http://schemas.openxmlformats.org/officeDocument/2006/relationships/hyperlink" Target="https://docplayer.org/14238745-Standard-basiertes-3-ebenen-mentoring-in-der-lehrerinnen-und-lehrerbildung.html" TargetMode="External"/><Relationship Id="rId4" Type="http://schemas.openxmlformats.org/officeDocument/2006/relationships/hyperlink" Target="https://www.kmk.org/fileadmin/veroeffentlichungen_beschluesse/2004/2004_12_16-Standards-Lehrerbildung-Bildungswissenschafte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8904-1D27-3050-ED10-2288E8EC570B}"/>
              </a:ext>
            </a:extLst>
          </p:cNvPr>
          <p:cNvSpPr>
            <a:spLocks noGrp="1"/>
          </p:cNvSpPr>
          <p:nvPr>
            <p:ph type="ctrTitle"/>
          </p:nvPr>
        </p:nvSpPr>
        <p:spPr>
          <a:xfrm>
            <a:off x="701177" y="1463739"/>
            <a:ext cx="10722671" cy="2387600"/>
          </a:xfrm>
        </p:spPr>
        <p:txBody>
          <a:bodyPr>
            <a:normAutofit fontScale="90000"/>
          </a:bodyPr>
          <a:lstStyle/>
          <a:p>
            <a:r>
              <a:rPr lang="de-AT" sz="5400" dirty="0" err="1"/>
              <a:t>Mentoring.International</a:t>
            </a:r>
            <a:br>
              <a:rPr lang="de-AT" sz="4800" dirty="0"/>
            </a:br>
            <a:r>
              <a:rPr lang="de-DE" sz="3600" dirty="0">
                <a:effectLst/>
                <a:latin typeface="Calibri" panose="020F0502020204030204" pitchFamily="34" charset="0"/>
                <a:ea typeface="Calibri" panose="020F0502020204030204" pitchFamily="34" charset="0"/>
              </a:rPr>
              <a:t>Erkenntnisse aus Forschung und Praxis für gewinnbringendes Mentoring in Schulen</a:t>
            </a:r>
            <a:br>
              <a:rPr lang="de-DE" sz="1800" dirty="0">
                <a:effectLst/>
                <a:latin typeface="Calibri" panose="020F0502020204030204" pitchFamily="34" charset="0"/>
                <a:ea typeface="Calibri" panose="020F0502020204030204" pitchFamily="34" charset="0"/>
              </a:rPr>
            </a:br>
            <a:endParaRPr lang="de-AT" sz="4800" dirty="0"/>
          </a:p>
        </p:txBody>
      </p:sp>
      <p:sp>
        <p:nvSpPr>
          <p:cNvPr id="3" name="Untertitel 2">
            <a:extLst>
              <a:ext uri="{FF2B5EF4-FFF2-40B4-BE49-F238E27FC236}">
                <a16:creationId xmlns:a16="http://schemas.microsoft.com/office/drawing/2014/main" id="{FA39DAF1-4865-6247-C96B-0BA2D5766A8C}"/>
              </a:ext>
            </a:extLst>
          </p:cNvPr>
          <p:cNvSpPr>
            <a:spLocks noGrp="1"/>
          </p:cNvSpPr>
          <p:nvPr>
            <p:ph type="subTitle" idx="1"/>
          </p:nvPr>
        </p:nvSpPr>
        <p:spPr>
          <a:xfrm>
            <a:off x="741399" y="3508668"/>
            <a:ext cx="10722671" cy="1595486"/>
          </a:xfrm>
        </p:spPr>
        <p:txBody>
          <a:bodyPr>
            <a:normAutofit fontScale="92500"/>
          </a:bodyPr>
          <a:lstStyle/>
          <a:p>
            <a:r>
              <a:rPr lang="de-AT" dirty="0" err="1"/>
              <a:t>Mag.</a:t>
            </a:r>
            <a:r>
              <a:rPr lang="de-AT" baseline="30000" dirty="0" err="1"/>
              <a:t>a</a:t>
            </a:r>
            <a:r>
              <a:rPr lang="de-AT" dirty="0"/>
              <a:t> Barbara Holy-Kiermayr</a:t>
            </a:r>
          </a:p>
          <a:p>
            <a:r>
              <a:rPr lang="de-AT" sz="1900" dirty="0"/>
              <a:t>Masterpraxis-LV und </a:t>
            </a:r>
            <a:r>
              <a:rPr lang="de-AT" sz="1900" dirty="0" err="1"/>
              <a:t>Mentoringfortbildung</a:t>
            </a:r>
            <a:r>
              <a:rPr lang="de-AT" sz="1900" dirty="0"/>
              <a:t>, Universität für Musik und darstellende Kunst Wien/Uni Wien</a:t>
            </a:r>
          </a:p>
          <a:p>
            <a:r>
              <a:rPr lang="de-AT" dirty="0"/>
              <a:t>Dr. Jana Buschmann</a:t>
            </a:r>
          </a:p>
          <a:p>
            <a:r>
              <a:rPr lang="de-AT" sz="1900" dirty="0"/>
              <a:t>Akad. Mitarbeiterin der Musikpädagogik UP, Praxissemesterbetreuung, DAAD-Projekt: </a:t>
            </a:r>
            <a:r>
              <a:rPr lang="de-AT" sz="1900" dirty="0" err="1"/>
              <a:t>Mentoring.International</a:t>
            </a:r>
            <a:endParaRPr lang="de-AT" sz="1900" dirty="0"/>
          </a:p>
        </p:txBody>
      </p:sp>
      <p:sp>
        <p:nvSpPr>
          <p:cNvPr id="4" name="Datumsplatzhalter 3">
            <a:extLst>
              <a:ext uri="{FF2B5EF4-FFF2-40B4-BE49-F238E27FC236}">
                <a16:creationId xmlns:a16="http://schemas.microsoft.com/office/drawing/2014/main" id="{2B069C0B-6CB1-92A5-CE8D-B9FA9E370CF2}"/>
              </a:ext>
            </a:extLst>
          </p:cNvPr>
          <p:cNvSpPr>
            <a:spLocks noGrp="1"/>
          </p:cNvSpPr>
          <p:nvPr>
            <p:ph type="dt" sz="half" idx="10"/>
          </p:nvPr>
        </p:nvSpPr>
        <p:spPr/>
        <p:txBody>
          <a:bodyPr/>
          <a:lstStyle/>
          <a:p>
            <a:fld id="{A350E38B-05FA-4811-8EE3-71C3D1586A7F}" type="datetime1">
              <a:rPr lang="de-DE" smtClean="0"/>
              <a:t>09.10.2022</a:t>
            </a:fld>
            <a:endParaRPr lang="de-DE"/>
          </a:p>
        </p:txBody>
      </p:sp>
      <p:sp>
        <p:nvSpPr>
          <p:cNvPr id="6" name="Foliennummernplatzhalter 5">
            <a:extLst>
              <a:ext uri="{FF2B5EF4-FFF2-40B4-BE49-F238E27FC236}">
                <a16:creationId xmlns:a16="http://schemas.microsoft.com/office/drawing/2014/main" id="{AC6D0C83-2A4A-7341-D6E3-48CCD90924BC}"/>
              </a:ext>
            </a:extLst>
          </p:cNvPr>
          <p:cNvSpPr>
            <a:spLocks noGrp="1"/>
          </p:cNvSpPr>
          <p:nvPr>
            <p:ph type="sldNum" sz="quarter" idx="12"/>
          </p:nvPr>
        </p:nvSpPr>
        <p:spPr/>
        <p:txBody>
          <a:bodyPr/>
          <a:lstStyle/>
          <a:p>
            <a:fld id="{E3F166C1-54BE-4587-B824-308BAB731EA4}" type="slidenum">
              <a:rPr lang="de-DE" smtClean="0"/>
              <a:t>1</a:t>
            </a:fld>
            <a:endParaRPr lang="de-DE" dirty="0"/>
          </a:p>
        </p:txBody>
      </p:sp>
      <p:pic>
        <p:nvPicPr>
          <p:cNvPr id="7" name="Google Shape;50;p9">
            <a:extLst>
              <a:ext uri="{FF2B5EF4-FFF2-40B4-BE49-F238E27FC236}">
                <a16:creationId xmlns:a16="http://schemas.microsoft.com/office/drawing/2014/main" id="{22A8C2B3-6361-3CCF-628D-9A210CE49D10}"/>
              </a:ext>
            </a:extLst>
          </p:cNvPr>
          <p:cNvPicPr preferRelativeResize="0"/>
          <p:nvPr/>
        </p:nvPicPr>
        <p:blipFill rotWithShape="1">
          <a:blip r:embed="rId3">
            <a:alphaModFix/>
          </a:blip>
          <a:srcRect/>
          <a:stretch/>
        </p:blipFill>
        <p:spPr>
          <a:xfrm>
            <a:off x="10067826" y="-480"/>
            <a:ext cx="2124173" cy="1009147"/>
          </a:xfrm>
          <a:prstGeom prst="rect">
            <a:avLst/>
          </a:prstGeom>
          <a:noFill/>
          <a:ln>
            <a:noFill/>
          </a:ln>
        </p:spPr>
      </p:pic>
      <p:sp>
        <p:nvSpPr>
          <p:cNvPr id="8" name="Textfeld 7">
            <a:extLst>
              <a:ext uri="{FF2B5EF4-FFF2-40B4-BE49-F238E27FC236}">
                <a16:creationId xmlns:a16="http://schemas.microsoft.com/office/drawing/2014/main" id="{EB488389-2EC6-07F2-55C5-C20F706E966C}"/>
              </a:ext>
            </a:extLst>
          </p:cNvPr>
          <p:cNvSpPr txBox="1"/>
          <p:nvPr/>
        </p:nvSpPr>
        <p:spPr>
          <a:xfrm>
            <a:off x="701176" y="5809509"/>
            <a:ext cx="10803118" cy="369332"/>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Leitung </a:t>
            </a:r>
            <a:r>
              <a:rPr lang="de-DE" dirty="0" err="1">
                <a:latin typeface="Calibri" panose="020F0502020204030204" pitchFamily="34" charset="0"/>
                <a:cs typeface="Calibri" panose="020F0502020204030204" pitchFamily="34" charset="0"/>
              </a:rPr>
              <a:t>AG-Mentor:innenqualifizierungsprogramm</a:t>
            </a:r>
            <a:r>
              <a:rPr lang="de-DE" dirty="0">
                <a:latin typeface="Calibri" panose="020F0502020204030204" pitchFamily="34" charset="0"/>
                <a:cs typeface="Calibri" panose="020F0502020204030204" pitchFamily="34" charset="0"/>
              </a:rPr>
              <a:t> &amp; </a:t>
            </a:r>
            <a:r>
              <a:rPr lang="de-DE" dirty="0" err="1">
                <a:latin typeface="Calibri" panose="020F0502020204030204" pitchFamily="34" charset="0"/>
                <a:cs typeface="Calibri" panose="020F0502020204030204" pitchFamily="34" charset="0"/>
              </a:rPr>
              <a:t>Mentoring.International</a:t>
            </a:r>
            <a:r>
              <a:rPr lang="de-DE" dirty="0">
                <a:latin typeface="Calibri" panose="020F0502020204030204" pitchFamily="34" charset="0"/>
                <a:cs typeface="Calibri" panose="020F0502020204030204" pitchFamily="34" charset="0"/>
              </a:rPr>
              <a:t>: Prof. Dr. Isolde Malmberg </a:t>
            </a:r>
          </a:p>
        </p:txBody>
      </p:sp>
    </p:spTree>
    <p:extLst>
      <p:ext uri="{BB962C8B-B14F-4D97-AF65-F5344CB8AC3E}">
        <p14:creationId xmlns:p14="http://schemas.microsoft.com/office/powerpoint/2010/main" val="29432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7A941-0C9A-5374-5CC1-FF1493514D84}"/>
              </a:ext>
            </a:extLst>
          </p:cNvPr>
          <p:cNvSpPr>
            <a:spLocks noGrp="1"/>
          </p:cNvSpPr>
          <p:nvPr>
            <p:ph type="title"/>
          </p:nvPr>
        </p:nvSpPr>
        <p:spPr>
          <a:xfrm>
            <a:off x="2063286" y="164974"/>
            <a:ext cx="9877077" cy="797169"/>
          </a:xfrm>
        </p:spPr>
        <p:txBody>
          <a:bodyPr>
            <a:noAutofit/>
          </a:bodyPr>
          <a:lstStyle/>
          <a:p>
            <a:pPr algn="l"/>
            <a:r>
              <a:rPr lang="de-DE" sz="2800" b="1" dirty="0">
                <a:effectLst/>
                <a:ea typeface="Calibri" panose="020F0502020204030204" pitchFamily="34" charset="0"/>
              </a:rPr>
              <a:t>Gesprächsmodi für unterschiedliche</a:t>
            </a:r>
            <a:br>
              <a:rPr lang="de-DE" sz="2800" b="1" dirty="0">
                <a:effectLst/>
                <a:ea typeface="Calibri" panose="020F0502020204030204" pitchFamily="34" charset="0"/>
              </a:rPr>
            </a:br>
            <a:r>
              <a:rPr lang="de-DE" sz="2800" b="1" dirty="0">
                <a:effectLst/>
                <a:ea typeface="Calibri" panose="020F0502020204030204" pitchFamily="34" charset="0"/>
              </a:rPr>
              <a:t>Entwicklungsebenen im Mentoring</a:t>
            </a:r>
            <a:endParaRPr lang="de-DE" sz="2800" b="0" dirty="0"/>
          </a:p>
        </p:txBody>
      </p:sp>
      <p:sp>
        <p:nvSpPr>
          <p:cNvPr id="5" name="Datumsplatzhalter 4">
            <a:extLst>
              <a:ext uri="{FF2B5EF4-FFF2-40B4-BE49-F238E27FC236}">
                <a16:creationId xmlns:a16="http://schemas.microsoft.com/office/drawing/2014/main" id="{862F9E61-9324-6DBF-58C3-5C6A835DA62C}"/>
              </a:ext>
            </a:extLst>
          </p:cNvPr>
          <p:cNvSpPr>
            <a:spLocks noGrp="1"/>
          </p:cNvSpPr>
          <p:nvPr>
            <p:ph type="dt" sz="half" idx="10"/>
          </p:nvPr>
        </p:nvSpPr>
        <p:spPr/>
        <p:txBody>
          <a:bodyPr/>
          <a:lstStyle/>
          <a:p>
            <a:fld id="{79B94FE4-690D-4607-AC19-1227ABB976BF}" type="datetime1">
              <a:rPr lang="de-AT" smtClean="0"/>
              <a:t>09.10.2022</a:t>
            </a:fld>
            <a:endParaRPr lang="de-AT"/>
          </a:p>
        </p:txBody>
      </p:sp>
      <p:sp>
        <p:nvSpPr>
          <p:cNvPr id="7" name="Foliennummernplatzhalter 6">
            <a:extLst>
              <a:ext uri="{FF2B5EF4-FFF2-40B4-BE49-F238E27FC236}">
                <a16:creationId xmlns:a16="http://schemas.microsoft.com/office/drawing/2014/main" id="{DEBC2C2A-9F2D-C673-90A1-B82B62AB2227}"/>
              </a:ext>
            </a:extLst>
          </p:cNvPr>
          <p:cNvSpPr>
            <a:spLocks noGrp="1"/>
          </p:cNvSpPr>
          <p:nvPr>
            <p:ph type="sldNum" sz="quarter" idx="12"/>
          </p:nvPr>
        </p:nvSpPr>
        <p:spPr/>
        <p:txBody>
          <a:bodyPr/>
          <a:lstStyle/>
          <a:p>
            <a:fld id="{F6ADB1E9-9088-4A4F-99B0-FAC50C630728}" type="slidenum">
              <a:rPr lang="de-AT" smtClean="0"/>
              <a:t>10</a:t>
            </a:fld>
            <a:endParaRPr lang="de-AT"/>
          </a:p>
        </p:txBody>
      </p:sp>
      <p:sp>
        <p:nvSpPr>
          <p:cNvPr id="19" name="Textfeld 18">
            <a:extLst>
              <a:ext uri="{FF2B5EF4-FFF2-40B4-BE49-F238E27FC236}">
                <a16:creationId xmlns:a16="http://schemas.microsoft.com/office/drawing/2014/main" id="{490AE51F-8AD7-4712-3F85-75DFB7D82B29}"/>
              </a:ext>
            </a:extLst>
          </p:cNvPr>
          <p:cNvSpPr txBox="1"/>
          <p:nvPr/>
        </p:nvSpPr>
        <p:spPr>
          <a:xfrm>
            <a:off x="357612" y="1148317"/>
            <a:ext cx="2363973" cy="769441"/>
          </a:xfrm>
          <a:prstGeom prst="rect">
            <a:avLst/>
          </a:prstGeom>
          <a:solidFill>
            <a:schemeClr val="accent6">
              <a:lumMod val="20000"/>
              <a:lumOff val="80000"/>
            </a:schemeClr>
          </a:solidFill>
        </p:spPr>
        <p:txBody>
          <a:bodyPr wrap="square" rtlCol="0">
            <a:spAutoFit/>
          </a:bodyPr>
          <a:lstStyle/>
          <a:p>
            <a:r>
              <a:rPr lang="de-DE" sz="2200" b="1" dirty="0"/>
              <a:t>Praktisches Tun optimieren</a:t>
            </a:r>
          </a:p>
        </p:txBody>
      </p:sp>
      <p:sp>
        <p:nvSpPr>
          <p:cNvPr id="20" name="Textfeld 19">
            <a:extLst>
              <a:ext uri="{FF2B5EF4-FFF2-40B4-BE49-F238E27FC236}">
                <a16:creationId xmlns:a16="http://schemas.microsoft.com/office/drawing/2014/main" id="{603293F9-8938-AC92-4171-7C6185ACC635}"/>
              </a:ext>
            </a:extLst>
          </p:cNvPr>
          <p:cNvSpPr txBox="1"/>
          <p:nvPr/>
        </p:nvSpPr>
        <p:spPr>
          <a:xfrm>
            <a:off x="4301896" y="1144872"/>
            <a:ext cx="2819114" cy="769441"/>
          </a:xfrm>
          <a:prstGeom prst="rect">
            <a:avLst/>
          </a:prstGeom>
          <a:solidFill>
            <a:schemeClr val="accent6">
              <a:lumMod val="20000"/>
              <a:lumOff val="80000"/>
            </a:schemeClr>
          </a:solidFill>
        </p:spPr>
        <p:txBody>
          <a:bodyPr wrap="square" rtlCol="0">
            <a:spAutoFit/>
          </a:bodyPr>
          <a:lstStyle/>
          <a:p>
            <a:r>
              <a:rPr lang="de-DE" sz="2200" b="1" dirty="0"/>
              <a:t>Hintergrundwissen differenzieren</a:t>
            </a:r>
          </a:p>
        </p:txBody>
      </p:sp>
      <p:sp>
        <p:nvSpPr>
          <p:cNvPr id="21" name="Textfeld 20">
            <a:extLst>
              <a:ext uri="{FF2B5EF4-FFF2-40B4-BE49-F238E27FC236}">
                <a16:creationId xmlns:a16="http://schemas.microsoft.com/office/drawing/2014/main" id="{1C92BF44-6D61-F4C5-41F3-8F02297478D8}"/>
              </a:ext>
            </a:extLst>
          </p:cNvPr>
          <p:cNvSpPr txBox="1"/>
          <p:nvPr/>
        </p:nvSpPr>
        <p:spPr>
          <a:xfrm>
            <a:off x="4355802" y="1980822"/>
            <a:ext cx="2278913" cy="1107996"/>
          </a:xfrm>
          <a:prstGeom prst="rect">
            <a:avLst/>
          </a:prstGeom>
          <a:noFill/>
        </p:spPr>
        <p:txBody>
          <a:bodyPr wrap="square" rtlCol="0">
            <a:spAutoFit/>
          </a:bodyPr>
          <a:lstStyle/>
          <a:p>
            <a:r>
              <a:rPr lang="de-DE" sz="2200" dirty="0"/>
              <a:t>Klären problematischer Handlungen</a:t>
            </a:r>
          </a:p>
        </p:txBody>
      </p:sp>
      <p:sp>
        <p:nvSpPr>
          <p:cNvPr id="22" name="Textfeld 21">
            <a:extLst>
              <a:ext uri="{FF2B5EF4-FFF2-40B4-BE49-F238E27FC236}">
                <a16:creationId xmlns:a16="http://schemas.microsoft.com/office/drawing/2014/main" id="{B75792F0-6972-7C6E-CBA2-BD7646B57EC9}"/>
              </a:ext>
            </a:extLst>
          </p:cNvPr>
          <p:cNvSpPr txBox="1"/>
          <p:nvPr/>
        </p:nvSpPr>
        <p:spPr>
          <a:xfrm>
            <a:off x="8701321" y="1148317"/>
            <a:ext cx="2994493" cy="769441"/>
          </a:xfrm>
          <a:prstGeom prst="rect">
            <a:avLst/>
          </a:prstGeom>
          <a:solidFill>
            <a:schemeClr val="accent6">
              <a:lumMod val="20000"/>
              <a:lumOff val="80000"/>
            </a:schemeClr>
          </a:solidFill>
        </p:spPr>
        <p:txBody>
          <a:bodyPr wrap="square" rtlCol="0">
            <a:spAutoFit/>
          </a:bodyPr>
          <a:lstStyle/>
          <a:p>
            <a:r>
              <a:rPr lang="de-DE" sz="2200" b="1" dirty="0"/>
              <a:t>Wissen über sich selbst klären</a:t>
            </a:r>
          </a:p>
        </p:txBody>
      </p:sp>
      <p:sp>
        <p:nvSpPr>
          <p:cNvPr id="24" name="Textfeld 23">
            <a:extLst>
              <a:ext uri="{FF2B5EF4-FFF2-40B4-BE49-F238E27FC236}">
                <a16:creationId xmlns:a16="http://schemas.microsoft.com/office/drawing/2014/main" id="{42510F64-EF2F-2F01-D977-A75804B83B95}"/>
              </a:ext>
            </a:extLst>
          </p:cNvPr>
          <p:cNvSpPr txBox="1"/>
          <p:nvPr/>
        </p:nvSpPr>
        <p:spPr>
          <a:xfrm>
            <a:off x="8701321" y="1982284"/>
            <a:ext cx="2409701" cy="769441"/>
          </a:xfrm>
          <a:prstGeom prst="rect">
            <a:avLst/>
          </a:prstGeom>
          <a:noFill/>
        </p:spPr>
        <p:txBody>
          <a:bodyPr wrap="square" rtlCol="0">
            <a:spAutoFit/>
          </a:bodyPr>
          <a:lstStyle/>
          <a:p>
            <a:r>
              <a:rPr lang="de-DE" sz="2200" dirty="0"/>
              <a:t>Haltungen und Werte entwickeln</a:t>
            </a:r>
          </a:p>
        </p:txBody>
      </p:sp>
      <p:sp>
        <p:nvSpPr>
          <p:cNvPr id="25" name="Textfeld 24">
            <a:extLst>
              <a:ext uri="{FF2B5EF4-FFF2-40B4-BE49-F238E27FC236}">
                <a16:creationId xmlns:a16="http://schemas.microsoft.com/office/drawing/2014/main" id="{38B54B4F-7EDD-CF92-920D-02E24CBD7627}"/>
              </a:ext>
            </a:extLst>
          </p:cNvPr>
          <p:cNvSpPr txBox="1"/>
          <p:nvPr/>
        </p:nvSpPr>
        <p:spPr>
          <a:xfrm>
            <a:off x="357613" y="1983988"/>
            <a:ext cx="2141038" cy="1107996"/>
          </a:xfrm>
          <a:prstGeom prst="rect">
            <a:avLst/>
          </a:prstGeom>
          <a:noFill/>
        </p:spPr>
        <p:txBody>
          <a:bodyPr wrap="square" rtlCol="0">
            <a:spAutoFit/>
          </a:bodyPr>
          <a:lstStyle/>
          <a:p>
            <a:r>
              <a:rPr lang="de-DE" sz="2200" dirty="0"/>
              <a:t>Praxiswirksame Regeln anwenden</a:t>
            </a:r>
          </a:p>
        </p:txBody>
      </p:sp>
      <p:sp>
        <p:nvSpPr>
          <p:cNvPr id="26" name="Textfeld 25">
            <a:extLst>
              <a:ext uri="{FF2B5EF4-FFF2-40B4-BE49-F238E27FC236}">
                <a16:creationId xmlns:a16="http://schemas.microsoft.com/office/drawing/2014/main" id="{DB5E11ED-0999-BD98-2A12-68BE08E26FF9}"/>
              </a:ext>
            </a:extLst>
          </p:cNvPr>
          <p:cNvSpPr txBox="1"/>
          <p:nvPr/>
        </p:nvSpPr>
        <p:spPr>
          <a:xfrm>
            <a:off x="357612" y="3174500"/>
            <a:ext cx="1662574" cy="430887"/>
          </a:xfrm>
          <a:prstGeom prst="rect">
            <a:avLst/>
          </a:prstGeom>
          <a:noFill/>
          <a:ln>
            <a:solidFill>
              <a:schemeClr val="accent3">
                <a:lumMod val="20000"/>
                <a:lumOff val="80000"/>
              </a:schemeClr>
            </a:solidFill>
          </a:ln>
        </p:spPr>
        <p:txBody>
          <a:bodyPr wrap="square" rtlCol="0">
            <a:spAutoFit/>
          </a:bodyPr>
          <a:lstStyle/>
          <a:p>
            <a:r>
              <a:rPr lang="de-DE" sz="2200" b="1" dirty="0"/>
              <a:t>Feedback</a:t>
            </a:r>
          </a:p>
        </p:txBody>
      </p:sp>
      <p:sp>
        <p:nvSpPr>
          <p:cNvPr id="27" name="Textfeld 26">
            <a:extLst>
              <a:ext uri="{FF2B5EF4-FFF2-40B4-BE49-F238E27FC236}">
                <a16:creationId xmlns:a16="http://schemas.microsoft.com/office/drawing/2014/main" id="{D8A25423-C647-7092-0C0C-26EBD1954F8E}"/>
              </a:ext>
            </a:extLst>
          </p:cNvPr>
          <p:cNvSpPr txBox="1"/>
          <p:nvPr/>
        </p:nvSpPr>
        <p:spPr>
          <a:xfrm>
            <a:off x="4355802" y="3174500"/>
            <a:ext cx="2353341" cy="769441"/>
          </a:xfrm>
          <a:prstGeom prst="rect">
            <a:avLst/>
          </a:prstGeom>
          <a:noFill/>
          <a:ln>
            <a:solidFill>
              <a:schemeClr val="accent3">
                <a:lumMod val="20000"/>
                <a:lumOff val="80000"/>
              </a:schemeClr>
            </a:solidFill>
          </a:ln>
        </p:spPr>
        <p:txBody>
          <a:bodyPr wrap="square" rtlCol="0">
            <a:spAutoFit/>
          </a:bodyPr>
          <a:lstStyle/>
          <a:p>
            <a:r>
              <a:rPr lang="de-DE" sz="2200" b="1" dirty="0"/>
              <a:t>Reflexives Praxisgespräch</a:t>
            </a:r>
          </a:p>
        </p:txBody>
      </p:sp>
      <p:sp>
        <p:nvSpPr>
          <p:cNvPr id="28" name="Textfeld 27">
            <a:extLst>
              <a:ext uri="{FF2B5EF4-FFF2-40B4-BE49-F238E27FC236}">
                <a16:creationId xmlns:a16="http://schemas.microsoft.com/office/drawing/2014/main" id="{A8D9A9AA-98A0-F19A-1D64-AAE7B11BA963}"/>
              </a:ext>
            </a:extLst>
          </p:cNvPr>
          <p:cNvSpPr txBox="1"/>
          <p:nvPr/>
        </p:nvSpPr>
        <p:spPr>
          <a:xfrm>
            <a:off x="8701321" y="2778188"/>
            <a:ext cx="1569730" cy="430887"/>
          </a:xfrm>
          <a:prstGeom prst="rect">
            <a:avLst/>
          </a:prstGeom>
          <a:noFill/>
          <a:ln>
            <a:solidFill>
              <a:schemeClr val="accent3">
                <a:lumMod val="20000"/>
                <a:lumOff val="80000"/>
              </a:schemeClr>
            </a:solidFill>
          </a:ln>
        </p:spPr>
        <p:txBody>
          <a:bodyPr wrap="square" rtlCol="0">
            <a:spAutoFit/>
          </a:bodyPr>
          <a:lstStyle/>
          <a:p>
            <a:r>
              <a:rPr lang="de-DE" sz="2200" b="1" dirty="0"/>
              <a:t>Coaching</a:t>
            </a:r>
          </a:p>
        </p:txBody>
      </p:sp>
      <p:sp>
        <p:nvSpPr>
          <p:cNvPr id="29" name="Textfeld 28">
            <a:extLst>
              <a:ext uri="{FF2B5EF4-FFF2-40B4-BE49-F238E27FC236}">
                <a16:creationId xmlns:a16="http://schemas.microsoft.com/office/drawing/2014/main" id="{6AF1323A-9FC3-A8D9-91CB-6C163ED4D0B9}"/>
              </a:ext>
            </a:extLst>
          </p:cNvPr>
          <p:cNvSpPr txBox="1"/>
          <p:nvPr/>
        </p:nvSpPr>
        <p:spPr>
          <a:xfrm>
            <a:off x="357612" y="4007005"/>
            <a:ext cx="3327992" cy="2123658"/>
          </a:xfrm>
          <a:prstGeom prst="rect">
            <a:avLst/>
          </a:prstGeom>
          <a:noFill/>
          <a:ln>
            <a:solidFill>
              <a:schemeClr val="accent4"/>
            </a:solidFill>
          </a:ln>
        </p:spPr>
        <p:txBody>
          <a:bodyPr wrap="square" rtlCol="0">
            <a:spAutoFit/>
          </a:bodyPr>
          <a:lstStyle/>
          <a:p>
            <a:r>
              <a:rPr lang="de-DE" sz="2200" dirty="0"/>
              <a:t>Holen</a:t>
            </a:r>
          </a:p>
          <a:p>
            <a:endParaRPr lang="de-DE" sz="2200" dirty="0"/>
          </a:p>
          <a:p>
            <a:r>
              <a:rPr lang="de-DE" sz="2200" dirty="0"/>
              <a:t>Geben</a:t>
            </a:r>
          </a:p>
          <a:p>
            <a:endParaRPr lang="de-DE" sz="2200" dirty="0"/>
          </a:p>
          <a:p>
            <a:r>
              <a:rPr lang="de-DE" sz="2200" dirty="0"/>
              <a:t>Nehmen</a:t>
            </a:r>
            <a:br>
              <a:rPr lang="de-DE" sz="2200" dirty="0"/>
            </a:br>
            <a:r>
              <a:rPr lang="de-DE" sz="2200" dirty="0"/>
              <a:t>(Ressourcenorientierung</a:t>
            </a:r>
            <a:r>
              <a:rPr lang="de-DE" dirty="0"/>
              <a:t>)</a:t>
            </a:r>
          </a:p>
        </p:txBody>
      </p:sp>
      <p:sp>
        <p:nvSpPr>
          <p:cNvPr id="30" name="Textfeld 29">
            <a:extLst>
              <a:ext uri="{FF2B5EF4-FFF2-40B4-BE49-F238E27FC236}">
                <a16:creationId xmlns:a16="http://schemas.microsoft.com/office/drawing/2014/main" id="{92B3DB84-34BE-2CFA-389F-2800343C15F4}"/>
              </a:ext>
            </a:extLst>
          </p:cNvPr>
          <p:cNvSpPr txBox="1"/>
          <p:nvPr/>
        </p:nvSpPr>
        <p:spPr>
          <a:xfrm>
            <a:off x="8701321" y="3605387"/>
            <a:ext cx="3239042" cy="2462213"/>
          </a:xfrm>
          <a:prstGeom prst="rect">
            <a:avLst/>
          </a:prstGeom>
          <a:noFill/>
          <a:ln>
            <a:solidFill>
              <a:schemeClr val="accent4"/>
            </a:solidFill>
          </a:ln>
        </p:spPr>
        <p:txBody>
          <a:bodyPr wrap="square" rtlCol="0">
            <a:spAutoFit/>
          </a:bodyPr>
          <a:lstStyle/>
          <a:p>
            <a:r>
              <a:rPr lang="de-DE" sz="2200" dirty="0"/>
              <a:t>Situationsanalyse</a:t>
            </a:r>
            <a:br>
              <a:rPr lang="de-DE" sz="2200" dirty="0"/>
            </a:br>
            <a:r>
              <a:rPr lang="de-DE" sz="2200" dirty="0"/>
              <a:t>(</a:t>
            </a:r>
            <a:r>
              <a:rPr lang="de-DE" sz="2200" dirty="0" err="1"/>
              <a:t>evt.</a:t>
            </a:r>
            <a:r>
              <a:rPr lang="de-DE" sz="2200" dirty="0"/>
              <a:t> Ursachenklärung)</a:t>
            </a:r>
          </a:p>
          <a:p>
            <a:br>
              <a:rPr lang="de-DE" sz="2200" dirty="0"/>
            </a:br>
            <a:r>
              <a:rPr lang="de-DE" sz="2200" dirty="0"/>
              <a:t>       Ziel</a:t>
            </a:r>
          </a:p>
          <a:p>
            <a:br>
              <a:rPr lang="de-DE" sz="2200" dirty="0"/>
            </a:br>
            <a:r>
              <a:rPr lang="de-DE" sz="2200" dirty="0"/>
              <a:t>Zielplanung (SMART)</a:t>
            </a:r>
          </a:p>
          <a:p>
            <a:r>
              <a:rPr lang="de-DE" sz="2200" dirty="0"/>
              <a:t>(Veränderung)</a:t>
            </a:r>
          </a:p>
        </p:txBody>
      </p:sp>
      <p:sp>
        <p:nvSpPr>
          <p:cNvPr id="31" name="Textfeld 30">
            <a:extLst>
              <a:ext uri="{FF2B5EF4-FFF2-40B4-BE49-F238E27FC236}">
                <a16:creationId xmlns:a16="http://schemas.microsoft.com/office/drawing/2014/main" id="{A82AEBA2-5DB2-EEE6-4F87-603A2B08351A}"/>
              </a:ext>
            </a:extLst>
          </p:cNvPr>
          <p:cNvSpPr txBox="1"/>
          <p:nvPr/>
        </p:nvSpPr>
        <p:spPr>
          <a:xfrm>
            <a:off x="3992522" y="4293013"/>
            <a:ext cx="3437861" cy="2123658"/>
          </a:xfrm>
          <a:prstGeom prst="rect">
            <a:avLst/>
          </a:prstGeom>
          <a:noFill/>
          <a:ln>
            <a:solidFill>
              <a:schemeClr val="accent4"/>
            </a:solidFill>
          </a:ln>
        </p:spPr>
        <p:txBody>
          <a:bodyPr wrap="square" rtlCol="0">
            <a:spAutoFit/>
          </a:bodyPr>
          <a:lstStyle/>
          <a:p>
            <a:pPr algn="ctr"/>
            <a:r>
              <a:rPr lang="de-DE" sz="2200" dirty="0"/>
              <a:t>Beschreibung</a:t>
            </a:r>
          </a:p>
          <a:p>
            <a:pPr algn="ctr"/>
            <a:endParaRPr lang="de-DE" sz="2200" dirty="0"/>
          </a:p>
          <a:p>
            <a:pPr algn="ctr"/>
            <a:r>
              <a:rPr lang="de-DE" sz="2200" dirty="0"/>
              <a:t>Analyse</a:t>
            </a:r>
          </a:p>
          <a:p>
            <a:pPr algn="ctr"/>
            <a:endParaRPr lang="de-DE" sz="2200" dirty="0"/>
          </a:p>
          <a:p>
            <a:pPr algn="ctr"/>
            <a:r>
              <a:rPr lang="de-DE" sz="2200" dirty="0"/>
              <a:t>Annahme + Konfrontation</a:t>
            </a:r>
            <a:br>
              <a:rPr lang="de-DE" sz="2200" dirty="0"/>
            </a:br>
            <a:r>
              <a:rPr lang="de-DE" sz="2200" dirty="0"/>
              <a:t>(Modifizierung)</a:t>
            </a:r>
          </a:p>
        </p:txBody>
      </p:sp>
      <p:pic>
        <p:nvPicPr>
          <p:cNvPr id="3" name="Google Shape;50;p9">
            <a:extLst>
              <a:ext uri="{FF2B5EF4-FFF2-40B4-BE49-F238E27FC236}">
                <a16:creationId xmlns:a16="http://schemas.microsoft.com/office/drawing/2014/main" id="{64ABCD1D-0800-8ECA-30A7-92322147318B}"/>
              </a:ext>
            </a:extLst>
          </p:cNvPr>
          <p:cNvPicPr preferRelativeResize="0"/>
          <p:nvPr/>
        </p:nvPicPr>
        <p:blipFill rotWithShape="1">
          <a:blip r:embed="rId3">
            <a:alphaModFix/>
          </a:blip>
          <a:srcRect/>
          <a:stretch/>
        </p:blipFill>
        <p:spPr>
          <a:xfrm>
            <a:off x="10067826" y="-480"/>
            <a:ext cx="2124173" cy="1009147"/>
          </a:xfrm>
          <a:prstGeom prst="rect">
            <a:avLst/>
          </a:prstGeom>
          <a:noFill/>
          <a:ln>
            <a:noFill/>
          </a:ln>
        </p:spPr>
      </p:pic>
      <p:sp>
        <p:nvSpPr>
          <p:cNvPr id="4" name="Textfeld 3">
            <a:extLst>
              <a:ext uri="{FF2B5EF4-FFF2-40B4-BE49-F238E27FC236}">
                <a16:creationId xmlns:a16="http://schemas.microsoft.com/office/drawing/2014/main" id="{285BCE3F-0110-4E8A-5BF4-6527175140DC}"/>
              </a:ext>
            </a:extLst>
          </p:cNvPr>
          <p:cNvSpPr txBox="1"/>
          <p:nvPr/>
        </p:nvSpPr>
        <p:spPr>
          <a:xfrm>
            <a:off x="9673317" y="6033752"/>
            <a:ext cx="2518683" cy="369332"/>
          </a:xfrm>
          <a:prstGeom prst="rect">
            <a:avLst/>
          </a:prstGeom>
          <a:noFill/>
        </p:spPr>
        <p:txBody>
          <a:bodyPr wrap="square" rtlCol="0">
            <a:spAutoFit/>
          </a:bodyPr>
          <a:lstStyle/>
          <a:p>
            <a:r>
              <a:rPr lang="de-DE" sz="1800" b="0" dirty="0">
                <a:effectLst/>
                <a:ea typeface="Calibri" panose="020F0502020204030204" pitchFamily="34" charset="0"/>
              </a:rPr>
              <a:t>(</a:t>
            </a:r>
            <a:r>
              <a:rPr lang="de-AT" sz="1800" b="0" dirty="0"/>
              <a:t>Niggli, 2004, S. 1-9)</a:t>
            </a:r>
            <a:endParaRPr lang="de-DE" dirty="0"/>
          </a:p>
        </p:txBody>
      </p:sp>
      <p:sp>
        <p:nvSpPr>
          <p:cNvPr id="8" name="Pfeil: nach unten 7">
            <a:extLst>
              <a:ext uri="{FF2B5EF4-FFF2-40B4-BE49-F238E27FC236}">
                <a16:creationId xmlns:a16="http://schemas.microsoft.com/office/drawing/2014/main" id="{187FC399-37F0-39BD-A257-AA8CB9343600}"/>
              </a:ext>
            </a:extLst>
          </p:cNvPr>
          <p:cNvSpPr/>
          <p:nvPr/>
        </p:nvSpPr>
        <p:spPr>
          <a:xfrm>
            <a:off x="967892" y="3685560"/>
            <a:ext cx="221007" cy="2390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mit Pfeil 9">
            <a:extLst>
              <a:ext uri="{FF2B5EF4-FFF2-40B4-BE49-F238E27FC236}">
                <a16:creationId xmlns:a16="http://schemas.microsoft.com/office/drawing/2014/main" id="{123838E0-6614-1043-01C2-77F2586867FD}"/>
              </a:ext>
            </a:extLst>
          </p:cNvPr>
          <p:cNvCxnSpPr>
            <a:cxnSpLocks/>
          </p:cNvCxnSpPr>
          <p:nvPr/>
        </p:nvCxnSpPr>
        <p:spPr>
          <a:xfrm>
            <a:off x="1016454" y="4437892"/>
            <a:ext cx="0" cy="29331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2946156-9E53-B913-9ACC-92D67A5C517B}"/>
              </a:ext>
            </a:extLst>
          </p:cNvPr>
          <p:cNvCxnSpPr>
            <a:cxnSpLocks/>
          </p:cNvCxnSpPr>
          <p:nvPr/>
        </p:nvCxnSpPr>
        <p:spPr>
          <a:xfrm>
            <a:off x="1016454" y="5107087"/>
            <a:ext cx="0" cy="29331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183FD56B-F0B8-27AF-1F38-BBE4D7B64383}"/>
              </a:ext>
            </a:extLst>
          </p:cNvPr>
          <p:cNvCxnSpPr>
            <a:cxnSpLocks/>
          </p:cNvCxnSpPr>
          <p:nvPr/>
        </p:nvCxnSpPr>
        <p:spPr>
          <a:xfrm>
            <a:off x="5495257" y="4731204"/>
            <a:ext cx="0" cy="29331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E20BFA62-1942-2E3C-FCB5-2E53537ACBF6}"/>
              </a:ext>
            </a:extLst>
          </p:cNvPr>
          <p:cNvCxnSpPr>
            <a:cxnSpLocks/>
          </p:cNvCxnSpPr>
          <p:nvPr/>
        </p:nvCxnSpPr>
        <p:spPr>
          <a:xfrm>
            <a:off x="5496619" y="5400399"/>
            <a:ext cx="0" cy="29331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0E1EAB1E-77FE-93FE-C013-AF94FB604874}"/>
              </a:ext>
            </a:extLst>
          </p:cNvPr>
          <p:cNvSpPr/>
          <p:nvPr/>
        </p:nvSpPr>
        <p:spPr>
          <a:xfrm>
            <a:off x="5384754" y="4007005"/>
            <a:ext cx="221007" cy="2390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unten 16">
            <a:extLst>
              <a:ext uri="{FF2B5EF4-FFF2-40B4-BE49-F238E27FC236}">
                <a16:creationId xmlns:a16="http://schemas.microsoft.com/office/drawing/2014/main" id="{3219D9FA-C365-E9EA-8F7F-AE343BF3AD6E}"/>
              </a:ext>
            </a:extLst>
          </p:cNvPr>
          <p:cNvSpPr/>
          <p:nvPr/>
        </p:nvSpPr>
        <p:spPr>
          <a:xfrm>
            <a:off x="9375682" y="3309450"/>
            <a:ext cx="221007" cy="2390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E2997F8A-BC76-455D-6AB1-200F1265D374}"/>
              </a:ext>
            </a:extLst>
          </p:cNvPr>
          <p:cNvCxnSpPr>
            <a:cxnSpLocks/>
          </p:cNvCxnSpPr>
          <p:nvPr/>
        </p:nvCxnSpPr>
        <p:spPr>
          <a:xfrm>
            <a:off x="9537939" y="4335838"/>
            <a:ext cx="0" cy="29331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A3476381-A1F9-3EC1-481C-B8D01E978316}"/>
              </a:ext>
            </a:extLst>
          </p:cNvPr>
          <p:cNvCxnSpPr>
            <a:cxnSpLocks/>
          </p:cNvCxnSpPr>
          <p:nvPr/>
        </p:nvCxnSpPr>
        <p:spPr>
          <a:xfrm>
            <a:off x="9537939" y="5024516"/>
            <a:ext cx="0" cy="29331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378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5576D5A-4BEA-4D56-B6A9-D2FA0DF14454}"/>
              </a:ext>
            </a:extLst>
          </p:cNvPr>
          <p:cNvSpPr>
            <a:spLocks noGrp="1"/>
          </p:cNvSpPr>
          <p:nvPr>
            <p:ph type="dt" sz="half" idx="10"/>
          </p:nvPr>
        </p:nvSpPr>
        <p:spPr/>
        <p:txBody>
          <a:bodyPr/>
          <a:lstStyle/>
          <a:p>
            <a:fld id="{2AD54F7F-5B1F-484C-B063-81CB8BA3B8F2}" type="datetime1">
              <a:rPr lang="de-DE" smtClean="0"/>
              <a:t>09.10.2022</a:t>
            </a:fld>
            <a:endParaRPr lang="de-DE"/>
          </a:p>
        </p:txBody>
      </p:sp>
      <p:sp>
        <p:nvSpPr>
          <p:cNvPr id="4" name="Foliennummernplatzhalter 3">
            <a:extLst>
              <a:ext uri="{FF2B5EF4-FFF2-40B4-BE49-F238E27FC236}">
                <a16:creationId xmlns:a16="http://schemas.microsoft.com/office/drawing/2014/main" id="{549D2A31-0E04-46CF-B38C-13A100228251}"/>
              </a:ext>
            </a:extLst>
          </p:cNvPr>
          <p:cNvSpPr>
            <a:spLocks noGrp="1"/>
          </p:cNvSpPr>
          <p:nvPr>
            <p:ph type="sldNum" sz="quarter" idx="12"/>
          </p:nvPr>
        </p:nvSpPr>
        <p:spPr/>
        <p:txBody>
          <a:bodyPr/>
          <a:lstStyle/>
          <a:p>
            <a:fld id="{E3F166C1-54BE-4587-B824-308BAB731EA4}" type="slidenum">
              <a:rPr lang="de-DE" smtClean="0"/>
              <a:t>11</a:t>
            </a:fld>
            <a:endParaRPr lang="de-DE"/>
          </a:p>
        </p:txBody>
      </p:sp>
      <p:sp>
        <p:nvSpPr>
          <p:cNvPr id="5" name="Titel 4">
            <a:extLst>
              <a:ext uri="{FF2B5EF4-FFF2-40B4-BE49-F238E27FC236}">
                <a16:creationId xmlns:a16="http://schemas.microsoft.com/office/drawing/2014/main" id="{4E4F3F99-2499-4333-854B-3B0151DA9BA0}"/>
              </a:ext>
            </a:extLst>
          </p:cNvPr>
          <p:cNvSpPr>
            <a:spLocks noGrp="1"/>
          </p:cNvSpPr>
          <p:nvPr>
            <p:ph type="title"/>
          </p:nvPr>
        </p:nvSpPr>
        <p:spPr>
          <a:xfrm>
            <a:off x="2014352" y="174550"/>
            <a:ext cx="10042529" cy="795690"/>
          </a:xfrm>
        </p:spPr>
        <p:txBody>
          <a:bodyPr>
            <a:normAutofit/>
          </a:bodyPr>
          <a:lstStyle/>
          <a:p>
            <a:r>
              <a:rPr lang="de-AT" dirty="0"/>
              <a:t>Ziele des PS und PSA</a:t>
            </a:r>
            <a:endParaRPr lang="de-AT" b="0" dirty="0"/>
          </a:p>
        </p:txBody>
      </p:sp>
      <p:sp>
        <p:nvSpPr>
          <p:cNvPr id="6" name="Textfeld 5">
            <a:extLst>
              <a:ext uri="{FF2B5EF4-FFF2-40B4-BE49-F238E27FC236}">
                <a16:creationId xmlns:a16="http://schemas.microsoft.com/office/drawing/2014/main" id="{C753DFF4-84CA-6B75-EFBC-55D2E7951966}"/>
              </a:ext>
            </a:extLst>
          </p:cNvPr>
          <p:cNvSpPr txBox="1"/>
          <p:nvPr/>
        </p:nvSpPr>
        <p:spPr>
          <a:xfrm>
            <a:off x="307942" y="1309161"/>
            <a:ext cx="11381295" cy="4801314"/>
          </a:xfrm>
          <a:prstGeom prst="rect">
            <a:avLst/>
          </a:prstGeom>
          <a:noFill/>
        </p:spPr>
        <p:txBody>
          <a:bodyPr wrap="square" rtlCol="0">
            <a:spAutoFit/>
          </a:bodyPr>
          <a:lstStyle/>
          <a:p>
            <a:r>
              <a:rPr lang="de-DE" b="1" dirty="0">
                <a:cs typeface="Calibri" panose="020F0502020204030204" pitchFamily="34" charset="0"/>
              </a:rPr>
              <a:t>Übergeordnetes Ziel: </a:t>
            </a:r>
            <a:r>
              <a:rPr lang="de-DE" dirty="0">
                <a:cs typeface="Calibri" panose="020F0502020204030204" pitchFamily="34" charset="0"/>
              </a:rPr>
              <a:t>(PS-Ordnung: </a:t>
            </a:r>
            <a:r>
              <a:rPr lang="de-DE" dirty="0" err="1">
                <a:cs typeface="Calibri" panose="020F0502020204030204" pitchFamily="34" charset="0"/>
              </a:rPr>
              <a:t>Ambek</a:t>
            </a:r>
            <a:r>
              <a:rPr lang="de-DE" dirty="0">
                <a:cs typeface="Calibri" panose="020F0502020204030204" pitchFamily="34" charset="0"/>
              </a:rPr>
              <a:t> 2022, Nr.14, § 2)</a:t>
            </a:r>
          </a:p>
          <a:p>
            <a:r>
              <a:rPr lang="de-DE" dirty="0">
                <a:cs typeface="Calibri" panose="020F0502020204030204" pitchFamily="34" charset="0"/>
              </a:rPr>
              <a:t>Einblicke in die Komplexität des schulischen Berufsfeldes gewinnen und professionelle Handlungsfähigkeiten ausprägen</a:t>
            </a:r>
          </a:p>
          <a:p>
            <a:endParaRPr lang="de-DE" dirty="0">
              <a:cs typeface="Calibri" panose="020F0502020204030204" pitchFamily="34" charset="0"/>
            </a:endParaRPr>
          </a:p>
          <a:p>
            <a:r>
              <a:rPr lang="de-DE" b="1" dirty="0">
                <a:cs typeface="Calibri" panose="020F0502020204030204" pitchFamily="34" charset="0"/>
              </a:rPr>
              <a:t>Strategie:</a:t>
            </a:r>
          </a:p>
          <a:p>
            <a:r>
              <a:rPr lang="de-DE" dirty="0">
                <a:cs typeface="Calibri" panose="020F0502020204030204" pitchFamily="34" charset="0"/>
              </a:rPr>
              <a:t>Die </a:t>
            </a:r>
            <a:r>
              <a:rPr lang="de-DE" b="1" dirty="0">
                <a:cs typeface="Calibri" panose="020F0502020204030204" pitchFamily="34" charset="0"/>
              </a:rPr>
              <a:t>praktisch-pädagogischen Erfahrungen </a:t>
            </a:r>
            <a:r>
              <a:rPr lang="de-DE" dirty="0">
                <a:cs typeface="Calibri" panose="020F0502020204030204" pitchFamily="34" charset="0"/>
              </a:rPr>
              <a:t>an der Ausbildungsschule in </a:t>
            </a:r>
            <a:r>
              <a:rPr lang="de-DE" b="1" dirty="0">
                <a:cs typeface="Calibri" panose="020F0502020204030204" pitchFamily="34" charset="0"/>
              </a:rPr>
              <a:t>Kombination</a:t>
            </a:r>
            <a:r>
              <a:rPr lang="de-DE" dirty="0">
                <a:cs typeface="Calibri" panose="020F0502020204030204" pitchFamily="34" charset="0"/>
              </a:rPr>
              <a:t> mit </a:t>
            </a:r>
            <a:r>
              <a:rPr lang="de-DE" b="1" dirty="0">
                <a:cs typeface="Calibri" panose="020F0502020204030204" pitchFamily="34" charset="0"/>
              </a:rPr>
              <a:t>wissenschaftsbasierten Veranstaltungen </a:t>
            </a:r>
            <a:r>
              <a:rPr lang="de-DE" dirty="0">
                <a:cs typeface="Calibri" panose="020F0502020204030204" pitchFamily="34" charset="0"/>
              </a:rPr>
              <a:t>an der Universität fördern das Reflektieren, Konzipieren und Evaluieren von Handlungsmodellen.</a:t>
            </a:r>
          </a:p>
          <a:p>
            <a:endParaRPr lang="de-DE" b="1" dirty="0">
              <a:cs typeface="Calibri" panose="020F0502020204030204" pitchFamily="34" charset="0"/>
            </a:endParaRPr>
          </a:p>
          <a:p>
            <a:r>
              <a:rPr lang="de-DE" b="1" dirty="0">
                <a:cs typeface="Calibri" panose="020F0502020204030204" pitchFamily="34" charset="0"/>
              </a:rPr>
              <a:t>Fachübergreifende diff. Zielsetzungen: </a:t>
            </a:r>
            <a:r>
              <a:rPr lang="de-DE" dirty="0">
                <a:cs typeface="Calibri" panose="020F0502020204030204" pitchFamily="34" charset="0"/>
              </a:rPr>
              <a:t>(KMK, 2004. </a:t>
            </a:r>
            <a:r>
              <a:rPr lang="de-DE" i="1" dirty="0">
                <a:cs typeface="Calibri" panose="020F0502020204030204" pitchFamily="34" charset="0"/>
              </a:rPr>
              <a:t>Standards für Lehrerbildung.)</a:t>
            </a:r>
            <a:endParaRPr lang="de-DE" dirty="0">
              <a:cs typeface="Calibri" panose="020F0502020204030204" pitchFamily="34" charset="0"/>
            </a:endParaRPr>
          </a:p>
          <a:p>
            <a:r>
              <a:rPr lang="de-DE" dirty="0">
                <a:effectLst/>
                <a:ea typeface="Calibri" panose="020F0502020204030204" pitchFamily="34" charset="0"/>
                <a:cs typeface="Calibri" panose="020F0502020204030204" pitchFamily="34" charset="0"/>
              </a:rPr>
              <a:t>Unterrichten</a:t>
            </a:r>
            <a:r>
              <a:rPr lang="de-DE" dirty="0">
                <a:cs typeface="Calibri" panose="020F0502020204030204" pitchFamily="34" charset="0"/>
              </a:rPr>
              <a:t>, Erziehen, Beurteilen, Beraten und Mitgestalten</a:t>
            </a:r>
            <a:endParaRPr lang="de-DE" b="1" dirty="0">
              <a:cs typeface="Calibri" panose="020F0502020204030204" pitchFamily="34" charset="0"/>
            </a:endParaRPr>
          </a:p>
          <a:p>
            <a:endParaRPr lang="de-DE" b="1" dirty="0">
              <a:cs typeface="Calibri" panose="020F0502020204030204" pitchFamily="34" charset="0"/>
            </a:endParaRPr>
          </a:p>
          <a:p>
            <a:r>
              <a:rPr lang="de-DE" b="1" dirty="0">
                <a:cs typeface="Calibri" panose="020F0502020204030204" pitchFamily="34" charset="0"/>
              </a:rPr>
              <a:t>Ziele des PSA:</a:t>
            </a:r>
          </a:p>
          <a:p>
            <a:pPr marL="285750" indent="-285750">
              <a:buFont typeface="Arial" panose="020B0604020202020204" pitchFamily="34" charset="0"/>
              <a:buChar char="•"/>
            </a:pPr>
            <a:r>
              <a:rPr lang="de-DE" dirty="0">
                <a:cs typeface="Calibri" panose="020F0502020204030204" pitchFamily="34" charset="0"/>
              </a:rPr>
              <a:t>Sprachsensibles Arbeiten in den Fächern (DAF-</a:t>
            </a:r>
            <a:r>
              <a:rPr lang="de-DE" dirty="0" err="1">
                <a:cs typeface="Calibri" panose="020F0502020204030204" pitchFamily="34" charset="0"/>
              </a:rPr>
              <a:t>SuS</a:t>
            </a:r>
            <a:r>
              <a:rPr lang="de-DE" dirty="0">
                <a:cs typeface="Calibri" panose="020F0502020204030204" pitchFamily="34" charset="0"/>
              </a:rPr>
              <a:t>)</a:t>
            </a:r>
          </a:p>
          <a:p>
            <a:pPr marL="285750" indent="-285750">
              <a:buFont typeface="Arial" panose="020B0604020202020204" pitchFamily="34" charset="0"/>
              <a:buChar char="•"/>
            </a:pPr>
            <a:r>
              <a:rPr lang="de-DE" dirty="0">
                <a:cs typeface="Calibri" panose="020F0502020204030204" pitchFamily="34" charset="0"/>
              </a:rPr>
              <a:t>Einbezug landesspezifischer Kulturen im Fachunterricht und Schulleben</a:t>
            </a:r>
          </a:p>
          <a:p>
            <a:pPr marL="285750" indent="-285750">
              <a:buFont typeface="Arial" panose="020B0604020202020204" pitchFamily="34" charset="0"/>
              <a:buChar char="•"/>
            </a:pPr>
            <a:r>
              <a:rPr lang="de-DE" dirty="0">
                <a:cs typeface="Calibri" panose="020F0502020204030204" pitchFamily="34" charset="0"/>
              </a:rPr>
              <a:t>Arbeiten nach RLP eines anderen Bundeslandes</a:t>
            </a:r>
          </a:p>
          <a:p>
            <a:pPr marL="285750" indent="-285750">
              <a:buFont typeface="Arial" panose="020B0604020202020204" pitchFamily="34" charset="0"/>
              <a:buChar char="•"/>
            </a:pPr>
            <a:r>
              <a:rPr lang="de-DE" dirty="0">
                <a:cs typeface="Calibri" panose="020F0502020204030204" pitchFamily="34" charset="0"/>
              </a:rPr>
              <a:t>Lernen in einem Kollegium, deren Praxis getragen wird von verschiedenen Ausbildungskonzepten der LK</a:t>
            </a:r>
          </a:p>
        </p:txBody>
      </p:sp>
      <p:pic>
        <p:nvPicPr>
          <p:cNvPr id="8" name="Google Shape;50;p9">
            <a:extLst>
              <a:ext uri="{FF2B5EF4-FFF2-40B4-BE49-F238E27FC236}">
                <a16:creationId xmlns:a16="http://schemas.microsoft.com/office/drawing/2014/main" id="{1F0B9E7C-E487-1F9D-5DE3-9CF42C16DFFB}"/>
              </a:ext>
            </a:extLst>
          </p:cNvPr>
          <p:cNvPicPr preferRelativeResize="0"/>
          <p:nvPr/>
        </p:nvPicPr>
        <p:blipFill rotWithShape="1">
          <a:blip r:embed="rId3">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254392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57C8A-CD67-F20F-7637-455D3C5844EB}"/>
              </a:ext>
            </a:extLst>
          </p:cNvPr>
          <p:cNvSpPr>
            <a:spLocks noGrp="1"/>
          </p:cNvSpPr>
          <p:nvPr>
            <p:ph type="title"/>
          </p:nvPr>
        </p:nvSpPr>
        <p:spPr>
          <a:xfrm>
            <a:off x="2014353" y="174550"/>
            <a:ext cx="8226928" cy="795690"/>
          </a:xfrm>
        </p:spPr>
        <p:txBody>
          <a:bodyPr anchor="ctr">
            <a:normAutofit/>
          </a:bodyPr>
          <a:lstStyle/>
          <a:p>
            <a:r>
              <a:rPr lang="de-DE" sz="2500" dirty="0"/>
              <a:t>Wahrnehmungen beruflicher Anforderungen von </a:t>
            </a:r>
            <a:r>
              <a:rPr lang="de-DE" sz="2500" dirty="0" err="1"/>
              <a:t>Berufseinsteiger:innen</a:t>
            </a:r>
            <a:r>
              <a:rPr lang="de-DE" sz="2500" dirty="0"/>
              <a:t> </a:t>
            </a:r>
            <a:r>
              <a:rPr lang="de-DE" sz="2500" b="0" dirty="0"/>
              <a:t>(Keller-Schneider, 2020, S. 48)</a:t>
            </a:r>
          </a:p>
        </p:txBody>
      </p:sp>
      <p:sp>
        <p:nvSpPr>
          <p:cNvPr id="3" name="Datumsplatzhalter 2">
            <a:extLst>
              <a:ext uri="{FF2B5EF4-FFF2-40B4-BE49-F238E27FC236}">
                <a16:creationId xmlns:a16="http://schemas.microsoft.com/office/drawing/2014/main" id="{C691C811-0297-C9A9-BF3F-38CAFC466AA1}"/>
              </a:ext>
            </a:extLst>
          </p:cNvPr>
          <p:cNvSpPr>
            <a:spLocks noGrp="1"/>
          </p:cNvSpPr>
          <p:nvPr>
            <p:ph type="dt" sz="half" idx="10"/>
          </p:nvPr>
        </p:nvSpPr>
        <p:spPr>
          <a:xfrm>
            <a:off x="942404" y="6534455"/>
            <a:ext cx="2743200" cy="219081"/>
          </a:xfrm>
        </p:spPr>
        <p:txBody>
          <a:bodyPr anchor="ctr">
            <a:normAutofit/>
          </a:bodyPr>
          <a:lstStyle/>
          <a:p>
            <a:pPr>
              <a:lnSpc>
                <a:spcPct val="90000"/>
              </a:lnSpc>
              <a:spcAft>
                <a:spcPts val="600"/>
              </a:spcAft>
            </a:pPr>
            <a:fld id="{CF8C4CF0-CF50-48D4-8276-3B84FE5B3160}" type="datetime1">
              <a:rPr lang="de-DE" smtClean="0"/>
              <a:pPr>
                <a:lnSpc>
                  <a:spcPct val="90000"/>
                </a:lnSpc>
                <a:spcAft>
                  <a:spcPts val="600"/>
                </a:spcAft>
              </a:pPr>
              <a:t>09.10.2022</a:t>
            </a:fld>
            <a:endParaRPr lang="de-DE"/>
          </a:p>
        </p:txBody>
      </p:sp>
      <p:sp>
        <p:nvSpPr>
          <p:cNvPr id="5" name="Foliennummernplatzhalter 4">
            <a:extLst>
              <a:ext uri="{FF2B5EF4-FFF2-40B4-BE49-F238E27FC236}">
                <a16:creationId xmlns:a16="http://schemas.microsoft.com/office/drawing/2014/main" id="{1AF86E02-1BA9-4903-25BC-CEC4752AB483}"/>
              </a:ext>
            </a:extLst>
          </p:cNvPr>
          <p:cNvSpPr>
            <a:spLocks noGrp="1"/>
          </p:cNvSpPr>
          <p:nvPr>
            <p:ph type="sldNum" sz="quarter" idx="12"/>
          </p:nvPr>
        </p:nvSpPr>
        <p:spPr>
          <a:xfrm>
            <a:off x="8506395" y="6534455"/>
            <a:ext cx="2743200" cy="219081"/>
          </a:xfrm>
        </p:spPr>
        <p:txBody>
          <a:bodyPr anchor="ctr">
            <a:normAutofit/>
          </a:bodyPr>
          <a:lstStyle/>
          <a:p>
            <a:pPr>
              <a:lnSpc>
                <a:spcPct val="90000"/>
              </a:lnSpc>
              <a:spcAft>
                <a:spcPts val="600"/>
              </a:spcAft>
            </a:pPr>
            <a:fld id="{E3F166C1-54BE-4587-B824-308BAB731EA4}" type="slidenum">
              <a:rPr lang="de-DE" smtClean="0"/>
              <a:pPr>
                <a:lnSpc>
                  <a:spcPct val="90000"/>
                </a:lnSpc>
                <a:spcAft>
                  <a:spcPts val="600"/>
                </a:spcAft>
              </a:pPr>
              <a:t>12</a:t>
            </a:fld>
            <a:endParaRPr lang="de-DE"/>
          </a:p>
        </p:txBody>
      </p:sp>
      <p:pic>
        <p:nvPicPr>
          <p:cNvPr id="7" name="Inhaltsplatzhalter 6">
            <a:extLst>
              <a:ext uri="{FF2B5EF4-FFF2-40B4-BE49-F238E27FC236}">
                <a16:creationId xmlns:a16="http://schemas.microsoft.com/office/drawing/2014/main" id="{10FAC0FC-C5AE-FEB3-3634-8C58D5D768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039776" y="1212704"/>
            <a:ext cx="10112444" cy="5056222"/>
          </a:xfrm>
          <a:prstGeom prst="rect">
            <a:avLst/>
          </a:prstGeom>
          <a:noFill/>
          <a:ln>
            <a:noFill/>
          </a:ln>
        </p:spPr>
      </p:pic>
      <p:pic>
        <p:nvPicPr>
          <p:cNvPr id="4" name="Google Shape;50;p9">
            <a:extLst>
              <a:ext uri="{FF2B5EF4-FFF2-40B4-BE49-F238E27FC236}">
                <a16:creationId xmlns:a16="http://schemas.microsoft.com/office/drawing/2014/main" id="{15D6F595-96EF-CFC1-BEF2-7BD3B00B120A}"/>
              </a:ext>
            </a:extLst>
          </p:cNvPr>
          <p:cNvPicPr preferRelativeResize="0"/>
          <p:nvPr/>
        </p:nvPicPr>
        <p:blipFill rotWithShape="1">
          <a:blip r:embed="rId4">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419625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CC4A3FF-F7F5-F646-7D33-2520745D00CC}"/>
              </a:ext>
            </a:extLst>
          </p:cNvPr>
          <p:cNvPicPr>
            <a:picLocks noChangeAspect="1"/>
          </p:cNvPicPr>
          <p:nvPr/>
        </p:nvPicPr>
        <p:blipFill>
          <a:blip r:embed="rId3"/>
          <a:stretch>
            <a:fillRect/>
          </a:stretch>
        </p:blipFill>
        <p:spPr>
          <a:xfrm>
            <a:off x="220109" y="1133783"/>
            <a:ext cx="10759266" cy="5276486"/>
          </a:xfrm>
          <a:prstGeom prst="rect">
            <a:avLst/>
          </a:prstGeom>
          <a:noFill/>
        </p:spPr>
      </p:pic>
      <p:sp>
        <p:nvSpPr>
          <p:cNvPr id="5" name="Titel 4">
            <a:extLst>
              <a:ext uri="{FF2B5EF4-FFF2-40B4-BE49-F238E27FC236}">
                <a16:creationId xmlns:a16="http://schemas.microsoft.com/office/drawing/2014/main" id="{0AE6CA3B-A0BE-4C4A-8983-1110690890F2}"/>
              </a:ext>
            </a:extLst>
          </p:cNvPr>
          <p:cNvSpPr>
            <a:spLocks noGrp="1"/>
          </p:cNvSpPr>
          <p:nvPr>
            <p:ph type="title"/>
          </p:nvPr>
        </p:nvSpPr>
        <p:spPr>
          <a:xfrm>
            <a:off x="2014353" y="174550"/>
            <a:ext cx="8226928" cy="795689"/>
          </a:xfrm>
        </p:spPr>
        <p:txBody>
          <a:bodyPr anchor="ctr">
            <a:normAutofit fontScale="90000"/>
          </a:bodyPr>
          <a:lstStyle/>
          <a:p>
            <a:r>
              <a:rPr lang="de-AT" sz="2800" dirty="0"/>
              <a:t>Entwicklungs- und Ressourcenbereiche von </a:t>
            </a:r>
            <a:r>
              <a:rPr lang="de-AT" sz="2800" dirty="0" err="1"/>
              <a:t>Berufseinsteiger:innen</a:t>
            </a:r>
            <a:r>
              <a:rPr lang="de-AT" sz="2800" dirty="0"/>
              <a:t> </a:t>
            </a:r>
            <a:r>
              <a:rPr lang="de-AT" sz="2800" b="0" dirty="0"/>
              <a:t>(</a:t>
            </a:r>
            <a:r>
              <a:rPr lang="de-DE" sz="2800" b="0" dirty="0"/>
              <a:t>Keller-Schneider, 2020, S. 50)</a:t>
            </a:r>
            <a:endParaRPr lang="de-AT" sz="2800" dirty="0"/>
          </a:p>
        </p:txBody>
      </p:sp>
      <p:sp>
        <p:nvSpPr>
          <p:cNvPr id="2" name="Datumsplatzhalter 1">
            <a:extLst>
              <a:ext uri="{FF2B5EF4-FFF2-40B4-BE49-F238E27FC236}">
                <a16:creationId xmlns:a16="http://schemas.microsoft.com/office/drawing/2014/main" id="{87DE2EA0-6ACA-4DC2-9385-53194CD77375}"/>
              </a:ext>
            </a:extLst>
          </p:cNvPr>
          <p:cNvSpPr>
            <a:spLocks noGrp="1"/>
          </p:cNvSpPr>
          <p:nvPr>
            <p:ph type="dt" sz="half" idx="10"/>
          </p:nvPr>
        </p:nvSpPr>
        <p:spPr>
          <a:xfrm>
            <a:off x="942404" y="6534455"/>
            <a:ext cx="2743200" cy="219081"/>
          </a:xfrm>
        </p:spPr>
        <p:txBody>
          <a:bodyPr anchor="ctr">
            <a:normAutofit/>
          </a:bodyPr>
          <a:lstStyle/>
          <a:p>
            <a:pPr>
              <a:lnSpc>
                <a:spcPct val="90000"/>
              </a:lnSpc>
              <a:spcAft>
                <a:spcPts val="600"/>
              </a:spcAft>
            </a:pPr>
            <a:fld id="{B9259414-A996-47BD-AC03-96EE6B68180D}" type="datetime1">
              <a:rPr lang="de-DE" smtClean="0"/>
              <a:pPr>
                <a:lnSpc>
                  <a:spcPct val="90000"/>
                </a:lnSpc>
                <a:spcAft>
                  <a:spcPts val="600"/>
                </a:spcAft>
              </a:pPr>
              <a:t>09.10.2022</a:t>
            </a:fld>
            <a:endParaRPr lang="de-DE"/>
          </a:p>
        </p:txBody>
      </p:sp>
      <p:sp>
        <p:nvSpPr>
          <p:cNvPr id="4" name="Foliennummernplatzhalter 3">
            <a:extLst>
              <a:ext uri="{FF2B5EF4-FFF2-40B4-BE49-F238E27FC236}">
                <a16:creationId xmlns:a16="http://schemas.microsoft.com/office/drawing/2014/main" id="{7BEB46AE-C3C2-4146-8B2D-9CB890874975}"/>
              </a:ext>
            </a:extLst>
          </p:cNvPr>
          <p:cNvSpPr>
            <a:spLocks noGrp="1"/>
          </p:cNvSpPr>
          <p:nvPr>
            <p:ph type="sldNum" sz="quarter" idx="12"/>
          </p:nvPr>
        </p:nvSpPr>
        <p:spPr>
          <a:xfrm>
            <a:off x="8506395" y="6534455"/>
            <a:ext cx="2743200" cy="219081"/>
          </a:xfrm>
        </p:spPr>
        <p:txBody>
          <a:bodyPr anchor="ctr">
            <a:normAutofit/>
          </a:bodyPr>
          <a:lstStyle/>
          <a:p>
            <a:pPr>
              <a:lnSpc>
                <a:spcPct val="90000"/>
              </a:lnSpc>
              <a:spcAft>
                <a:spcPts val="600"/>
              </a:spcAft>
            </a:pPr>
            <a:fld id="{E3F166C1-54BE-4587-B824-308BAB731EA4}" type="slidenum">
              <a:rPr lang="de-DE" smtClean="0"/>
              <a:pPr>
                <a:lnSpc>
                  <a:spcPct val="90000"/>
                </a:lnSpc>
                <a:spcAft>
                  <a:spcPts val="600"/>
                </a:spcAft>
              </a:pPr>
              <a:t>13</a:t>
            </a:fld>
            <a:endParaRPr lang="de-DE"/>
          </a:p>
        </p:txBody>
      </p:sp>
      <p:sp>
        <p:nvSpPr>
          <p:cNvPr id="10" name="Ellipse 9">
            <a:extLst>
              <a:ext uri="{FF2B5EF4-FFF2-40B4-BE49-F238E27FC236}">
                <a16:creationId xmlns:a16="http://schemas.microsoft.com/office/drawing/2014/main" id="{2BBE7394-A5DB-17A7-7E7B-683738140F36}"/>
              </a:ext>
            </a:extLst>
          </p:cNvPr>
          <p:cNvSpPr/>
          <p:nvPr/>
        </p:nvSpPr>
        <p:spPr>
          <a:xfrm>
            <a:off x="8153399" y="2966484"/>
            <a:ext cx="2192434" cy="38277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C44F51F8-9505-A117-42BF-A7465BBE02CD}"/>
              </a:ext>
            </a:extLst>
          </p:cNvPr>
          <p:cNvSpPr/>
          <p:nvPr/>
        </p:nvSpPr>
        <p:spPr>
          <a:xfrm>
            <a:off x="8153399" y="1545265"/>
            <a:ext cx="2192434" cy="38277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4C2EDF39-6371-BFAE-33A4-749DAAA34E4F}"/>
              </a:ext>
            </a:extLst>
          </p:cNvPr>
          <p:cNvSpPr/>
          <p:nvPr/>
        </p:nvSpPr>
        <p:spPr>
          <a:xfrm>
            <a:off x="8206916" y="4295765"/>
            <a:ext cx="2192434" cy="38277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46355EAF-15C4-2122-D632-EEE4B48D8208}"/>
              </a:ext>
            </a:extLst>
          </p:cNvPr>
          <p:cNvSpPr/>
          <p:nvPr/>
        </p:nvSpPr>
        <p:spPr>
          <a:xfrm>
            <a:off x="8153399" y="1873102"/>
            <a:ext cx="2192434" cy="38277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306AD46E-5A2F-BFBF-F0B1-95FC21FBB6EB}"/>
              </a:ext>
            </a:extLst>
          </p:cNvPr>
          <p:cNvCxnSpPr>
            <a:cxnSpLocks/>
          </p:cNvCxnSpPr>
          <p:nvPr/>
        </p:nvCxnSpPr>
        <p:spPr>
          <a:xfrm flipV="1">
            <a:off x="1137684" y="3264195"/>
            <a:ext cx="4338083" cy="8506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78D40A56-1E67-C7E0-A491-7E579F378806}"/>
              </a:ext>
            </a:extLst>
          </p:cNvPr>
          <p:cNvCxnSpPr>
            <a:cxnSpLocks/>
          </p:cNvCxnSpPr>
          <p:nvPr/>
        </p:nvCxnSpPr>
        <p:spPr>
          <a:xfrm flipV="1">
            <a:off x="1137683" y="4678537"/>
            <a:ext cx="4338083" cy="8506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hteck 19">
            <a:extLst>
              <a:ext uri="{FF2B5EF4-FFF2-40B4-BE49-F238E27FC236}">
                <a16:creationId xmlns:a16="http://schemas.microsoft.com/office/drawing/2014/main" id="{56F11B82-6977-8701-5B68-DA7458B543E9}"/>
              </a:ext>
            </a:extLst>
          </p:cNvPr>
          <p:cNvSpPr/>
          <p:nvPr/>
        </p:nvSpPr>
        <p:spPr>
          <a:xfrm>
            <a:off x="1403496" y="1717159"/>
            <a:ext cx="3965946" cy="58236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4FA642CC-6243-8BD0-55B0-1ADCF6E05924}"/>
              </a:ext>
            </a:extLst>
          </p:cNvPr>
          <p:cNvSpPr txBox="1"/>
          <p:nvPr/>
        </p:nvSpPr>
        <p:spPr>
          <a:xfrm>
            <a:off x="10979375" y="1694534"/>
            <a:ext cx="433294" cy="4154984"/>
          </a:xfrm>
          <a:prstGeom prst="rect">
            <a:avLst/>
          </a:prstGeom>
          <a:solidFill>
            <a:srgbClr val="FFFF00"/>
          </a:solidFill>
          <a:ln>
            <a:solidFill>
              <a:srgbClr val="FFFF00"/>
            </a:solidFill>
          </a:ln>
        </p:spPr>
        <p:txBody>
          <a:bodyPr wrap="square" rtlCol="0">
            <a:spAutoFit/>
          </a:bodyPr>
          <a:lstStyle/>
          <a:p>
            <a:pPr algn="ctr"/>
            <a:r>
              <a:rPr lang="de-DE" sz="2400" dirty="0">
                <a:solidFill>
                  <a:srgbClr val="000D14"/>
                </a:solidFill>
              </a:rPr>
              <a:t>E</a:t>
            </a:r>
          </a:p>
          <a:p>
            <a:pPr algn="ctr"/>
            <a:r>
              <a:rPr lang="de-DE" sz="2400" dirty="0">
                <a:solidFill>
                  <a:srgbClr val="000D14"/>
                </a:solidFill>
              </a:rPr>
              <a:t>n</a:t>
            </a:r>
          </a:p>
          <a:p>
            <a:pPr algn="ctr"/>
            <a:r>
              <a:rPr lang="de-DE" sz="2400" dirty="0">
                <a:solidFill>
                  <a:srgbClr val="000D14"/>
                </a:solidFill>
              </a:rPr>
              <a:t>t</a:t>
            </a:r>
          </a:p>
          <a:p>
            <a:pPr algn="ctr"/>
            <a:r>
              <a:rPr lang="de-DE" sz="2400" dirty="0">
                <a:solidFill>
                  <a:srgbClr val="000D14"/>
                </a:solidFill>
              </a:rPr>
              <a:t>w</a:t>
            </a:r>
          </a:p>
          <a:p>
            <a:pPr algn="ctr"/>
            <a:r>
              <a:rPr lang="de-DE" sz="2400" dirty="0">
                <a:solidFill>
                  <a:srgbClr val="000D14"/>
                </a:solidFill>
              </a:rPr>
              <a:t>i</a:t>
            </a:r>
          </a:p>
          <a:p>
            <a:pPr algn="ctr"/>
            <a:r>
              <a:rPr lang="de-DE" sz="2400" dirty="0">
                <a:solidFill>
                  <a:srgbClr val="000D14"/>
                </a:solidFill>
              </a:rPr>
              <a:t>c</a:t>
            </a:r>
          </a:p>
          <a:p>
            <a:pPr algn="ctr"/>
            <a:r>
              <a:rPr lang="de-DE" sz="2400" dirty="0">
                <a:solidFill>
                  <a:srgbClr val="000D14"/>
                </a:solidFill>
              </a:rPr>
              <a:t>k</a:t>
            </a:r>
          </a:p>
          <a:p>
            <a:pPr algn="ctr"/>
            <a:r>
              <a:rPr lang="de-DE" sz="2400" dirty="0">
                <a:solidFill>
                  <a:srgbClr val="000D14"/>
                </a:solidFill>
              </a:rPr>
              <a:t>l</a:t>
            </a:r>
          </a:p>
          <a:p>
            <a:pPr algn="ctr"/>
            <a:r>
              <a:rPr lang="de-DE" sz="2400" dirty="0">
                <a:solidFill>
                  <a:srgbClr val="000D14"/>
                </a:solidFill>
              </a:rPr>
              <a:t>u</a:t>
            </a:r>
          </a:p>
          <a:p>
            <a:pPr algn="ctr"/>
            <a:r>
              <a:rPr lang="de-DE" sz="2400" dirty="0">
                <a:solidFill>
                  <a:srgbClr val="000D14"/>
                </a:solidFill>
              </a:rPr>
              <a:t>n</a:t>
            </a:r>
          </a:p>
          <a:p>
            <a:pPr algn="ctr"/>
            <a:r>
              <a:rPr lang="de-DE" sz="2400" dirty="0">
                <a:solidFill>
                  <a:srgbClr val="000D14"/>
                </a:solidFill>
              </a:rPr>
              <a:t>g</a:t>
            </a:r>
          </a:p>
        </p:txBody>
      </p:sp>
      <p:sp>
        <p:nvSpPr>
          <p:cNvPr id="24" name="Ellipse 23">
            <a:extLst>
              <a:ext uri="{FF2B5EF4-FFF2-40B4-BE49-F238E27FC236}">
                <a16:creationId xmlns:a16="http://schemas.microsoft.com/office/drawing/2014/main" id="{A712DFF0-3931-D6E6-7B71-10E419D307FD}"/>
              </a:ext>
            </a:extLst>
          </p:cNvPr>
          <p:cNvSpPr/>
          <p:nvPr/>
        </p:nvSpPr>
        <p:spPr>
          <a:xfrm>
            <a:off x="8153399" y="2587360"/>
            <a:ext cx="2192434" cy="38277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EC06A3B1-1000-4E7C-3BC2-CB31EDCF03E3}"/>
              </a:ext>
            </a:extLst>
          </p:cNvPr>
          <p:cNvSpPr/>
          <p:nvPr/>
        </p:nvSpPr>
        <p:spPr>
          <a:xfrm>
            <a:off x="8207626" y="4674889"/>
            <a:ext cx="2192434" cy="38277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r Verbinder 26">
            <a:extLst>
              <a:ext uri="{FF2B5EF4-FFF2-40B4-BE49-F238E27FC236}">
                <a16:creationId xmlns:a16="http://schemas.microsoft.com/office/drawing/2014/main" id="{4B5158FB-D4F3-A92B-FA57-0FC97F362564}"/>
              </a:ext>
            </a:extLst>
          </p:cNvPr>
          <p:cNvCxnSpPr>
            <a:cxnSpLocks/>
          </p:cNvCxnSpPr>
          <p:nvPr/>
        </p:nvCxnSpPr>
        <p:spPr>
          <a:xfrm flipV="1">
            <a:off x="1846167" y="5015130"/>
            <a:ext cx="3629598" cy="425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979423F4-C72C-CAC8-0C67-35222E5AAEA0}"/>
              </a:ext>
            </a:extLst>
          </p:cNvPr>
          <p:cNvCxnSpPr>
            <a:cxnSpLocks/>
          </p:cNvCxnSpPr>
          <p:nvPr/>
        </p:nvCxnSpPr>
        <p:spPr>
          <a:xfrm flipV="1">
            <a:off x="1846167" y="2955734"/>
            <a:ext cx="3629598" cy="425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2092CCD6-684A-F4DC-D9DB-6DED66A3FDCD}"/>
              </a:ext>
            </a:extLst>
          </p:cNvPr>
          <p:cNvSpPr txBox="1"/>
          <p:nvPr/>
        </p:nvSpPr>
        <p:spPr>
          <a:xfrm>
            <a:off x="11592751" y="1694534"/>
            <a:ext cx="433294" cy="3416320"/>
          </a:xfrm>
          <a:prstGeom prst="rect">
            <a:avLst/>
          </a:prstGeom>
          <a:solidFill>
            <a:srgbClr val="00B050"/>
          </a:solidFill>
          <a:ln>
            <a:solidFill>
              <a:srgbClr val="FFFF00"/>
            </a:solidFill>
          </a:ln>
        </p:spPr>
        <p:txBody>
          <a:bodyPr wrap="square" rtlCol="0">
            <a:spAutoFit/>
          </a:bodyPr>
          <a:lstStyle/>
          <a:p>
            <a:pPr algn="ctr"/>
            <a:r>
              <a:rPr lang="de-DE" sz="2400" dirty="0">
                <a:solidFill>
                  <a:srgbClr val="000D14"/>
                </a:solidFill>
              </a:rPr>
              <a:t>Ressource</a:t>
            </a:r>
          </a:p>
        </p:txBody>
      </p:sp>
      <p:pic>
        <p:nvPicPr>
          <p:cNvPr id="3" name="Google Shape;50;p9">
            <a:extLst>
              <a:ext uri="{FF2B5EF4-FFF2-40B4-BE49-F238E27FC236}">
                <a16:creationId xmlns:a16="http://schemas.microsoft.com/office/drawing/2014/main" id="{DBC838B9-20C6-F990-43E0-E34359C325A6}"/>
              </a:ext>
            </a:extLst>
          </p:cNvPr>
          <p:cNvPicPr preferRelativeResize="0"/>
          <p:nvPr/>
        </p:nvPicPr>
        <p:blipFill rotWithShape="1">
          <a:blip r:embed="rId4">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355916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9B72B-AAC7-FF80-89C7-2C534646EE34}"/>
              </a:ext>
            </a:extLst>
          </p:cNvPr>
          <p:cNvSpPr>
            <a:spLocks noGrp="1"/>
          </p:cNvSpPr>
          <p:nvPr>
            <p:ph type="title"/>
          </p:nvPr>
        </p:nvSpPr>
        <p:spPr>
          <a:xfrm>
            <a:off x="1548775" y="4391842"/>
            <a:ext cx="3139440" cy="1325563"/>
          </a:xfrm>
        </p:spPr>
        <p:txBody>
          <a:bodyPr>
            <a:normAutofit fontScale="90000"/>
          </a:bodyPr>
          <a:lstStyle/>
          <a:p>
            <a:r>
              <a:rPr lang="de-AT" dirty="0"/>
              <a:t>Modell A</a:t>
            </a:r>
            <a:br>
              <a:rPr lang="de-AT" dirty="0"/>
            </a:br>
            <a:r>
              <a:rPr lang="de-AT" sz="1600" dirty="0"/>
              <a:t>Erfahrene Studierende unterrichten in ein bis zwei Klassen in einem Semester/SJ</a:t>
            </a:r>
            <a:br>
              <a:rPr lang="de-AT" dirty="0"/>
            </a:br>
            <a:endParaRPr lang="de-AT" dirty="0"/>
          </a:p>
        </p:txBody>
      </p:sp>
      <p:sp>
        <p:nvSpPr>
          <p:cNvPr id="3" name="Textplatzhalter 2">
            <a:extLst>
              <a:ext uri="{FF2B5EF4-FFF2-40B4-BE49-F238E27FC236}">
                <a16:creationId xmlns:a16="http://schemas.microsoft.com/office/drawing/2014/main" id="{927CF8BD-FCB0-3A9B-D344-4658415ED0F8}"/>
              </a:ext>
            </a:extLst>
          </p:cNvPr>
          <p:cNvSpPr>
            <a:spLocks noGrp="1"/>
          </p:cNvSpPr>
          <p:nvPr>
            <p:ph type="body" sz="quarter" idx="13"/>
          </p:nvPr>
        </p:nvSpPr>
        <p:spPr>
          <a:xfrm>
            <a:off x="5919683" y="1331024"/>
            <a:ext cx="5433204" cy="365125"/>
          </a:xfrm>
        </p:spPr>
        <p:txBody>
          <a:bodyPr>
            <a:normAutofit lnSpcReduction="10000"/>
          </a:bodyPr>
          <a:lstStyle/>
          <a:p>
            <a:r>
              <a:rPr lang="de-AT" dirty="0"/>
              <a:t>SCHULE</a:t>
            </a:r>
          </a:p>
        </p:txBody>
      </p:sp>
      <p:sp>
        <p:nvSpPr>
          <p:cNvPr id="4" name="Textplatzhalter 3">
            <a:extLst>
              <a:ext uri="{FF2B5EF4-FFF2-40B4-BE49-F238E27FC236}">
                <a16:creationId xmlns:a16="http://schemas.microsoft.com/office/drawing/2014/main" id="{5497A0FF-F63C-61D9-C7D4-1C0D65669338}"/>
              </a:ext>
            </a:extLst>
          </p:cNvPr>
          <p:cNvSpPr>
            <a:spLocks noGrp="1"/>
          </p:cNvSpPr>
          <p:nvPr>
            <p:ph type="body" sz="quarter" idx="15"/>
          </p:nvPr>
        </p:nvSpPr>
        <p:spPr>
          <a:xfrm>
            <a:off x="2573398" y="1716173"/>
            <a:ext cx="8926285" cy="1016429"/>
          </a:xfrm>
        </p:spPr>
        <p:txBody>
          <a:bodyPr/>
          <a:lstStyle/>
          <a:p>
            <a:r>
              <a:rPr lang="de-AT" dirty="0"/>
              <a:t>Es braucht …	Bereitschaft mancher </a:t>
            </a:r>
            <a:r>
              <a:rPr lang="de-AT" dirty="0" err="1"/>
              <a:t>Kolleg:innen</a:t>
            </a:r>
            <a:r>
              <a:rPr lang="de-AT" dirty="0"/>
              <a:t> zu hospitierten Stunden</a:t>
            </a:r>
          </a:p>
          <a:p>
            <a:r>
              <a:rPr lang="de-AT" dirty="0"/>
              <a:t>		geringe Organisation, da Studierende die fixen Stunden ihrer </a:t>
            </a:r>
            <a:r>
              <a:rPr lang="de-AT" dirty="0" err="1"/>
              <a:t>Mentor:innen</a:t>
            </a:r>
            <a:r>
              <a:rPr lang="de-AT" dirty="0"/>
              <a:t> übernehmen</a:t>
            </a:r>
          </a:p>
          <a:p>
            <a:r>
              <a:rPr lang="de-AT" dirty="0"/>
              <a:t>		</a:t>
            </a:r>
            <a:r>
              <a:rPr lang="de-AT" dirty="0">
                <a:sym typeface="Wingdings" panose="05000000000000000000" pitchFamily="2" charset="2"/>
              </a:rPr>
              <a:t> Schule profitiert von „jungen </a:t>
            </a:r>
            <a:r>
              <a:rPr lang="de-AT" dirty="0" err="1">
                <a:sym typeface="Wingdings" panose="05000000000000000000" pitchFamily="2" charset="2"/>
              </a:rPr>
              <a:t>Kolleg:innen</a:t>
            </a:r>
            <a:r>
              <a:rPr lang="de-AT" dirty="0">
                <a:sym typeface="Wingdings" panose="05000000000000000000" pitchFamily="2" charset="2"/>
              </a:rPr>
              <a:t>“, aktueller Ausbildung, Teilnahme am Schulleben</a:t>
            </a:r>
            <a:endParaRPr lang="de-AT" dirty="0"/>
          </a:p>
        </p:txBody>
      </p:sp>
      <p:sp>
        <p:nvSpPr>
          <p:cNvPr id="5" name="Textplatzhalter 4">
            <a:extLst>
              <a:ext uri="{FF2B5EF4-FFF2-40B4-BE49-F238E27FC236}">
                <a16:creationId xmlns:a16="http://schemas.microsoft.com/office/drawing/2014/main" id="{38A1D4B7-952D-F11A-804A-A4A4B101A9DB}"/>
              </a:ext>
            </a:extLst>
          </p:cNvPr>
          <p:cNvSpPr>
            <a:spLocks noGrp="1"/>
          </p:cNvSpPr>
          <p:nvPr>
            <p:ph type="body" sz="quarter" idx="23"/>
          </p:nvPr>
        </p:nvSpPr>
        <p:spPr>
          <a:xfrm>
            <a:off x="5919683" y="2894898"/>
            <a:ext cx="5433204" cy="365125"/>
          </a:xfrm>
        </p:spPr>
        <p:txBody>
          <a:bodyPr>
            <a:normAutofit lnSpcReduction="10000"/>
          </a:bodyPr>
          <a:lstStyle/>
          <a:p>
            <a:r>
              <a:rPr lang="de-AT" dirty="0"/>
              <a:t>MENTOR:IN</a:t>
            </a:r>
          </a:p>
        </p:txBody>
      </p:sp>
      <p:sp>
        <p:nvSpPr>
          <p:cNvPr id="6" name="Textplatzhalter 5">
            <a:extLst>
              <a:ext uri="{FF2B5EF4-FFF2-40B4-BE49-F238E27FC236}">
                <a16:creationId xmlns:a16="http://schemas.microsoft.com/office/drawing/2014/main" id="{2315199B-0F6D-A939-AFD4-FA51004EA80F}"/>
              </a:ext>
            </a:extLst>
          </p:cNvPr>
          <p:cNvSpPr>
            <a:spLocks noGrp="1"/>
          </p:cNvSpPr>
          <p:nvPr>
            <p:ph type="body" sz="quarter" idx="24"/>
          </p:nvPr>
        </p:nvSpPr>
        <p:spPr>
          <a:xfrm>
            <a:off x="4462272" y="3341171"/>
            <a:ext cx="7037411" cy="1060303"/>
          </a:xfrm>
        </p:spPr>
        <p:txBody>
          <a:bodyPr>
            <a:normAutofit/>
          </a:bodyPr>
          <a:lstStyle/>
          <a:p>
            <a:r>
              <a:rPr lang="de-AT" dirty="0"/>
              <a:t>gibt eine eigene Klasse ab/mehrere Klassen ab</a:t>
            </a:r>
          </a:p>
          <a:p>
            <a:r>
              <a:rPr lang="de-AT" dirty="0"/>
              <a:t>hat eine begleitende und beratende Funktion</a:t>
            </a:r>
          </a:p>
          <a:p>
            <a:r>
              <a:rPr lang="de-AT" dirty="0"/>
              <a:t>hospitiert häufig / gelegentlich / kaum</a:t>
            </a:r>
          </a:p>
        </p:txBody>
      </p:sp>
      <p:sp>
        <p:nvSpPr>
          <p:cNvPr id="7" name="Textplatzhalter 6">
            <a:extLst>
              <a:ext uri="{FF2B5EF4-FFF2-40B4-BE49-F238E27FC236}">
                <a16:creationId xmlns:a16="http://schemas.microsoft.com/office/drawing/2014/main" id="{09A854A4-D1B8-744F-DFFC-A87C41A7822C}"/>
              </a:ext>
            </a:extLst>
          </p:cNvPr>
          <p:cNvSpPr>
            <a:spLocks noGrp="1"/>
          </p:cNvSpPr>
          <p:nvPr>
            <p:ph type="body" sz="quarter" idx="25"/>
          </p:nvPr>
        </p:nvSpPr>
        <p:spPr>
          <a:xfrm>
            <a:off x="5919683" y="4563770"/>
            <a:ext cx="5433204" cy="365125"/>
          </a:xfrm>
        </p:spPr>
        <p:txBody>
          <a:bodyPr>
            <a:normAutofit lnSpcReduction="10000"/>
          </a:bodyPr>
          <a:lstStyle/>
          <a:p>
            <a:r>
              <a:rPr lang="de-AT" dirty="0"/>
              <a:t>STUDIERENDE:R</a:t>
            </a:r>
          </a:p>
        </p:txBody>
      </p:sp>
      <p:sp>
        <p:nvSpPr>
          <p:cNvPr id="8" name="Textplatzhalter 7">
            <a:extLst>
              <a:ext uri="{FF2B5EF4-FFF2-40B4-BE49-F238E27FC236}">
                <a16:creationId xmlns:a16="http://schemas.microsoft.com/office/drawing/2014/main" id="{88445988-A25E-DDBB-109C-D3156BE4D277}"/>
              </a:ext>
            </a:extLst>
          </p:cNvPr>
          <p:cNvSpPr>
            <a:spLocks noGrp="1"/>
          </p:cNvSpPr>
          <p:nvPr>
            <p:ph type="body" sz="quarter" idx="26"/>
          </p:nvPr>
        </p:nvSpPr>
        <p:spPr>
          <a:xfrm>
            <a:off x="4462272" y="4989363"/>
            <a:ext cx="6877578" cy="1146714"/>
          </a:xfrm>
        </p:spPr>
        <p:txBody>
          <a:bodyPr>
            <a:normAutofit/>
          </a:bodyPr>
          <a:lstStyle/>
          <a:p>
            <a:r>
              <a:rPr lang="de-AT" dirty="0"/>
              <a:t>unterrichtet  als „</a:t>
            </a:r>
            <a:r>
              <a:rPr lang="de-AT" dirty="0" err="1"/>
              <a:t>Klassenlehrer:in</a:t>
            </a:r>
            <a:r>
              <a:rPr lang="de-AT" dirty="0"/>
              <a:t>“ ein bis zwei Klassen</a:t>
            </a:r>
          </a:p>
          <a:p>
            <a:r>
              <a:rPr lang="de-AT" dirty="0"/>
              <a:t>hat die „volle“ Verantwortung für diese Klasse(n) – Absprache bei Notengebung</a:t>
            </a:r>
          </a:p>
          <a:p>
            <a:r>
              <a:rPr lang="de-AT" dirty="0"/>
              <a:t>hospitiert bei anderen </a:t>
            </a:r>
            <a:r>
              <a:rPr lang="de-AT" dirty="0" err="1"/>
              <a:t>Kolleg:innen</a:t>
            </a:r>
            <a:r>
              <a:rPr lang="de-AT" dirty="0"/>
              <a:t> und nimmt am Schulleben teil</a:t>
            </a:r>
          </a:p>
        </p:txBody>
      </p:sp>
      <p:sp>
        <p:nvSpPr>
          <p:cNvPr id="11" name="Datumsplatzhalter 10">
            <a:extLst>
              <a:ext uri="{FF2B5EF4-FFF2-40B4-BE49-F238E27FC236}">
                <a16:creationId xmlns:a16="http://schemas.microsoft.com/office/drawing/2014/main" id="{44D875EA-B590-0F24-ABE5-E50F18D7EDDA}"/>
              </a:ext>
            </a:extLst>
          </p:cNvPr>
          <p:cNvSpPr>
            <a:spLocks noGrp="1"/>
          </p:cNvSpPr>
          <p:nvPr>
            <p:ph type="dt" sz="half" idx="20"/>
          </p:nvPr>
        </p:nvSpPr>
        <p:spPr>
          <a:xfrm>
            <a:off x="364438" y="6476711"/>
            <a:ext cx="947516" cy="365125"/>
          </a:xfrm>
        </p:spPr>
        <p:txBody>
          <a:bodyPr/>
          <a:lstStyle/>
          <a:p>
            <a:pPr rtl="0"/>
            <a:r>
              <a:rPr lang="de-DE" noProof="0" dirty="0"/>
              <a:t>2022</a:t>
            </a:r>
          </a:p>
        </p:txBody>
      </p:sp>
      <p:sp>
        <p:nvSpPr>
          <p:cNvPr id="13" name="Foliennummernplatzhalter 12">
            <a:extLst>
              <a:ext uri="{FF2B5EF4-FFF2-40B4-BE49-F238E27FC236}">
                <a16:creationId xmlns:a16="http://schemas.microsoft.com/office/drawing/2014/main" id="{3370A202-E09D-2A6F-120C-7D833BB13335}"/>
              </a:ext>
            </a:extLst>
          </p:cNvPr>
          <p:cNvSpPr>
            <a:spLocks noGrp="1"/>
          </p:cNvSpPr>
          <p:nvPr>
            <p:ph type="sldNum" sz="quarter" idx="22"/>
          </p:nvPr>
        </p:nvSpPr>
        <p:spPr/>
        <p:txBody>
          <a:bodyPr/>
          <a:lstStyle/>
          <a:p>
            <a:pPr rtl="0"/>
            <a:fld id="{B5CEABB6-07DC-46E8-9B57-56EC44A396E5}" type="slidenum">
              <a:rPr lang="de-DE" noProof="0" smtClean="0"/>
              <a:pPr rtl="0"/>
              <a:t>14</a:t>
            </a:fld>
            <a:endParaRPr lang="de-DE" noProof="0"/>
          </a:p>
        </p:txBody>
      </p:sp>
      <p:sp>
        <p:nvSpPr>
          <p:cNvPr id="9" name="Titel 4">
            <a:extLst>
              <a:ext uri="{FF2B5EF4-FFF2-40B4-BE49-F238E27FC236}">
                <a16:creationId xmlns:a16="http://schemas.microsoft.com/office/drawing/2014/main" id="{E1148A6E-6CE9-43E0-5BE9-2539E8917A07}"/>
              </a:ext>
            </a:extLst>
          </p:cNvPr>
          <p:cNvSpPr txBox="1">
            <a:spLocks/>
          </p:cNvSpPr>
          <p:nvPr/>
        </p:nvSpPr>
        <p:spPr>
          <a:xfrm>
            <a:off x="2014353" y="174550"/>
            <a:ext cx="8226928" cy="795689"/>
          </a:xfrm>
          <a:prstGeom prst="rect">
            <a:avLst/>
          </a:prstGeom>
        </p:spPr>
        <p:txBody>
          <a:bodyPr vert="horz" lIns="91440" tIns="45720" rIns="91440" bIns="45720" rtlCol="0" anchor="ctr">
            <a:normAutofit fontScale="97500"/>
          </a:bodyPr>
          <a:lstStyle>
            <a:lvl1pPr algn="l" defTabSz="914354" rtl="0" eaLnBrk="1" latinLnBrk="0" hangingPunct="1">
              <a:lnSpc>
                <a:spcPct val="90000"/>
              </a:lnSpc>
              <a:spcBef>
                <a:spcPct val="0"/>
              </a:spcBef>
              <a:buNone/>
              <a:defRPr lang="en-US" sz="2800" b="1" kern="1200" cap="none" spc="151" baseline="0" dirty="0">
                <a:solidFill>
                  <a:schemeClr val="tx1"/>
                </a:solidFill>
                <a:effectLst/>
                <a:latin typeface="Calibri Light" panose="020F0302020204030204" pitchFamily="34" charset="0"/>
                <a:ea typeface="+mj-ea"/>
                <a:cs typeface="Calibri Light" panose="020F0302020204030204" pitchFamily="34" charset="0"/>
              </a:defRPr>
            </a:lvl1pPr>
          </a:lstStyle>
          <a:p>
            <a:pPr algn="ctr"/>
            <a:r>
              <a:rPr lang="de-AT" sz="2500" dirty="0"/>
              <a:t>Praktika-Modelle: Organisation an Schulen</a:t>
            </a:r>
          </a:p>
        </p:txBody>
      </p:sp>
      <p:pic>
        <p:nvPicPr>
          <p:cNvPr id="14" name="Google Shape;50;p9">
            <a:extLst>
              <a:ext uri="{FF2B5EF4-FFF2-40B4-BE49-F238E27FC236}">
                <a16:creationId xmlns:a16="http://schemas.microsoft.com/office/drawing/2014/main" id="{EAB32557-D28F-52B5-0886-F25F58DD2721}"/>
              </a:ext>
            </a:extLst>
          </p:cNvPr>
          <p:cNvPicPr preferRelativeResize="0"/>
          <p:nvPr/>
        </p:nvPicPr>
        <p:blipFill rotWithShape="1">
          <a:blip r:embed="rId2">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1992032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9B72B-AAC7-FF80-89C7-2C534646EE34}"/>
              </a:ext>
            </a:extLst>
          </p:cNvPr>
          <p:cNvSpPr>
            <a:spLocks noGrp="1"/>
          </p:cNvSpPr>
          <p:nvPr>
            <p:ph type="title"/>
          </p:nvPr>
        </p:nvSpPr>
        <p:spPr>
          <a:xfrm>
            <a:off x="1576207" y="4062771"/>
            <a:ext cx="3139440" cy="1325563"/>
          </a:xfrm>
        </p:spPr>
        <p:txBody>
          <a:bodyPr>
            <a:normAutofit/>
          </a:bodyPr>
          <a:lstStyle/>
          <a:p>
            <a:r>
              <a:rPr lang="de-AT" sz="2500" dirty="0"/>
              <a:t>Modell B</a:t>
            </a:r>
            <a:br>
              <a:rPr lang="de-AT" dirty="0"/>
            </a:br>
            <a:r>
              <a:rPr lang="de-AT" sz="1400" dirty="0"/>
              <a:t>Studierende unterrichten </a:t>
            </a:r>
            <a:br>
              <a:rPr lang="de-AT" sz="1400" dirty="0"/>
            </a:br>
            <a:r>
              <a:rPr lang="de-AT" sz="1400" dirty="0"/>
              <a:t>gemeinsam mit LP im Teamteaching während eines Semesters</a:t>
            </a:r>
            <a:endParaRPr lang="de-AT" dirty="0"/>
          </a:p>
        </p:txBody>
      </p:sp>
      <p:sp>
        <p:nvSpPr>
          <p:cNvPr id="3" name="Textplatzhalter 2">
            <a:extLst>
              <a:ext uri="{FF2B5EF4-FFF2-40B4-BE49-F238E27FC236}">
                <a16:creationId xmlns:a16="http://schemas.microsoft.com/office/drawing/2014/main" id="{927CF8BD-FCB0-3A9B-D344-4658415ED0F8}"/>
              </a:ext>
            </a:extLst>
          </p:cNvPr>
          <p:cNvSpPr>
            <a:spLocks noGrp="1"/>
          </p:cNvSpPr>
          <p:nvPr>
            <p:ph type="body" sz="quarter" idx="13"/>
          </p:nvPr>
        </p:nvSpPr>
        <p:spPr>
          <a:xfrm>
            <a:off x="5920600" y="1587343"/>
            <a:ext cx="5433204" cy="365125"/>
          </a:xfrm>
        </p:spPr>
        <p:txBody>
          <a:bodyPr>
            <a:normAutofit lnSpcReduction="10000"/>
          </a:bodyPr>
          <a:lstStyle/>
          <a:p>
            <a:r>
              <a:rPr lang="de-AT" dirty="0"/>
              <a:t>SCHULE</a:t>
            </a:r>
          </a:p>
        </p:txBody>
      </p:sp>
      <p:sp>
        <p:nvSpPr>
          <p:cNvPr id="4" name="Textplatzhalter 3">
            <a:extLst>
              <a:ext uri="{FF2B5EF4-FFF2-40B4-BE49-F238E27FC236}">
                <a16:creationId xmlns:a16="http://schemas.microsoft.com/office/drawing/2014/main" id="{5497A0FF-F63C-61D9-C7D4-1C0D65669338}"/>
              </a:ext>
            </a:extLst>
          </p:cNvPr>
          <p:cNvSpPr>
            <a:spLocks noGrp="1"/>
          </p:cNvSpPr>
          <p:nvPr>
            <p:ph type="body" sz="quarter" idx="15"/>
          </p:nvPr>
        </p:nvSpPr>
        <p:spPr>
          <a:xfrm>
            <a:off x="4462272" y="2049041"/>
            <a:ext cx="6711696" cy="988955"/>
          </a:xfrm>
        </p:spPr>
        <p:txBody>
          <a:bodyPr>
            <a:normAutofit/>
          </a:bodyPr>
          <a:lstStyle/>
          <a:p>
            <a:r>
              <a:rPr lang="de-AT" dirty="0"/>
              <a:t>geringe Organisation, da Studierende die fixen Stunden ihrer </a:t>
            </a:r>
            <a:r>
              <a:rPr lang="de-AT" dirty="0" err="1"/>
              <a:t>Mentor:innen</a:t>
            </a:r>
            <a:r>
              <a:rPr lang="de-AT" dirty="0"/>
              <a:t> übernehmen </a:t>
            </a:r>
          </a:p>
          <a:p>
            <a:r>
              <a:rPr lang="de-AT" dirty="0">
                <a:sym typeface="Wingdings" panose="05000000000000000000" pitchFamily="2" charset="2"/>
              </a:rPr>
              <a:t> Schule profitiert von „jungen </a:t>
            </a:r>
            <a:r>
              <a:rPr lang="de-AT" dirty="0" err="1">
                <a:sym typeface="Wingdings" panose="05000000000000000000" pitchFamily="2" charset="2"/>
              </a:rPr>
              <a:t>Kolleg:innen</a:t>
            </a:r>
            <a:r>
              <a:rPr lang="de-AT" dirty="0">
                <a:sym typeface="Wingdings" panose="05000000000000000000" pitchFamily="2" charset="2"/>
              </a:rPr>
              <a:t>“, aktueller Ausbildung, Teilnahme am Schulleben</a:t>
            </a:r>
            <a:endParaRPr lang="de-AT" dirty="0"/>
          </a:p>
        </p:txBody>
      </p:sp>
      <p:sp>
        <p:nvSpPr>
          <p:cNvPr id="5" name="Textplatzhalter 4">
            <a:extLst>
              <a:ext uri="{FF2B5EF4-FFF2-40B4-BE49-F238E27FC236}">
                <a16:creationId xmlns:a16="http://schemas.microsoft.com/office/drawing/2014/main" id="{38A1D4B7-952D-F11A-804A-A4A4B101A9DB}"/>
              </a:ext>
            </a:extLst>
          </p:cNvPr>
          <p:cNvSpPr>
            <a:spLocks noGrp="1"/>
          </p:cNvSpPr>
          <p:nvPr>
            <p:ph type="body" sz="quarter" idx="23"/>
          </p:nvPr>
        </p:nvSpPr>
        <p:spPr>
          <a:xfrm>
            <a:off x="5919683" y="2907965"/>
            <a:ext cx="5433204" cy="365125"/>
          </a:xfrm>
        </p:spPr>
        <p:txBody>
          <a:bodyPr>
            <a:normAutofit lnSpcReduction="10000"/>
          </a:bodyPr>
          <a:lstStyle/>
          <a:p>
            <a:r>
              <a:rPr lang="de-AT" dirty="0"/>
              <a:t>MENTOR:IN</a:t>
            </a:r>
          </a:p>
        </p:txBody>
      </p:sp>
      <p:sp>
        <p:nvSpPr>
          <p:cNvPr id="6" name="Textplatzhalter 5">
            <a:extLst>
              <a:ext uri="{FF2B5EF4-FFF2-40B4-BE49-F238E27FC236}">
                <a16:creationId xmlns:a16="http://schemas.microsoft.com/office/drawing/2014/main" id="{2315199B-0F6D-A939-AFD4-FA51004EA80F}"/>
              </a:ext>
            </a:extLst>
          </p:cNvPr>
          <p:cNvSpPr>
            <a:spLocks noGrp="1"/>
          </p:cNvSpPr>
          <p:nvPr>
            <p:ph type="body" sz="quarter" idx="24"/>
          </p:nvPr>
        </p:nvSpPr>
        <p:spPr>
          <a:xfrm>
            <a:off x="4395392" y="3279397"/>
            <a:ext cx="7037411" cy="1039864"/>
          </a:xfrm>
        </p:spPr>
        <p:txBody>
          <a:bodyPr>
            <a:normAutofit/>
          </a:bodyPr>
          <a:lstStyle/>
          <a:p>
            <a:r>
              <a:rPr lang="de-AT" dirty="0"/>
              <a:t>muss mit den unterschiedlichen Modellen des Teamteaching vertraut sein</a:t>
            </a:r>
            <a:endParaRPr lang="de-AT" dirty="0">
              <a:solidFill>
                <a:srgbClr val="FF0000"/>
              </a:solidFill>
            </a:endParaRPr>
          </a:p>
          <a:p>
            <a:r>
              <a:rPr lang="de-AT" dirty="0"/>
              <a:t>hat eine begleitende und beratende Funktion und ist gleichzeitig </a:t>
            </a:r>
            <a:r>
              <a:rPr lang="de-AT" dirty="0" err="1"/>
              <a:t>Kolleg:in</a:t>
            </a:r>
            <a:endParaRPr lang="de-AT" dirty="0"/>
          </a:p>
          <a:p>
            <a:r>
              <a:rPr lang="de-AT" dirty="0"/>
              <a:t>gibt bewusst als </a:t>
            </a:r>
            <a:r>
              <a:rPr lang="de-AT" dirty="0" err="1"/>
              <a:t>Klassenlehrer:in</a:t>
            </a:r>
            <a:r>
              <a:rPr lang="de-AT" dirty="0"/>
              <a:t> die Führung ab – herausfordernd in Bezug auf d. Rolle</a:t>
            </a:r>
            <a:endParaRPr lang="de-AT"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platzhalter 6">
            <a:extLst>
              <a:ext uri="{FF2B5EF4-FFF2-40B4-BE49-F238E27FC236}">
                <a16:creationId xmlns:a16="http://schemas.microsoft.com/office/drawing/2014/main" id="{09A854A4-D1B8-744F-DFFC-A87C41A7822C}"/>
              </a:ext>
            </a:extLst>
          </p:cNvPr>
          <p:cNvSpPr>
            <a:spLocks noGrp="1"/>
          </p:cNvSpPr>
          <p:nvPr>
            <p:ph type="body" sz="quarter" idx="25"/>
          </p:nvPr>
        </p:nvSpPr>
        <p:spPr>
          <a:xfrm>
            <a:off x="5919683" y="4382866"/>
            <a:ext cx="5433204" cy="365125"/>
          </a:xfrm>
        </p:spPr>
        <p:txBody>
          <a:bodyPr>
            <a:normAutofit lnSpcReduction="10000"/>
          </a:bodyPr>
          <a:lstStyle/>
          <a:p>
            <a:r>
              <a:rPr lang="de-AT" dirty="0"/>
              <a:t>STUDIERENDE:R</a:t>
            </a:r>
          </a:p>
        </p:txBody>
      </p:sp>
      <p:sp>
        <p:nvSpPr>
          <p:cNvPr id="8" name="Textplatzhalter 7">
            <a:extLst>
              <a:ext uri="{FF2B5EF4-FFF2-40B4-BE49-F238E27FC236}">
                <a16:creationId xmlns:a16="http://schemas.microsoft.com/office/drawing/2014/main" id="{88445988-A25E-DDBB-109C-D3156BE4D277}"/>
              </a:ext>
            </a:extLst>
          </p:cNvPr>
          <p:cNvSpPr>
            <a:spLocks noGrp="1"/>
          </p:cNvSpPr>
          <p:nvPr>
            <p:ph type="body" sz="quarter" idx="26"/>
          </p:nvPr>
        </p:nvSpPr>
        <p:spPr>
          <a:xfrm>
            <a:off x="4475309" y="4875202"/>
            <a:ext cx="6877578" cy="1041028"/>
          </a:xfrm>
        </p:spPr>
        <p:txBody>
          <a:bodyPr>
            <a:normAutofit/>
          </a:bodyPr>
          <a:lstStyle/>
          <a:p>
            <a:r>
              <a:rPr lang="de-AT" dirty="0"/>
              <a:t>lernt die Arbeitsweise vor allem einer LP kennen</a:t>
            </a:r>
          </a:p>
          <a:p>
            <a:r>
              <a:rPr lang="de-AT" dirty="0"/>
              <a:t>lernt viele unterschiedliche Klassen kennen</a:t>
            </a:r>
          </a:p>
          <a:p>
            <a:r>
              <a:rPr lang="de-AT" dirty="0"/>
              <a:t>soll sich langsam „emanzipieren“ und übernimmt sequenzweise Planung und Unterricht</a:t>
            </a:r>
          </a:p>
        </p:txBody>
      </p:sp>
      <p:sp>
        <p:nvSpPr>
          <p:cNvPr id="13" name="Foliennummernplatzhalter 12">
            <a:extLst>
              <a:ext uri="{FF2B5EF4-FFF2-40B4-BE49-F238E27FC236}">
                <a16:creationId xmlns:a16="http://schemas.microsoft.com/office/drawing/2014/main" id="{3370A202-E09D-2A6F-120C-7D833BB13335}"/>
              </a:ext>
            </a:extLst>
          </p:cNvPr>
          <p:cNvSpPr>
            <a:spLocks noGrp="1"/>
          </p:cNvSpPr>
          <p:nvPr>
            <p:ph type="sldNum" sz="quarter" idx="22"/>
          </p:nvPr>
        </p:nvSpPr>
        <p:spPr/>
        <p:txBody>
          <a:bodyPr/>
          <a:lstStyle/>
          <a:p>
            <a:pPr rtl="0"/>
            <a:fld id="{B5CEABB6-07DC-46E8-9B57-56EC44A396E5}" type="slidenum">
              <a:rPr lang="de-DE" noProof="0" smtClean="0"/>
              <a:pPr rtl="0"/>
              <a:t>15</a:t>
            </a:fld>
            <a:endParaRPr lang="de-DE" noProof="0"/>
          </a:p>
        </p:txBody>
      </p:sp>
      <p:sp>
        <p:nvSpPr>
          <p:cNvPr id="9" name="Titel 4">
            <a:extLst>
              <a:ext uri="{FF2B5EF4-FFF2-40B4-BE49-F238E27FC236}">
                <a16:creationId xmlns:a16="http://schemas.microsoft.com/office/drawing/2014/main" id="{74D526AA-5908-B328-4457-623CFF2A33B3}"/>
              </a:ext>
            </a:extLst>
          </p:cNvPr>
          <p:cNvSpPr txBox="1">
            <a:spLocks/>
          </p:cNvSpPr>
          <p:nvPr/>
        </p:nvSpPr>
        <p:spPr>
          <a:xfrm>
            <a:off x="2014353" y="174550"/>
            <a:ext cx="8226928" cy="795689"/>
          </a:xfrm>
          <a:prstGeom prst="rect">
            <a:avLst/>
          </a:prstGeom>
        </p:spPr>
        <p:txBody>
          <a:bodyPr vert="horz" lIns="91440" tIns="45720" rIns="91440" bIns="45720" rtlCol="0" anchor="ctr">
            <a:normAutofit fontScale="97500"/>
          </a:bodyPr>
          <a:lstStyle>
            <a:lvl1pPr algn="l" defTabSz="914354" rtl="0" eaLnBrk="1" latinLnBrk="0" hangingPunct="1">
              <a:lnSpc>
                <a:spcPct val="90000"/>
              </a:lnSpc>
              <a:spcBef>
                <a:spcPct val="0"/>
              </a:spcBef>
              <a:buNone/>
              <a:defRPr lang="en-US" sz="2800" b="1" kern="1200" cap="none" spc="151" baseline="0" dirty="0">
                <a:solidFill>
                  <a:schemeClr val="tx1"/>
                </a:solidFill>
                <a:effectLst/>
                <a:latin typeface="Calibri Light" panose="020F0302020204030204" pitchFamily="34" charset="0"/>
                <a:ea typeface="+mj-ea"/>
                <a:cs typeface="Calibri Light" panose="020F0302020204030204" pitchFamily="34" charset="0"/>
              </a:defRPr>
            </a:lvl1pPr>
          </a:lstStyle>
          <a:p>
            <a:pPr algn="ctr"/>
            <a:r>
              <a:rPr lang="de-AT" sz="2500" dirty="0"/>
              <a:t>Praktika-Modelle: Organisation an Schulen</a:t>
            </a:r>
          </a:p>
        </p:txBody>
      </p:sp>
      <p:pic>
        <p:nvPicPr>
          <p:cNvPr id="10" name="Google Shape;50;p9">
            <a:extLst>
              <a:ext uri="{FF2B5EF4-FFF2-40B4-BE49-F238E27FC236}">
                <a16:creationId xmlns:a16="http://schemas.microsoft.com/office/drawing/2014/main" id="{5E7E0B24-81D9-C8E4-4188-AB6E3356D563}"/>
              </a:ext>
            </a:extLst>
          </p:cNvPr>
          <p:cNvPicPr preferRelativeResize="0"/>
          <p:nvPr/>
        </p:nvPicPr>
        <p:blipFill rotWithShape="1">
          <a:blip r:embed="rId2">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285195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9B72B-AAC7-FF80-89C7-2C534646EE34}"/>
              </a:ext>
            </a:extLst>
          </p:cNvPr>
          <p:cNvSpPr>
            <a:spLocks noGrp="1"/>
          </p:cNvSpPr>
          <p:nvPr>
            <p:ph type="title"/>
          </p:nvPr>
        </p:nvSpPr>
        <p:spPr>
          <a:xfrm>
            <a:off x="1576207" y="4062771"/>
            <a:ext cx="3139440" cy="1325563"/>
          </a:xfrm>
        </p:spPr>
        <p:txBody>
          <a:bodyPr>
            <a:normAutofit/>
          </a:bodyPr>
          <a:lstStyle/>
          <a:p>
            <a:r>
              <a:rPr lang="de-AT" sz="2500" dirty="0"/>
              <a:t>Modell C</a:t>
            </a:r>
            <a:br>
              <a:rPr lang="de-AT" dirty="0"/>
            </a:br>
            <a:r>
              <a:rPr lang="de-AT" sz="1400" dirty="0"/>
              <a:t>Studierende unterrichten </a:t>
            </a:r>
            <a:br>
              <a:rPr lang="de-AT" sz="1400" dirty="0"/>
            </a:br>
            <a:r>
              <a:rPr lang="de-AT" sz="1400" dirty="0"/>
              <a:t>mehrere Sequenzen in vielen Klassen in Laufe e. Semesters</a:t>
            </a:r>
            <a:endParaRPr lang="de-AT" dirty="0"/>
          </a:p>
        </p:txBody>
      </p:sp>
      <p:sp>
        <p:nvSpPr>
          <p:cNvPr id="3" name="Textplatzhalter 2">
            <a:extLst>
              <a:ext uri="{FF2B5EF4-FFF2-40B4-BE49-F238E27FC236}">
                <a16:creationId xmlns:a16="http://schemas.microsoft.com/office/drawing/2014/main" id="{927CF8BD-FCB0-3A9B-D344-4658415ED0F8}"/>
              </a:ext>
            </a:extLst>
          </p:cNvPr>
          <p:cNvSpPr>
            <a:spLocks noGrp="1"/>
          </p:cNvSpPr>
          <p:nvPr>
            <p:ph type="body" sz="quarter" idx="13"/>
          </p:nvPr>
        </p:nvSpPr>
        <p:spPr>
          <a:xfrm>
            <a:off x="5919683" y="1608809"/>
            <a:ext cx="5433204" cy="365125"/>
          </a:xfrm>
        </p:spPr>
        <p:txBody>
          <a:bodyPr>
            <a:normAutofit lnSpcReduction="10000"/>
          </a:bodyPr>
          <a:lstStyle/>
          <a:p>
            <a:r>
              <a:rPr lang="de-AT" dirty="0"/>
              <a:t>SCHULE</a:t>
            </a:r>
          </a:p>
        </p:txBody>
      </p:sp>
      <p:sp>
        <p:nvSpPr>
          <p:cNvPr id="4" name="Textplatzhalter 3">
            <a:extLst>
              <a:ext uri="{FF2B5EF4-FFF2-40B4-BE49-F238E27FC236}">
                <a16:creationId xmlns:a16="http://schemas.microsoft.com/office/drawing/2014/main" id="{5497A0FF-F63C-61D9-C7D4-1C0D65669338}"/>
              </a:ext>
            </a:extLst>
          </p:cNvPr>
          <p:cNvSpPr>
            <a:spLocks noGrp="1"/>
          </p:cNvSpPr>
          <p:nvPr>
            <p:ph type="body" sz="quarter" idx="15"/>
          </p:nvPr>
        </p:nvSpPr>
        <p:spPr>
          <a:xfrm>
            <a:off x="4475309" y="2130988"/>
            <a:ext cx="6495828" cy="752560"/>
          </a:xfrm>
        </p:spPr>
        <p:txBody>
          <a:bodyPr>
            <a:normAutofit/>
          </a:bodyPr>
          <a:lstStyle/>
          <a:p>
            <a:r>
              <a:rPr lang="de-AT" sz="1400" dirty="0">
                <a:effectLst/>
                <a:latin typeface="Calibri" panose="020F0502020204030204" pitchFamily="34" charset="0"/>
                <a:ea typeface="Calibri" panose="020F0502020204030204" pitchFamily="34" charset="0"/>
                <a:cs typeface="Times New Roman" panose="02020603050405020304" pitchFamily="18" charset="0"/>
              </a:rPr>
              <a:t>es entsteht eine hohe Anzahl an Kontakten im Kollegium (Anregung vs. Unruhe)</a:t>
            </a:r>
            <a:endParaRPr lang="de-AT" dirty="0"/>
          </a:p>
          <a:p>
            <a:r>
              <a:rPr lang="de-AT" sz="1400" dirty="0">
                <a:effectLst/>
                <a:latin typeface="Calibri" panose="020F0502020204030204" pitchFamily="34" charset="0"/>
                <a:ea typeface="Calibri" panose="020F0502020204030204" pitchFamily="34" charset="0"/>
                <a:cs typeface="Times New Roman" panose="02020603050405020304" pitchFamily="18" charset="0"/>
              </a:rPr>
              <a:t>es braucht die Bereitschaft der </a:t>
            </a:r>
            <a:r>
              <a:rPr lang="de-AT" sz="1400" dirty="0" err="1">
                <a:effectLst/>
                <a:latin typeface="Calibri" panose="020F0502020204030204" pitchFamily="34" charset="0"/>
                <a:ea typeface="Calibri" panose="020F0502020204030204" pitchFamily="34" charset="0"/>
                <a:cs typeface="Times New Roman" panose="02020603050405020304" pitchFamily="18" charset="0"/>
              </a:rPr>
              <a:t>Kolleg:innen</a:t>
            </a:r>
            <a:r>
              <a:rPr lang="de-AT" sz="1400" dirty="0">
                <a:effectLst/>
                <a:latin typeface="Calibri" panose="020F0502020204030204" pitchFamily="34" charset="0"/>
                <a:ea typeface="Calibri" panose="020F0502020204030204" pitchFamily="34" charset="0"/>
                <a:cs typeface="Times New Roman" panose="02020603050405020304" pitchFamily="18" charset="0"/>
              </a:rPr>
              <a:t> für Hospitationen von Studierenden </a:t>
            </a:r>
            <a:endParaRPr lang="de-AT" dirty="0"/>
          </a:p>
        </p:txBody>
      </p:sp>
      <p:sp>
        <p:nvSpPr>
          <p:cNvPr id="5" name="Textplatzhalter 4">
            <a:extLst>
              <a:ext uri="{FF2B5EF4-FFF2-40B4-BE49-F238E27FC236}">
                <a16:creationId xmlns:a16="http://schemas.microsoft.com/office/drawing/2014/main" id="{38A1D4B7-952D-F11A-804A-A4A4B101A9DB}"/>
              </a:ext>
            </a:extLst>
          </p:cNvPr>
          <p:cNvSpPr>
            <a:spLocks noGrp="1"/>
          </p:cNvSpPr>
          <p:nvPr>
            <p:ph type="body" sz="quarter" idx="23"/>
          </p:nvPr>
        </p:nvSpPr>
        <p:spPr>
          <a:xfrm>
            <a:off x="5919683" y="3042243"/>
            <a:ext cx="5433204" cy="365125"/>
          </a:xfrm>
        </p:spPr>
        <p:txBody>
          <a:bodyPr>
            <a:normAutofit lnSpcReduction="10000"/>
          </a:bodyPr>
          <a:lstStyle/>
          <a:p>
            <a:r>
              <a:rPr lang="de-AT" dirty="0"/>
              <a:t>MENTOR:IN</a:t>
            </a:r>
          </a:p>
        </p:txBody>
      </p:sp>
      <p:sp>
        <p:nvSpPr>
          <p:cNvPr id="6" name="Textplatzhalter 5">
            <a:extLst>
              <a:ext uri="{FF2B5EF4-FFF2-40B4-BE49-F238E27FC236}">
                <a16:creationId xmlns:a16="http://schemas.microsoft.com/office/drawing/2014/main" id="{2315199B-0F6D-A939-AFD4-FA51004EA80F}"/>
              </a:ext>
            </a:extLst>
          </p:cNvPr>
          <p:cNvSpPr>
            <a:spLocks noGrp="1"/>
          </p:cNvSpPr>
          <p:nvPr>
            <p:ph type="body" sz="quarter" idx="24"/>
          </p:nvPr>
        </p:nvSpPr>
        <p:spPr>
          <a:xfrm>
            <a:off x="4475309" y="3503095"/>
            <a:ext cx="7037411" cy="752560"/>
          </a:xfrm>
        </p:spPr>
        <p:txBody>
          <a:bodyPr>
            <a:normAutofit/>
          </a:bodyPr>
          <a:lstStyle/>
          <a:p>
            <a:r>
              <a:rPr lang="de-AT" dirty="0"/>
              <a:t>muss Zeit für </a:t>
            </a:r>
            <a:r>
              <a:rPr lang="de-AT" sz="1400" dirty="0">
                <a:effectLst/>
                <a:latin typeface="Calibri" panose="020F0502020204030204" pitchFamily="34" charset="0"/>
                <a:ea typeface="Calibri" panose="020F0502020204030204" pitchFamily="34" charset="0"/>
                <a:cs typeface="Times New Roman" panose="02020603050405020304" pitchFamily="18" charset="0"/>
              </a:rPr>
              <a:t>Organisation, Betreuung und Reflexionen </a:t>
            </a:r>
            <a:r>
              <a:rPr lang="de-AT" dirty="0"/>
              <a:t>schaffen/haben – herausfordernd! </a:t>
            </a:r>
            <a:endParaRPr lang="de-AT" dirty="0">
              <a:solidFill>
                <a:srgbClr val="FF0000"/>
              </a:solidFill>
            </a:endParaRPr>
          </a:p>
          <a:p>
            <a:r>
              <a:rPr lang="de-AT" sz="1400" dirty="0">
                <a:latin typeface="Calibri" panose="020F0502020204030204" pitchFamily="34" charset="0"/>
                <a:ea typeface="Calibri" panose="020F0502020204030204" pitchFamily="34" charset="0"/>
                <a:cs typeface="Times New Roman" panose="02020603050405020304" pitchFamily="18" charset="0"/>
              </a:rPr>
              <a:t>bekommt auch Einsicht in die Arbeit ihrer </a:t>
            </a:r>
            <a:r>
              <a:rPr lang="de-AT" sz="1400" dirty="0" err="1">
                <a:latin typeface="Calibri" panose="020F0502020204030204" pitchFamily="34" charset="0"/>
                <a:ea typeface="Calibri" panose="020F0502020204030204" pitchFamily="34" charset="0"/>
                <a:cs typeface="Times New Roman" panose="02020603050405020304" pitchFamily="18" charset="0"/>
              </a:rPr>
              <a:t>Kolleg:innen</a:t>
            </a:r>
            <a:r>
              <a:rPr lang="de-AT" sz="14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platzhalter 6">
            <a:extLst>
              <a:ext uri="{FF2B5EF4-FFF2-40B4-BE49-F238E27FC236}">
                <a16:creationId xmlns:a16="http://schemas.microsoft.com/office/drawing/2014/main" id="{09A854A4-D1B8-744F-DFFC-A87C41A7822C}"/>
              </a:ext>
            </a:extLst>
          </p:cNvPr>
          <p:cNvSpPr>
            <a:spLocks noGrp="1"/>
          </p:cNvSpPr>
          <p:nvPr>
            <p:ph type="body" sz="quarter" idx="25"/>
          </p:nvPr>
        </p:nvSpPr>
        <p:spPr>
          <a:xfrm>
            <a:off x="5919683" y="4382866"/>
            <a:ext cx="5433204" cy="365125"/>
          </a:xfrm>
        </p:spPr>
        <p:txBody>
          <a:bodyPr>
            <a:normAutofit lnSpcReduction="10000"/>
          </a:bodyPr>
          <a:lstStyle/>
          <a:p>
            <a:r>
              <a:rPr lang="de-AT" dirty="0"/>
              <a:t>STUDIERENDE:R</a:t>
            </a:r>
          </a:p>
        </p:txBody>
      </p:sp>
      <p:sp>
        <p:nvSpPr>
          <p:cNvPr id="8" name="Textplatzhalter 7">
            <a:extLst>
              <a:ext uri="{FF2B5EF4-FFF2-40B4-BE49-F238E27FC236}">
                <a16:creationId xmlns:a16="http://schemas.microsoft.com/office/drawing/2014/main" id="{88445988-A25E-DDBB-109C-D3156BE4D277}"/>
              </a:ext>
            </a:extLst>
          </p:cNvPr>
          <p:cNvSpPr>
            <a:spLocks noGrp="1"/>
          </p:cNvSpPr>
          <p:nvPr>
            <p:ph type="body" sz="quarter" idx="26"/>
          </p:nvPr>
        </p:nvSpPr>
        <p:spPr>
          <a:xfrm>
            <a:off x="4475309" y="4875202"/>
            <a:ext cx="6877578" cy="1041028"/>
          </a:xfrm>
        </p:spPr>
        <p:txBody>
          <a:bodyPr>
            <a:normAutofit/>
          </a:bodyPr>
          <a:lstStyle/>
          <a:p>
            <a:r>
              <a:rPr lang="de-AT" dirty="0"/>
              <a:t>lernt viele Klassensettings kennen</a:t>
            </a:r>
          </a:p>
          <a:p>
            <a:r>
              <a:rPr lang="de-AT" dirty="0"/>
              <a:t>kann sich mit gleichen Themen in Parallelklassen ausprobieren</a:t>
            </a:r>
          </a:p>
          <a:p>
            <a:r>
              <a:rPr lang="de-AT" dirty="0"/>
              <a:t>hospitiert bei  vielen LP und lernt unterschiedliche U-Stile kennen</a:t>
            </a:r>
          </a:p>
        </p:txBody>
      </p:sp>
      <p:sp>
        <p:nvSpPr>
          <p:cNvPr id="13" name="Foliennummernplatzhalter 12">
            <a:extLst>
              <a:ext uri="{FF2B5EF4-FFF2-40B4-BE49-F238E27FC236}">
                <a16:creationId xmlns:a16="http://schemas.microsoft.com/office/drawing/2014/main" id="{3370A202-E09D-2A6F-120C-7D833BB13335}"/>
              </a:ext>
            </a:extLst>
          </p:cNvPr>
          <p:cNvSpPr>
            <a:spLocks noGrp="1"/>
          </p:cNvSpPr>
          <p:nvPr>
            <p:ph type="sldNum" sz="quarter" idx="22"/>
          </p:nvPr>
        </p:nvSpPr>
        <p:spPr/>
        <p:txBody>
          <a:bodyPr/>
          <a:lstStyle/>
          <a:p>
            <a:pPr rtl="0"/>
            <a:fld id="{B5CEABB6-07DC-46E8-9B57-56EC44A396E5}" type="slidenum">
              <a:rPr lang="de-DE" noProof="0" smtClean="0"/>
              <a:pPr rtl="0"/>
              <a:t>16</a:t>
            </a:fld>
            <a:endParaRPr lang="de-DE" noProof="0"/>
          </a:p>
        </p:txBody>
      </p:sp>
      <p:sp>
        <p:nvSpPr>
          <p:cNvPr id="9" name="Titel 4">
            <a:extLst>
              <a:ext uri="{FF2B5EF4-FFF2-40B4-BE49-F238E27FC236}">
                <a16:creationId xmlns:a16="http://schemas.microsoft.com/office/drawing/2014/main" id="{0EE4AE2E-3086-C8FA-2C59-A2E67BF73D54}"/>
              </a:ext>
            </a:extLst>
          </p:cNvPr>
          <p:cNvSpPr txBox="1">
            <a:spLocks/>
          </p:cNvSpPr>
          <p:nvPr/>
        </p:nvSpPr>
        <p:spPr>
          <a:xfrm>
            <a:off x="2014353" y="174550"/>
            <a:ext cx="8226928" cy="795689"/>
          </a:xfrm>
          <a:prstGeom prst="rect">
            <a:avLst/>
          </a:prstGeom>
        </p:spPr>
        <p:txBody>
          <a:bodyPr vert="horz" lIns="91440" tIns="45720" rIns="91440" bIns="45720" rtlCol="0" anchor="ctr">
            <a:normAutofit fontScale="97500"/>
          </a:bodyPr>
          <a:lstStyle>
            <a:lvl1pPr algn="l" defTabSz="914354" rtl="0" eaLnBrk="1" latinLnBrk="0" hangingPunct="1">
              <a:lnSpc>
                <a:spcPct val="90000"/>
              </a:lnSpc>
              <a:spcBef>
                <a:spcPct val="0"/>
              </a:spcBef>
              <a:buNone/>
              <a:defRPr lang="en-US" sz="2800" b="1" kern="1200" cap="none" spc="151" baseline="0" dirty="0">
                <a:solidFill>
                  <a:schemeClr val="tx1"/>
                </a:solidFill>
                <a:effectLst/>
                <a:latin typeface="Calibri Light" panose="020F0302020204030204" pitchFamily="34" charset="0"/>
                <a:ea typeface="+mj-ea"/>
                <a:cs typeface="Calibri Light" panose="020F0302020204030204" pitchFamily="34" charset="0"/>
              </a:defRPr>
            </a:lvl1pPr>
          </a:lstStyle>
          <a:p>
            <a:pPr algn="ctr"/>
            <a:r>
              <a:rPr lang="de-AT" sz="2500" dirty="0"/>
              <a:t>Praktika-Modelle: Organisation an Schulen</a:t>
            </a:r>
          </a:p>
        </p:txBody>
      </p:sp>
      <p:pic>
        <p:nvPicPr>
          <p:cNvPr id="10" name="Google Shape;50;p9">
            <a:extLst>
              <a:ext uri="{FF2B5EF4-FFF2-40B4-BE49-F238E27FC236}">
                <a16:creationId xmlns:a16="http://schemas.microsoft.com/office/drawing/2014/main" id="{3DDEEF7A-ED6F-4B90-3798-D8BDEC9FED18}"/>
              </a:ext>
            </a:extLst>
          </p:cNvPr>
          <p:cNvPicPr preferRelativeResize="0"/>
          <p:nvPr/>
        </p:nvPicPr>
        <p:blipFill rotWithShape="1">
          <a:blip r:embed="rId2">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167290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3F06C32-AB1B-4275-A791-97910205AFBE}"/>
              </a:ext>
            </a:extLst>
          </p:cNvPr>
          <p:cNvSpPr>
            <a:spLocks noGrp="1"/>
          </p:cNvSpPr>
          <p:nvPr>
            <p:ph type="title"/>
          </p:nvPr>
        </p:nvSpPr>
        <p:spPr>
          <a:xfrm>
            <a:off x="2014353" y="174550"/>
            <a:ext cx="8226928" cy="795690"/>
          </a:xfrm>
        </p:spPr>
        <p:txBody>
          <a:bodyPr anchor="ctr">
            <a:normAutofit/>
          </a:bodyPr>
          <a:lstStyle/>
          <a:p>
            <a:pPr>
              <a:spcAft>
                <a:spcPts val="800"/>
              </a:spcAft>
            </a:pPr>
            <a:r>
              <a:rPr lang="de-DE" sz="2500" err="1">
                <a:effectLst/>
              </a:rPr>
              <a:t>Mentor:in-Aufgaben</a:t>
            </a:r>
            <a:r>
              <a:rPr lang="de-DE" sz="2500">
                <a:effectLst/>
              </a:rPr>
              <a:t> und Verteilung des selbstständigen Unterrichts für 1 Fach</a:t>
            </a:r>
          </a:p>
        </p:txBody>
      </p:sp>
      <p:sp>
        <p:nvSpPr>
          <p:cNvPr id="2" name="Datumsplatzhalter 1">
            <a:extLst>
              <a:ext uri="{FF2B5EF4-FFF2-40B4-BE49-F238E27FC236}">
                <a16:creationId xmlns:a16="http://schemas.microsoft.com/office/drawing/2014/main" id="{3330995D-E730-4BA3-B814-A0787FADD789}"/>
              </a:ext>
            </a:extLst>
          </p:cNvPr>
          <p:cNvSpPr>
            <a:spLocks noGrp="1"/>
          </p:cNvSpPr>
          <p:nvPr>
            <p:ph type="dt" sz="half" idx="10"/>
          </p:nvPr>
        </p:nvSpPr>
        <p:spPr>
          <a:xfrm>
            <a:off x="942404" y="6534455"/>
            <a:ext cx="2743200" cy="219081"/>
          </a:xfrm>
        </p:spPr>
        <p:txBody>
          <a:bodyPr anchor="ctr">
            <a:normAutofit/>
          </a:bodyPr>
          <a:lstStyle/>
          <a:p>
            <a:pPr>
              <a:lnSpc>
                <a:spcPct val="90000"/>
              </a:lnSpc>
              <a:spcAft>
                <a:spcPts val="600"/>
              </a:spcAft>
            </a:pPr>
            <a:fld id="{50D2C728-673A-4A2A-98E1-5104D31B4DAE}" type="datetime1">
              <a:rPr lang="de-DE" smtClean="0"/>
              <a:pPr>
                <a:lnSpc>
                  <a:spcPct val="90000"/>
                </a:lnSpc>
                <a:spcAft>
                  <a:spcPts val="600"/>
                </a:spcAft>
              </a:pPr>
              <a:t>09.10.2022</a:t>
            </a:fld>
            <a:endParaRPr lang="de-DE"/>
          </a:p>
        </p:txBody>
      </p:sp>
      <p:sp>
        <p:nvSpPr>
          <p:cNvPr id="4" name="Foliennummernplatzhalter 3">
            <a:extLst>
              <a:ext uri="{FF2B5EF4-FFF2-40B4-BE49-F238E27FC236}">
                <a16:creationId xmlns:a16="http://schemas.microsoft.com/office/drawing/2014/main" id="{49280EE0-F2D5-4CD5-9FD9-3B81224CF09F}"/>
              </a:ext>
            </a:extLst>
          </p:cNvPr>
          <p:cNvSpPr>
            <a:spLocks noGrp="1"/>
          </p:cNvSpPr>
          <p:nvPr>
            <p:ph type="sldNum" sz="quarter" idx="12"/>
          </p:nvPr>
        </p:nvSpPr>
        <p:spPr>
          <a:xfrm>
            <a:off x="8506395" y="6534455"/>
            <a:ext cx="2743200" cy="219081"/>
          </a:xfrm>
        </p:spPr>
        <p:txBody>
          <a:bodyPr anchor="ctr">
            <a:normAutofit/>
          </a:bodyPr>
          <a:lstStyle/>
          <a:p>
            <a:pPr>
              <a:lnSpc>
                <a:spcPct val="90000"/>
              </a:lnSpc>
              <a:spcAft>
                <a:spcPts val="600"/>
              </a:spcAft>
            </a:pPr>
            <a:fld id="{E3F166C1-54BE-4587-B824-308BAB731EA4}" type="slidenum">
              <a:rPr lang="de-DE" smtClean="0"/>
              <a:pPr>
                <a:lnSpc>
                  <a:spcPct val="90000"/>
                </a:lnSpc>
                <a:spcAft>
                  <a:spcPts val="600"/>
                </a:spcAft>
              </a:pPr>
              <a:t>17</a:t>
            </a:fld>
            <a:endParaRPr lang="de-DE"/>
          </a:p>
        </p:txBody>
      </p:sp>
      <p:graphicFrame>
        <p:nvGraphicFramePr>
          <p:cNvPr id="8" name="Tabelle 7">
            <a:extLst>
              <a:ext uri="{FF2B5EF4-FFF2-40B4-BE49-F238E27FC236}">
                <a16:creationId xmlns:a16="http://schemas.microsoft.com/office/drawing/2014/main" id="{CA713124-A510-FC81-AB7F-7CAD3A1D0E67}"/>
              </a:ext>
            </a:extLst>
          </p:cNvPr>
          <p:cNvGraphicFramePr>
            <a:graphicFrameLocks noGrp="1"/>
          </p:cNvGraphicFramePr>
          <p:nvPr>
            <p:extLst>
              <p:ext uri="{D42A27DB-BD31-4B8C-83A1-F6EECF244321}">
                <p14:modId xmlns:p14="http://schemas.microsoft.com/office/powerpoint/2010/main" val="143661401"/>
              </p:ext>
            </p:extLst>
          </p:nvPr>
        </p:nvGraphicFramePr>
        <p:xfrm>
          <a:off x="127323" y="1192192"/>
          <a:ext cx="11887199" cy="5152046"/>
        </p:xfrm>
        <a:graphic>
          <a:graphicData uri="http://schemas.openxmlformats.org/drawingml/2006/table">
            <a:tbl>
              <a:tblPr firstRow="1" firstCol="1" bandRow="1"/>
              <a:tblGrid>
                <a:gridCol w="2624567">
                  <a:extLst>
                    <a:ext uri="{9D8B030D-6E8A-4147-A177-3AD203B41FA5}">
                      <a16:colId xmlns:a16="http://schemas.microsoft.com/office/drawing/2014/main" val="3349439928"/>
                    </a:ext>
                  </a:extLst>
                </a:gridCol>
                <a:gridCol w="2755625">
                  <a:extLst>
                    <a:ext uri="{9D8B030D-6E8A-4147-A177-3AD203B41FA5}">
                      <a16:colId xmlns:a16="http://schemas.microsoft.com/office/drawing/2014/main" val="199936651"/>
                    </a:ext>
                  </a:extLst>
                </a:gridCol>
                <a:gridCol w="3561071">
                  <a:extLst>
                    <a:ext uri="{9D8B030D-6E8A-4147-A177-3AD203B41FA5}">
                      <a16:colId xmlns:a16="http://schemas.microsoft.com/office/drawing/2014/main" val="527632168"/>
                    </a:ext>
                  </a:extLst>
                </a:gridCol>
                <a:gridCol w="2945936">
                  <a:extLst>
                    <a:ext uri="{9D8B030D-6E8A-4147-A177-3AD203B41FA5}">
                      <a16:colId xmlns:a16="http://schemas.microsoft.com/office/drawing/2014/main" val="1506591141"/>
                    </a:ext>
                  </a:extLst>
                </a:gridCol>
              </a:tblGrid>
              <a:tr h="504253">
                <a:tc gridSpan="4">
                  <a:txBody>
                    <a:bodyPr/>
                    <a:lstStyle/>
                    <a:p>
                      <a:pPr algn="ctr"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Selbstständiger Unterricht für 1 Fach: 25h</a:t>
                      </a:r>
                      <a:endParaRPr lang="de-DE" sz="1700" b="0" i="0" u="none" strike="noStrike" dirty="0">
                        <a:solidFill>
                          <a:srgbClr val="002060"/>
                        </a:solidFill>
                        <a:effectLst/>
                        <a:latin typeface="+mn-lt"/>
                      </a:endParaRPr>
                    </a:p>
                  </a:txBody>
                  <a:tcPr marL="123438" marR="123438" marT="61719" marB="617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393765126"/>
                  </a:ext>
                </a:extLst>
              </a:tr>
              <a:tr h="437533">
                <a:tc>
                  <a:txBody>
                    <a:bodyPr/>
                    <a:lstStyle/>
                    <a:p>
                      <a:pPr algn="l" fontAlgn="t">
                        <a:lnSpc>
                          <a:spcPct val="107000"/>
                        </a:lnSpc>
                        <a:spcBef>
                          <a:spcPts val="0"/>
                        </a:spcBef>
                        <a:spcAft>
                          <a:spcPts val="800"/>
                        </a:spcAft>
                      </a:pPr>
                      <a:r>
                        <a:rPr lang="de-DE" sz="1700" b="1" i="0" u="none" strike="noStrike" dirty="0">
                          <a:solidFill>
                            <a:srgbClr val="002060"/>
                          </a:solidFill>
                          <a:effectLst/>
                          <a:latin typeface="+mn-lt"/>
                          <a:ea typeface="Calibri" panose="020F0502020204030204" pitchFamily="34" charset="0"/>
                          <a:cs typeface="Times New Roman" panose="02020603050405020304" pitchFamily="18" charset="0"/>
                        </a:rPr>
                        <a:t>1. Woche (-)</a:t>
                      </a:r>
                      <a:endParaRPr lang="de-DE" sz="1700" b="0" i="0" u="none" strike="noStrike" dirty="0">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t">
                        <a:lnSpc>
                          <a:spcPct val="107000"/>
                        </a:lnSpc>
                        <a:spcBef>
                          <a:spcPts val="0"/>
                        </a:spcBef>
                        <a:spcAft>
                          <a:spcPts val="800"/>
                        </a:spcAft>
                      </a:pPr>
                      <a:r>
                        <a:rPr lang="de-DE" sz="1700" b="1" i="0" u="none" strike="noStrike" dirty="0">
                          <a:solidFill>
                            <a:srgbClr val="002060"/>
                          </a:solidFill>
                          <a:effectLst/>
                          <a:latin typeface="+mn-lt"/>
                          <a:ea typeface="Calibri" panose="020F0502020204030204" pitchFamily="34" charset="0"/>
                          <a:cs typeface="Times New Roman" panose="02020603050405020304" pitchFamily="18" charset="0"/>
                        </a:rPr>
                        <a:t>2.-4. Woche (4h)</a:t>
                      </a:r>
                      <a:endParaRPr lang="de-DE" sz="1700" b="0" i="0" u="none" strike="noStrike" dirty="0">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l" fontAlgn="t">
                        <a:lnSpc>
                          <a:spcPct val="107000"/>
                        </a:lnSpc>
                        <a:spcBef>
                          <a:spcPts val="0"/>
                        </a:spcBef>
                        <a:spcAft>
                          <a:spcPts val="800"/>
                        </a:spcAft>
                      </a:pPr>
                      <a:r>
                        <a:rPr lang="de-DE" sz="1700" b="1" i="0" u="none" strike="noStrike">
                          <a:solidFill>
                            <a:srgbClr val="002060"/>
                          </a:solidFill>
                          <a:effectLst/>
                          <a:latin typeface="+mn-lt"/>
                          <a:ea typeface="Calibri" panose="020F0502020204030204" pitchFamily="34" charset="0"/>
                          <a:cs typeface="Times New Roman" panose="02020603050405020304" pitchFamily="18" charset="0"/>
                        </a:rPr>
                        <a:t>5.-12. Woche (18h: 2h/W + 2h)</a:t>
                      </a:r>
                      <a:endParaRPr lang="de-DE" sz="1700" b="0" i="0" u="none" strike="noStrike">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fontAlgn="t">
                        <a:lnSpc>
                          <a:spcPct val="107000"/>
                        </a:lnSpc>
                        <a:spcBef>
                          <a:spcPts val="0"/>
                        </a:spcBef>
                        <a:spcAft>
                          <a:spcPts val="800"/>
                        </a:spcAft>
                      </a:pPr>
                      <a:r>
                        <a:rPr lang="de-DE" sz="1700" b="1" i="0" u="none" strike="noStrike">
                          <a:solidFill>
                            <a:srgbClr val="002060"/>
                          </a:solidFill>
                          <a:effectLst/>
                          <a:latin typeface="+mn-lt"/>
                          <a:ea typeface="Calibri" panose="020F0502020204030204" pitchFamily="34" charset="0"/>
                          <a:cs typeface="Times New Roman" panose="02020603050405020304" pitchFamily="18" charset="0"/>
                        </a:rPr>
                        <a:t>13.-14. Woche (3h)</a:t>
                      </a:r>
                      <a:endParaRPr lang="de-DE" sz="1700" b="0" i="0" u="none" strike="noStrike">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1530193697"/>
                  </a:ext>
                </a:extLst>
              </a:tr>
              <a:tr h="664142">
                <a:tc>
                  <a:txBody>
                    <a:bodyPr/>
                    <a:lstStyle/>
                    <a:p>
                      <a:pPr algn="l"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Einführung Infrastruktur</a:t>
                      </a:r>
                      <a:b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b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und Materialien</a:t>
                      </a:r>
                      <a:endParaRPr lang="de-DE" sz="1700" b="0" i="0" u="none" strike="noStrike" dirty="0">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Stundenplan selbst. Unterricht und AG-Leitung</a:t>
                      </a:r>
                      <a:endParaRPr lang="de-DE" sz="1700" b="0" i="0" u="none" strike="noStrike" dirty="0">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Entwicklungsgespräch</a:t>
                      </a:r>
                      <a:b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b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(7./8. Woche)</a:t>
                      </a:r>
                      <a:endParaRPr lang="de-DE" sz="1700" b="0" i="0" u="none" strike="noStrike" dirty="0">
                        <a:solidFill>
                          <a:srgbClr val="002060"/>
                        </a:solidFill>
                        <a:effectLst/>
                        <a:latin typeface="+mn-lt"/>
                      </a:endParaRPr>
                    </a:p>
                  </a:txBody>
                  <a:tcPr marL="123438" marR="123438" marT="61719" marB="617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Abschlussgespräch</a:t>
                      </a:r>
                    </a:p>
                    <a:p>
                      <a:pPr marL="0" marR="0" lvl="0" indent="0" algn="l" defTabSz="914354" rtl="0" eaLnBrk="1" fontAlgn="t" latinLnBrk="0" hangingPunct="1">
                        <a:lnSpc>
                          <a:spcPct val="107000"/>
                        </a:lnSpc>
                        <a:spcBef>
                          <a:spcPts val="0"/>
                        </a:spcBef>
                        <a:spcAft>
                          <a:spcPts val="800"/>
                        </a:spcAft>
                        <a:buClrTx/>
                        <a:buSzTx/>
                        <a:buFontTx/>
                        <a:buNone/>
                        <a:tabLst/>
                        <a:defRPr/>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Praktikumsnachweis</a:t>
                      </a:r>
                      <a:endParaRPr lang="de-DE" sz="1700" b="0" i="0" u="none" strike="noStrike" dirty="0">
                        <a:solidFill>
                          <a:srgbClr val="002060"/>
                        </a:solidFill>
                        <a:effectLst/>
                        <a:latin typeface="+mn-lt"/>
                      </a:endParaRPr>
                    </a:p>
                    <a:p>
                      <a:pPr algn="l"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Praktikumszeugnis</a:t>
                      </a:r>
                    </a:p>
                  </a:txBody>
                  <a:tcPr marL="123438" marR="123438" marT="61719" marB="617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250310"/>
                  </a:ext>
                </a:extLst>
              </a:tr>
              <a:tr h="798513">
                <a:tc gridSpan="2">
                  <a:txBody>
                    <a:bodyPr/>
                    <a:lstStyle/>
                    <a:p>
                      <a:pPr algn="l"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Einführung in den Unterricht (z. B. Curriculum,</a:t>
                      </a:r>
                      <a:b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b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Lehr-/Lernvoraussetzungen)</a:t>
                      </a:r>
                      <a:endParaRPr lang="de-DE" sz="1700" b="0" i="0" u="none" strike="noStrike" dirty="0">
                        <a:solidFill>
                          <a:srgbClr val="002060"/>
                        </a:solidFill>
                        <a:effectLst/>
                        <a:latin typeface="+mn-lt"/>
                      </a:endParaRPr>
                    </a:p>
                  </a:txBody>
                  <a:tcPr marL="123438" marR="123438" marT="61719" marB="617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819266958"/>
                  </a:ext>
                </a:extLst>
              </a:tr>
              <a:tr h="958401">
                <a:tc>
                  <a:txBody>
                    <a:bodyPr/>
                    <a:lstStyle/>
                    <a:p>
                      <a:pPr algn="l"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Feste Termine Vor- und Nachbesprechungszeit/ Kontaktmöglichkeit</a:t>
                      </a:r>
                      <a:endParaRPr lang="de-DE" sz="1700" b="0" i="0" u="none" strike="noStrike" dirty="0">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Terminvorschläge für die Fachdidaktik- bzw. </a:t>
                      </a:r>
                      <a:r>
                        <a:rPr lang="de-DE" sz="1700" b="0" i="0" u="none" strike="noStrike" dirty="0" err="1">
                          <a:solidFill>
                            <a:srgbClr val="002060"/>
                          </a:solidFill>
                          <a:effectLst/>
                          <a:latin typeface="+mn-lt"/>
                          <a:ea typeface="Calibri" panose="020F0502020204030204" pitchFamily="34" charset="0"/>
                          <a:cs typeface="Times New Roman" panose="02020603050405020304" pitchFamily="18" charset="0"/>
                        </a:rPr>
                        <a:t>Mentor:in-Hospitation</a:t>
                      </a:r>
                      <a:endParaRPr lang="de-DE" sz="1700" b="0" i="0" u="none" strike="noStrike" dirty="0">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Durchführung der Fachdidaktik- bzw.</a:t>
                      </a:r>
                      <a:b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br>
                      <a:r>
                        <a:rPr lang="de-DE" sz="1700" b="0" i="0" u="none" strike="noStrike" dirty="0" err="1">
                          <a:solidFill>
                            <a:srgbClr val="002060"/>
                          </a:solidFill>
                          <a:effectLst/>
                          <a:latin typeface="+mn-lt"/>
                          <a:ea typeface="Calibri" panose="020F0502020204030204" pitchFamily="34" charset="0"/>
                          <a:cs typeface="Times New Roman" panose="02020603050405020304" pitchFamily="18" charset="0"/>
                        </a:rPr>
                        <a:t>Mentor:in-Hospitation</a:t>
                      </a:r>
                      <a:endParaRPr lang="de-DE" sz="1700" b="0" i="0" u="none" strike="noStrike" dirty="0">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2939499371"/>
                  </a:ext>
                </a:extLst>
              </a:tr>
              <a:tr h="1125062">
                <a:tc rowSpan="2">
                  <a:txBody>
                    <a:bodyPr/>
                    <a:lstStyle/>
                    <a:p>
                      <a:pPr algn="l" fontAlgn="t">
                        <a:lnSpc>
                          <a:spcPct val="107000"/>
                        </a:lnSpc>
                        <a:spcBef>
                          <a:spcPts val="0"/>
                        </a:spcBef>
                        <a:spcAft>
                          <a:spcPts val="800"/>
                        </a:spcAft>
                      </a:pPr>
                      <a:r>
                        <a:rPr lang="de-DE" sz="1700" b="1" i="0" u="none" strike="noStrike">
                          <a:solidFill>
                            <a:srgbClr val="002060"/>
                          </a:solidFill>
                          <a:effectLst/>
                          <a:latin typeface="+mn-lt"/>
                          <a:ea typeface="Calibri" panose="020F0502020204030204" pitchFamily="34" charset="0"/>
                          <a:cs typeface="Times New Roman" panose="02020603050405020304" pitchFamily="18" charset="0"/>
                        </a:rPr>
                        <a:t>Assistenzaufgaben</a:t>
                      </a:r>
                      <a:r>
                        <a:rPr lang="de-DE" sz="1700" b="0" i="0" u="none" strike="noStrike">
                          <a:solidFill>
                            <a:srgbClr val="002060"/>
                          </a:solidFill>
                          <a:effectLst/>
                          <a:latin typeface="+mn-lt"/>
                          <a:ea typeface="Calibri" panose="020F0502020204030204" pitchFamily="34" charset="0"/>
                          <a:cs typeface="Times New Roman" panose="02020603050405020304" pitchFamily="18" charset="0"/>
                        </a:rPr>
                        <a:t> (ohne Planungsverantwortung)</a:t>
                      </a:r>
                      <a:endParaRPr lang="de-DE" sz="1700" b="0" i="0" u="none" strike="noStrike">
                        <a:solidFill>
                          <a:srgbClr val="002060"/>
                        </a:solidFill>
                        <a:effectLst/>
                        <a:latin typeface="+mn-lt"/>
                      </a:endParaRPr>
                    </a:p>
                  </a:txBody>
                  <a:tcPr marL="123438" marR="123438" marT="61719" marB="617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de-DE" sz="1700" b="1" i="0" u="none" strike="noStrike" dirty="0">
                          <a:solidFill>
                            <a:srgbClr val="002060"/>
                          </a:solidFill>
                          <a:effectLst/>
                          <a:latin typeface="+mn-lt"/>
                          <a:ea typeface="Calibri" panose="020F0502020204030204" pitchFamily="34" charset="0"/>
                          <a:cs typeface="Times New Roman" panose="02020603050405020304" pitchFamily="18" charset="0"/>
                        </a:rPr>
                        <a:t>Teamteaching</a:t>
                      </a: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 (Eigenverantwortung</a:t>
                      </a:r>
                      <a:b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b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von U-Phasen)</a:t>
                      </a:r>
                      <a:endParaRPr lang="de-DE" sz="1700" b="0" i="0" u="none" strike="noStrike" dirty="0">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de-DE" sz="1700" b="1" i="0" u="none" strike="noStrike" dirty="0">
                          <a:solidFill>
                            <a:srgbClr val="002060"/>
                          </a:solidFill>
                          <a:effectLst/>
                          <a:latin typeface="+mn-lt"/>
                          <a:ea typeface="Calibri" panose="020F0502020204030204" pitchFamily="34" charset="0"/>
                          <a:cs typeface="Times New Roman" panose="02020603050405020304" pitchFamily="18" charset="0"/>
                        </a:rPr>
                        <a:t>Sequenzen</a:t>
                      </a:r>
                      <a:br>
                        <a:rPr lang="de-DE" sz="1700" b="1" i="0" u="none" strike="noStrike" dirty="0">
                          <a:solidFill>
                            <a:srgbClr val="002060"/>
                          </a:solidFill>
                          <a:effectLst/>
                          <a:latin typeface="+mn-lt"/>
                          <a:ea typeface="Calibri" panose="020F0502020204030204" pitchFamily="34" charset="0"/>
                          <a:cs typeface="Times New Roman" panose="02020603050405020304" pitchFamily="18" charset="0"/>
                        </a:rPr>
                      </a:b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(2 für die Sek., 3 für die Prim.)</a:t>
                      </a: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Planung und Durchführung von </a:t>
                      </a:r>
                      <a:r>
                        <a:rPr lang="de-DE" sz="1700" b="1" i="0" u="none" strike="noStrike" dirty="0">
                          <a:solidFill>
                            <a:srgbClr val="002060"/>
                          </a:solidFill>
                          <a:effectLst/>
                          <a:latin typeface="+mn-lt"/>
                          <a:ea typeface="Calibri" panose="020F0502020204030204" pitchFamily="34" charset="0"/>
                          <a:cs typeface="Times New Roman" panose="02020603050405020304" pitchFamily="18" charset="0"/>
                        </a:rPr>
                        <a:t>Sequenzteilen, Einzelstunden und Projekttagen</a:t>
                      </a:r>
                      <a:endParaRPr lang="de-DE" sz="1700" b="0" i="0" u="none" strike="noStrike" dirty="0">
                        <a:solidFill>
                          <a:srgbClr val="002060"/>
                        </a:solidFill>
                        <a:effectLst/>
                        <a:latin typeface="+mn-lt"/>
                      </a:endParaRPr>
                    </a:p>
                  </a:txBody>
                  <a:tcPr marL="123438" marR="123438" marT="61719" marB="617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141455"/>
                  </a:ext>
                </a:extLst>
              </a:tr>
              <a:tr h="664142">
                <a:tc vMerge="1">
                  <a:txBody>
                    <a:bodyPr/>
                    <a:lstStyle/>
                    <a:p>
                      <a:endParaRPr lang="de-DE"/>
                    </a:p>
                  </a:txBody>
                  <a:tcPr/>
                </a:tc>
                <a:tc>
                  <a:txBody>
                    <a:bodyPr/>
                    <a:lstStyle/>
                    <a:p>
                      <a:pPr algn="l" fontAlgn="t">
                        <a:lnSpc>
                          <a:spcPct val="107000"/>
                        </a:lnSpc>
                        <a:spcBef>
                          <a:spcPts val="0"/>
                        </a:spcBef>
                        <a:spcAft>
                          <a:spcPts val="800"/>
                        </a:spcAft>
                      </a:pPr>
                      <a: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t>Erste</a:t>
                      </a:r>
                      <a:br>
                        <a:rPr lang="de-DE" sz="1700" b="0" i="0" u="none" strike="noStrike" dirty="0">
                          <a:solidFill>
                            <a:srgbClr val="002060"/>
                          </a:solidFill>
                          <a:effectLst/>
                          <a:latin typeface="+mn-lt"/>
                          <a:ea typeface="Calibri" panose="020F0502020204030204" pitchFamily="34" charset="0"/>
                          <a:cs typeface="Times New Roman" panose="02020603050405020304" pitchFamily="18" charset="0"/>
                        </a:rPr>
                      </a:br>
                      <a:r>
                        <a:rPr lang="de-DE" sz="1700" b="1" i="0" u="none" strike="noStrike" dirty="0">
                          <a:solidFill>
                            <a:srgbClr val="002060"/>
                          </a:solidFill>
                          <a:effectLst/>
                          <a:latin typeface="+mn-lt"/>
                          <a:ea typeface="Calibri" panose="020F0502020204030204" pitchFamily="34" charset="0"/>
                          <a:cs typeface="Times New Roman" panose="02020603050405020304" pitchFamily="18" charset="0"/>
                        </a:rPr>
                        <a:t>Einzelstunden</a:t>
                      </a:r>
                      <a:endParaRPr lang="de-DE" sz="1700" b="0" i="0" u="none" strike="noStrike" dirty="0">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de-DE" sz="1700" b="1" i="0" u="none" strike="noStrike" dirty="0">
                          <a:solidFill>
                            <a:srgbClr val="002060"/>
                          </a:solidFill>
                          <a:effectLst/>
                          <a:latin typeface="+mn-lt"/>
                          <a:ea typeface="Calibri" panose="020F0502020204030204" pitchFamily="34" charset="0"/>
                          <a:cs typeface="Times New Roman" panose="02020603050405020304" pitchFamily="18" charset="0"/>
                        </a:rPr>
                        <a:t>AG- od. Kursleitung/ Einzelstunden</a:t>
                      </a:r>
                      <a:endParaRPr lang="de-DE" sz="1700" b="0" i="0" u="none" strike="noStrike" dirty="0">
                        <a:solidFill>
                          <a:srgbClr val="002060"/>
                        </a:solidFill>
                        <a:effectLst/>
                        <a:latin typeface="+mn-lt"/>
                      </a:endParaRPr>
                    </a:p>
                  </a:txBody>
                  <a:tcPr marL="92579" marR="92579" marT="1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84763987"/>
                  </a:ext>
                </a:extLst>
              </a:tr>
            </a:tbl>
          </a:graphicData>
        </a:graphic>
      </p:graphicFrame>
      <p:pic>
        <p:nvPicPr>
          <p:cNvPr id="9" name="Google Shape;50;p9">
            <a:extLst>
              <a:ext uri="{FF2B5EF4-FFF2-40B4-BE49-F238E27FC236}">
                <a16:creationId xmlns:a16="http://schemas.microsoft.com/office/drawing/2014/main" id="{F5909DC1-FAA2-CBCA-F39E-ACE6327891C0}"/>
              </a:ext>
            </a:extLst>
          </p:cNvPr>
          <p:cNvPicPr preferRelativeResize="0"/>
          <p:nvPr/>
        </p:nvPicPr>
        <p:blipFill rotWithShape="1">
          <a:blip r:embed="rId3">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34130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5C184-C673-451B-7FEA-73A14F9B37F3}"/>
              </a:ext>
            </a:extLst>
          </p:cNvPr>
          <p:cNvSpPr>
            <a:spLocks noGrp="1"/>
          </p:cNvSpPr>
          <p:nvPr>
            <p:ph type="title"/>
          </p:nvPr>
        </p:nvSpPr>
        <p:spPr>
          <a:xfrm>
            <a:off x="2014353" y="174550"/>
            <a:ext cx="8226928" cy="795690"/>
          </a:xfrm>
        </p:spPr>
        <p:txBody>
          <a:bodyPr anchor="ctr">
            <a:normAutofit/>
          </a:bodyPr>
          <a:lstStyle/>
          <a:p>
            <a:r>
              <a:rPr lang="de-DE" dirty="0"/>
              <a:t>Beobachtungsformen im Praxissemester</a:t>
            </a:r>
          </a:p>
        </p:txBody>
      </p:sp>
      <p:sp>
        <p:nvSpPr>
          <p:cNvPr id="3" name="Datumsplatzhalter 2">
            <a:extLst>
              <a:ext uri="{FF2B5EF4-FFF2-40B4-BE49-F238E27FC236}">
                <a16:creationId xmlns:a16="http://schemas.microsoft.com/office/drawing/2014/main" id="{33D75C1B-417A-7A0A-56EE-EA1B99F9BCC5}"/>
              </a:ext>
            </a:extLst>
          </p:cNvPr>
          <p:cNvSpPr>
            <a:spLocks noGrp="1"/>
          </p:cNvSpPr>
          <p:nvPr>
            <p:ph type="dt" sz="half" idx="10"/>
          </p:nvPr>
        </p:nvSpPr>
        <p:spPr>
          <a:xfrm>
            <a:off x="942404" y="6534455"/>
            <a:ext cx="2743200" cy="219081"/>
          </a:xfrm>
        </p:spPr>
        <p:txBody>
          <a:bodyPr anchor="ctr">
            <a:normAutofit/>
          </a:bodyPr>
          <a:lstStyle/>
          <a:p>
            <a:pPr>
              <a:lnSpc>
                <a:spcPct val="90000"/>
              </a:lnSpc>
              <a:spcAft>
                <a:spcPts val="600"/>
              </a:spcAft>
            </a:pPr>
            <a:fld id="{03591403-8A97-44AE-A98A-11A96C65E461}" type="datetime1">
              <a:rPr lang="de-DE" smtClean="0"/>
              <a:pPr>
                <a:lnSpc>
                  <a:spcPct val="90000"/>
                </a:lnSpc>
                <a:spcAft>
                  <a:spcPts val="600"/>
                </a:spcAft>
              </a:pPr>
              <a:t>09.10.2022</a:t>
            </a:fld>
            <a:endParaRPr lang="de-DE"/>
          </a:p>
        </p:txBody>
      </p:sp>
      <p:sp>
        <p:nvSpPr>
          <p:cNvPr id="5" name="Foliennummernplatzhalter 4">
            <a:extLst>
              <a:ext uri="{FF2B5EF4-FFF2-40B4-BE49-F238E27FC236}">
                <a16:creationId xmlns:a16="http://schemas.microsoft.com/office/drawing/2014/main" id="{6DC74DF2-4D86-16AD-F5DA-C1A8E118960C}"/>
              </a:ext>
            </a:extLst>
          </p:cNvPr>
          <p:cNvSpPr>
            <a:spLocks noGrp="1"/>
          </p:cNvSpPr>
          <p:nvPr>
            <p:ph type="sldNum" sz="quarter" idx="12"/>
          </p:nvPr>
        </p:nvSpPr>
        <p:spPr>
          <a:xfrm>
            <a:off x="8506395" y="6534455"/>
            <a:ext cx="2743200" cy="219081"/>
          </a:xfrm>
        </p:spPr>
        <p:txBody>
          <a:bodyPr anchor="ctr">
            <a:normAutofit/>
          </a:bodyPr>
          <a:lstStyle/>
          <a:p>
            <a:pPr>
              <a:lnSpc>
                <a:spcPct val="90000"/>
              </a:lnSpc>
              <a:spcAft>
                <a:spcPts val="600"/>
              </a:spcAft>
            </a:pPr>
            <a:fld id="{E3F166C1-54BE-4587-B824-308BAB731EA4}" type="slidenum">
              <a:rPr lang="de-DE" smtClean="0"/>
              <a:pPr>
                <a:lnSpc>
                  <a:spcPct val="90000"/>
                </a:lnSpc>
                <a:spcAft>
                  <a:spcPts val="600"/>
                </a:spcAft>
              </a:pPr>
              <a:t>18</a:t>
            </a:fld>
            <a:endParaRPr lang="de-DE"/>
          </a:p>
        </p:txBody>
      </p:sp>
      <p:graphicFrame>
        <p:nvGraphicFramePr>
          <p:cNvPr id="7" name="Tabelle 6">
            <a:extLst>
              <a:ext uri="{FF2B5EF4-FFF2-40B4-BE49-F238E27FC236}">
                <a16:creationId xmlns:a16="http://schemas.microsoft.com/office/drawing/2014/main" id="{81F87E68-3819-4E2C-5E01-B9A9031D13EB}"/>
              </a:ext>
            </a:extLst>
          </p:cNvPr>
          <p:cNvGraphicFramePr>
            <a:graphicFrameLocks noGrp="1"/>
          </p:cNvGraphicFramePr>
          <p:nvPr>
            <p:extLst>
              <p:ext uri="{D42A27DB-BD31-4B8C-83A1-F6EECF244321}">
                <p14:modId xmlns:p14="http://schemas.microsoft.com/office/powerpoint/2010/main" val="260684429"/>
              </p:ext>
            </p:extLst>
          </p:nvPr>
        </p:nvGraphicFramePr>
        <p:xfrm>
          <a:off x="135038" y="1073952"/>
          <a:ext cx="11921923" cy="5356791"/>
        </p:xfrm>
        <a:graphic>
          <a:graphicData uri="http://schemas.openxmlformats.org/drawingml/2006/table">
            <a:tbl>
              <a:tblPr firstRow="1" bandRow="1">
                <a:noFill/>
                <a:tableStyleId>{5C22544A-7EE6-4342-B048-85BDC9FD1C3A}</a:tableStyleId>
              </a:tblPr>
              <a:tblGrid>
                <a:gridCol w="1804609">
                  <a:extLst>
                    <a:ext uri="{9D8B030D-6E8A-4147-A177-3AD203B41FA5}">
                      <a16:colId xmlns:a16="http://schemas.microsoft.com/office/drawing/2014/main" val="1969088442"/>
                    </a:ext>
                  </a:extLst>
                </a:gridCol>
                <a:gridCol w="2056484">
                  <a:extLst>
                    <a:ext uri="{9D8B030D-6E8A-4147-A177-3AD203B41FA5}">
                      <a16:colId xmlns:a16="http://schemas.microsoft.com/office/drawing/2014/main" val="2723782359"/>
                    </a:ext>
                  </a:extLst>
                </a:gridCol>
                <a:gridCol w="4197480">
                  <a:extLst>
                    <a:ext uri="{9D8B030D-6E8A-4147-A177-3AD203B41FA5}">
                      <a16:colId xmlns:a16="http://schemas.microsoft.com/office/drawing/2014/main" val="3958311023"/>
                    </a:ext>
                  </a:extLst>
                </a:gridCol>
                <a:gridCol w="3863350">
                  <a:extLst>
                    <a:ext uri="{9D8B030D-6E8A-4147-A177-3AD203B41FA5}">
                      <a16:colId xmlns:a16="http://schemas.microsoft.com/office/drawing/2014/main" val="472904521"/>
                    </a:ext>
                  </a:extLst>
                </a:gridCol>
              </a:tblGrid>
              <a:tr h="841337">
                <a:tc>
                  <a:txBody>
                    <a:bodyPr/>
                    <a:lstStyle/>
                    <a:p>
                      <a:pPr>
                        <a:lnSpc>
                          <a:spcPct val="107000"/>
                        </a:lnSpc>
                        <a:spcAft>
                          <a:spcPts val="800"/>
                        </a:spcAft>
                      </a:pPr>
                      <a:r>
                        <a:rPr lang="de-DE" sz="2000" b="1" cap="none" spc="0" dirty="0">
                          <a:solidFill>
                            <a:schemeClr val="bg1"/>
                          </a:solidFill>
                          <a:effectLst/>
                        </a:rPr>
                        <a:t>Hospitations-form</a:t>
                      </a:r>
                      <a:endParaRPr lang="de-DE" sz="20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4018" marR="52869" marT="105739" marB="105739"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800"/>
                        </a:spcAft>
                      </a:pPr>
                      <a:r>
                        <a:rPr lang="de-DE" sz="2000" b="1" cap="none" spc="0">
                          <a:solidFill>
                            <a:schemeClr val="bg1"/>
                          </a:solidFill>
                          <a:effectLst/>
                        </a:rPr>
                        <a:t>Beschreibung</a:t>
                      </a:r>
                      <a:endParaRPr lang="de-DE" sz="20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4018" marR="52869" marT="105739" marB="105739"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800"/>
                        </a:spcAft>
                      </a:pPr>
                      <a:r>
                        <a:rPr lang="de-DE" sz="2000" b="1" cap="none" spc="0" dirty="0">
                          <a:solidFill>
                            <a:schemeClr val="bg1"/>
                          </a:solidFill>
                          <a:effectLst/>
                        </a:rPr>
                        <a:t>Funktion</a:t>
                      </a:r>
                      <a:endParaRPr lang="de-DE" sz="20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4018" marR="52869" marT="105739" marB="105739"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800"/>
                        </a:spcAft>
                      </a:pPr>
                      <a:r>
                        <a:rPr lang="de-DE" sz="2000" b="1" cap="none" spc="0" dirty="0">
                          <a:solidFill>
                            <a:schemeClr val="bg1"/>
                          </a:solidFill>
                          <a:effectLst/>
                        </a:rPr>
                        <a:t>Organisation</a:t>
                      </a:r>
                      <a:endParaRPr lang="de-DE" sz="20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4018" marR="52869" marT="105739" marB="105739"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688572246"/>
                  </a:ext>
                </a:extLst>
              </a:tr>
              <a:tr h="2384580">
                <a:tc>
                  <a:txBody>
                    <a:bodyPr/>
                    <a:lstStyle/>
                    <a:p>
                      <a:pPr>
                        <a:lnSpc>
                          <a:spcPct val="107000"/>
                        </a:lnSpc>
                        <a:spcAft>
                          <a:spcPts val="800"/>
                        </a:spcAft>
                      </a:pPr>
                      <a:r>
                        <a:rPr lang="de-DE" sz="1800" b="1" cap="none" spc="0" dirty="0">
                          <a:solidFill>
                            <a:schemeClr val="tx1"/>
                          </a:solidFill>
                          <a:effectLst/>
                        </a:rPr>
                        <a:t>Orientierung</a:t>
                      </a:r>
                      <a:r>
                        <a:rPr lang="de-DE" sz="1800" cap="none" spc="0" dirty="0">
                          <a:solidFill>
                            <a:schemeClr val="tx1"/>
                          </a:solidFill>
                          <a:effectLst/>
                        </a:rPr>
                        <a:t>s-hospitation</a:t>
                      </a:r>
                    </a:p>
                  </a:txBody>
                  <a:tcPr marL="74018" marR="52869" marT="52869" marB="105739">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nSpc>
                          <a:spcPct val="107000"/>
                        </a:lnSpc>
                        <a:spcAft>
                          <a:spcPts val="800"/>
                        </a:spcAft>
                      </a:pPr>
                      <a:r>
                        <a:rPr lang="de-DE" sz="1800" b="1" cap="none" spc="0" dirty="0">
                          <a:solidFill>
                            <a:schemeClr val="tx1"/>
                          </a:solidFill>
                          <a:effectLst/>
                        </a:rPr>
                        <a:t>Komplexe</a:t>
                      </a:r>
                      <a:r>
                        <a:rPr lang="de-DE" sz="1800" cap="none" spc="0" dirty="0">
                          <a:solidFill>
                            <a:schemeClr val="tx1"/>
                          </a:solidFill>
                          <a:effectLst/>
                        </a:rPr>
                        <a:t> Auswertung alle Dimensionen</a:t>
                      </a:r>
                      <a:endParaRPr lang="de-DE" sz="18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4018" marR="52869" marT="52869" marB="105739">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de-DE" sz="1800" cap="none" spc="0" dirty="0">
                          <a:solidFill>
                            <a:schemeClr val="tx1"/>
                          </a:solidFill>
                          <a:effectLst/>
                        </a:rPr>
                        <a:t>Aktuellen Stand der Unterrichtsqualität zu bestimmten Zeitpunkten (Beginn/Mitte/Ende) des Praktikums erfassen</a:t>
                      </a:r>
                    </a:p>
                    <a:p>
                      <a:pPr marL="342900" lvl="0" indent="-342900">
                        <a:lnSpc>
                          <a:spcPct val="107000"/>
                        </a:lnSpc>
                        <a:spcAft>
                          <a:spcPts val="800"/>
                        </a:spcAft>
                        <a:buFont typeface="Arial" panose="020B0604020202020204" pitchFamily="34" charset="0"/>
                        <a:buChar char="•"/>
                        <a:tabLst>
                          <a:tab pos="457200" algn="l"/>
                        </a:tabLst>
                      </a:pPr>
                      <a:r>
                        <a:rPr lang="de-DE" sz="1800" b="1" cap="none" spc="0" dirty="0">
                          <a:solidFill>
                            <a:schemeClr val="tx1"/>
                          </a:solidFill>
                          <a:effectLst/>
                        </a:rPr>
                        <a:t>Feedback</a:t>
                      </a:r>
                    </a:p>
                    <a:p>
                      <a:pPr marL="342900" lvl="0" indent="-342900">
                        <a:lnSpc>
                          <a:spcPct val="107000"/>
                        </a:lnSpc>
                        <a:spcAft>
                          <a:spcPts val="800"/>
                        </a:spcAft>
                        <a:buFont typeface="Arial" panose="020B0604020202020204" pitchFamily="34" charset="0"/>
                        <a:buChar char="•"/>
                        <a:tabLst>
                          <a:tab pos="457200" algn="l"/>
                        </a:tabLst>
                      </a:pPr>
                      <a:r>
                        <a:rPr lang="de-DE" sz="1800" cap="none" spc="0" dirty="0">
                          <a:solidFill>
                            <a:schemeClr val="tx1"/>
                          </a:solidFill>
                          <a:effectLst/>
                        </a:rPr>
                        <a:t>Ableitung von mittelfristigen Entwicklungsschwerpunkten</a:t>
                      </a:r>
                      <a:endParaRPr lang="de-DE" sz="18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4018" marR="52869" marT="52869" marB="105739">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285750" indent="-285750">
                        <a:lnSpc>
                          <a:spcPct val="107000"/>
                        </a:lnSpc>
                        <a:spcAft>
                          <a:spcPts val="800"/>
                        </a:spcAft>
                        <a:buFont typeface="Arial" panose="020B0604020202020204" pitchFamily="34" charset="0"/>
                        <a:buChar char="•"/>
                      </a:pPr>
                      <a:r>
                        <a:rPr lang="de-DE" sz="1800" kern="1200" cap="none" spc="0" dirty="0">
                          <a:solidFill>
                            <a:schemeClr val="tx1"/>
                          </a:solidFill>
                          <a:effectLst/>
                          <a:latin typeface="+mn-lt"/>
                          <a:ea typeface="+mn-ea"/>
                          <a:cs typeface="+mn-cs"/>
                        </a:rPr>
                        <a:t>In der Vorbesprechung Funktion und Vorgehen erläutern</a:t>
                      </a:r>
                    </a:p>
                    <a:p>
                      <a:pPr marL="285750" indent="-285750">
                        <a:lnSpc>
                          <a:spcPct val="107000"/>
                        </a:lnSpc>
                        <a:spcAft>
                          <a:spcPts val="800"/>
                        </a:spcAft>
                        <a:buFont typeface="Arial" panose="020B0604020202020204" pitchFamily="34" charset="0"/>
                        <a:buChar char="•"/>
                      </a:pPr>
                      <a:r>
                        <a:rPr lang="de-DE" sz="1800" kern="1200" cap="none" spc="0" dirty="0">
                          <a:solidFill>
                            <a:schemeClr val="tx1"/>
                          </a:solidFill>
                          <a:effectLst/>
                          <a:latin typeface="+mn-lt"/>
                          <a:ea typeface="+mn-ea"/>
                          <a:cs typeface="+mn-cs"/>
                        </a:rPr>
                        <a:t>Nachbesprechung terminieren</a:t>
                      </a:r>
                    </a:p>
                    <a:p>
                      <a:pPr marL="285750" indent="-285750">
                        <a:lnSpc>
                          <a:spcPct val="107000"/>
                        </a:lnSpc>
                        <a:spcAft>
                          <a:spcPts val="800"/>
                        </a:spcAft>
                        <a:buFont typeface="Arial" panose="020B0604020202020204" pitchFamily="34" charset="0"/>
                        <a:buChar char="•"/>
                      </a:pPr>
                      <a:r>
                        <a:rPr lang="de-DE" sz="1800" kern="1200" cap="none" spc="0" dirty="0">
                          <a:solidFill>
                            <a:schemeClr val="tx1"/>
                          </a:solidFill>
                          <a:effectLst/>
                          <a:latin typeface="+mn-lt"/>
                          <a:ea typeface="+mn-ea"/>
                          <a:cs typeface="+mn-cs"/>
                        </a:rPr>
                        <a:t>Umfang der Rückmeldung zu Beginn des Praktikums nach </a:t>
                      </a:r>
                      <a:r>
                        <a:rPr lang="de-DE" sz="1800" kern="1200" cap="none" spc="0" dirty="0" err="1">
                          <a:solidFill>
                            <a:schemeClr val="tx1"/>
                          </a:solidFill>
                          <a:effectLst/>
                          <a:latin typeface="+mn-lt"/>
                          <a:ea typeface="+mn-ea"/>
                          <a:cs typeface="+mn-cs"/>
                        </a:rPr>
                        <a:t>PSler:in</a:t>
                      </a:r>
                      <a:r>
                        <a:rPr lang="de-DE" sz="1800" kern="1200" cap="none" spc="0" dirty="0">
                          <a:solidFill>
                            <a:schemeClr val="tx1"/>
                          </a:solidFill>
                          <a:effectLst/>
                          <a:latin typeface="+mn-lt"/>
                          <a:ea typeface="+mn-ea"/>
                          <a:cs typeface="+mn-cs"/>
                        </a:rPr>
                        <a:t> abwägen (bestärken)</a:t>
                      </a:r>
                    </a:p>
                  </a:txBody>
                  <a:tcPr marL="74018" marR="52869" marT="52869" marB="105739">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3619808911"/>
                  </a:ext>
                </a:extLst>
              </a:tr>
              <a:tr h="2093150">
                <a:tc>
                  <a:txBody>
                    <a:bodyPr/>
                    <a:lstStyle/>
                    <a:p>
                      <a:pPr>
                        <a:lnSpc>
                          <a:spcPct val="107000"/>
                        </a:lnSpc>
                        <a:spcAft>
                          <a:spcPts val="800"/>
                        </a:spcAft>
                      </a:pPr>
                      <a:r>
                        <a:rPr lang="de-DE" sz="1800" b="1" cap="none" spc="0" dirty="0">
                          <a:solidFill>
                            <a:schemeClr val="tx1"/>
                          </a:solidFill>
                          <a:effectLst/>
                        </a:rPr>
                        <a:t>Entwicklung</a:t>
                      </a:r>
                      <a:r>
                        <a:rPr lang="de-DE" sz="1800" cap="none" spc="0" dirty="0">
                          <a:solidFill>
                            <a:schemeClr val="tx1"/>
                          </a:solidFill>
                          <a:effectLst/>
                        </a:rPr>
                        <a:t>s-hospitation</a:t>
                      </a:r>
                    </a:p>
                  </a:txBody>
                  <a:tcPr marL="74018" marR="52869" marT="52869" marB="10573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nSpc>
                          <a:spcPct val="107000"/>
                        </a:lnSpc>
                        <a:spcAft>
                          <a:spcPts val="800"/>
                        </a:spcAft>
                      </a:pPr>
                      <a:r>
                        <a:rPr lang="de-DE" sz="1800" b="1" cap="none" spc="0" dirty="0">
                          <a:solidFill>
                            <a:schemeClr val="tx1"/>
                          </a:solidFill>
                          <a:effectLst/>
                        </a:rPr>
                        <a:t>Fokussierte</a:t>
                      </a:r>
                      <a:r>
                        <a:rPr lang="de-DE" sz="1800" cap="none" spc="0" dirty="0">
                          <a:solidFill>
                            <a:schemeClr val="tx1"/>
                          </a:solidFill>
                          <a:effectLst/>
                        </a:rPr>
                        <a:t> Auswertung</a:t>
                      </a:r>
                      <a:br>
                        <a:rPr lang="de-DE" sz="1800" cap="none" spc="0" dirty="0">
                          <a:solidFill>
                            <a:schemeClr val="tx1"/>
                          </a:solidFill>
                          <a:effectLst/>
                        </a:rPr>
                      </a:br>
                      <a:r>
                        <a:rPr lang="de-DE" sz="1800" cap="none" spc="0" dirty="0">
                          <a:solidFill>
                            <a:schemeClr val="tx1"/>
                          </a:solidFill>
                          <a:effectLst/>
                        </a:rPr>
                        <a:t>1-2 Schwerpunkte</a:t>
                      </a:r>
                      <a:endParaRPr lang="de-DE" sz="18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4018" marR="52869" marT="52869" marB="10573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de-DE" sz="1800" cap="none" spc="0" dirty="0">
                          <a:solidFill>
                            <a:schemeClr val="tx1"/>
                          </a:solidFill>
                          <a:effectLst/>
                        </a:rPr>
                        <a:t>Fokussierte Entwicklungsarbeit innerhalb der Dimensionen</a:t>
                      </a:r>
                    </a:p>
                    <a:p>
                      <a:pPr marL="342900" lvl="0" indent="-342900">
                        <a:lnSpc>
                          <a:spcPct val="107000"/>
                        </a:lnSpc>
                        <a:spcAft>
                          <a:spcPts val="800"/>
                        </a:spcAft>
                        <a:buFont typeface="Arial" panose="020B0604020202020204" pitchFamily="34" charset="0"/>
                        <a:buChar char="•"/>
                        <a:tabLst>
                          <a:tab pos="457200" algn="l"/>
                        </a:tabLst>
                      </a:pPr>
                      <a:r>
                        <a:rPr lang="de-DE" sz="1800" b="1" cap="none" spc="0" dirty="0">
                          <a:solidFill>
                            <a:schemeClr val="tx1"/>
                          </a:solidFill>
                          <a:effectLst/>
                        </a:rPr>
                        <a:t>Reflexives Praxisgespräch/Coaching</a:t>
                      </a:r>
                    </a:p>
                    <a:p>
                      <a:pPr marL="342900" lvl="0" indent="-342900">
                        <a:lnSpc>
                          <a:spcPct val="107000"/>
                        </a:lnSpc>
                        <a:spcAft>
                          <a:spcPts val="800"/>
                        </a:spcAft>
                        <a:buFont typeface="Arial" panose="020B0604020202020204" pitchFamily="34" charset="0"/>
                        <a:buChar char="•"/>
                        <a:tabLst>
                          <a:tab pos="457200" algn="l"/>
                        </a:tabLst>
                      </a:pPr>
                      <a:r>
                        <a:rPr lang="de-DE" sz="1800" cap="none" spc="0" dirty="0">
                          <a:solidFill>
                            <a:schemeClr val="tx1"/>
                          </a:solidFill>
                          <a:effectLst/>
                        </a:rPr>
                        <a:t>Ableitung konkreter Perspektiven zur Weiterarbeit</a:t>
                      </a:r>
                      <a:endParaRPr lang="de-DE" sz="18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4018" marR="52869" marT="52869" marB="10573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285750" indent="-285750">
                        <a:lnSpc>
                          <a:spcPct val="107000"/>
                        </a:lnSpc>
                        <a:spcAft>
                          <a:spcPts val="800"/>
                        </a:spcAft>
                        <a:buFont typeface="Arial" panose="020B0604020202020204" pitchFamily="34" charset="0"/>
                        <a:buChar char="•"/>
                      </a:pPr>
                      <a:r>
                        <a:rPr lang="de-DE" sz="1800" b="1" cap="none" spc="0" dirty="0">
                          <a:solidFill>
                            <a:schemeClr val="tx1"/>
                          </a:solidFill>
                          <a:effectLst/>
                        </a:rPr>
                        <a:t>Beidseitiges</a:t>
                      </a:r>
                      <a:r>
                        <a:rPr lang="de-DE" sz="1800" cap="none" spc="0" dirty="0">
                          <a:solidFill>
                            <a:schemeClr val="tx1"/>
                          </a:solidFill>
                          <a:effectLst/>
                        </a:rPr>
                        <a:t> Einbringen eines Beobachtungsschwerpunktes in der Vorbesprechung</a:t>
                      </a:r>
                    </a:p>
                  </a:txBody>
                  <a:tcPr marL="74018" marR="52869" marT="52869" marB="10573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352227277"/>
                  </a:ext>
                </a:extLst>
              </a:tr>
            </a:tbl>
          </a:graphicData>
        </a:graphic>
      </p:graphicFrame>
      <p:sp>
        <p:nvSpPr>
          <p:cNvPr id="8" name="Textfeld 7">
            <a:extLst>
              <a:ext uri="{FF2B5EF4-FFF2-40B4-BE49-F238E27FC236}">
                <a16:creationId xmlns:a16="http://schemas.microsoft.com/office/drawing/2014/main" id="{D03183FC-1278-1065-D36D-8BC9B79C0C63}"/>
              </a:ext>
            </a:extLst>
          </p:cNvPr>
          <p:cNvSpPr txBox="1"/>
          <p:nvPr/>
        </p:nvSpPr>
        <p:spPr>
          <a:xfrm>
            <a:off x="8869681" y="6107205"/>
            <a:ext cx="2743200" cy="369332"/>
          </a:xfrm>
          <a:prstGeom prst="rect">
            <a:avLst/>
          </a:prstGeom>
          <a:noFill/>
        </p:spPr>
        <p:txBody>
          <a:bodyPr wrap="square" rtlCol="0">
            <a:spAutoFit/>
          </a:bodyPr>
          <a:lstStyle/>
          <a:p>
            <a:r>
              <a:rPr lang="de-DE" dirty="0"/>
              <a:t>(vgl. </a:t>
            </a:r>
            <a:r>
              <a:rPr lang="de-DE" sz="1800" dirty="0">
                <a:effectLst/>
                <a:latin typeface="Calibri" panose="020F0502020204030204" pitchFamily="34" charset="0"/>
                <a:ea typeface="Calibri" panose="020F0502020204030204" pitchFamily="34" charset="0"/>
                <a:cs typeface="Times New Roman" panose="02020603050405020304" pitchFamily="18" charset="0"/>
              </a:rPr>
              <a:t>Kölln, 2004, C2.11)</a:t>
            </a:r>
          </a:p>
        </p:txBody>
      </p:sp>
      <p:pic>
        <p:nvPicPr>
          <p:cNvPr id="4" name="Google Shape;50;p9">
            <a:extLst>
              <a:ext uri="{FF2B5EF4-FFF2-40B4-BE49-F238E27FC236}">
                <a16:creationId xmlns:a16="http://schemas.microsoft.com/office/drawing/2014/main" id="{D2CEC8A2-0BC8-E40C-B9FC-81427A5AC92A}"/>
              </a:ext>
            </a:extLst>
          </p:cNvPr>
          <p:cNvPicPr preferRelativeResize="0"/>
          <p:nvPr/>
        </p:nvPicPr>
        <p:blipFill rotWithShape="1">
          <a:blip r:embed="rId2">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140660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E62F1-7FB4-DC27-B4C7-E138E6717AF2}"/>
              </a:ext>
            </a:extLst>
          </p:cNvPr>
          <p:cNvSpPr>
            <a:spLocks noGrp="1"/>
          </p:cNvSpPr>
          <p:nvPr>
            <p:ph type="title"/>
          </p:nvPr>
        </p:nvSpPr>
        <p:spPr>
          <a:xfrm>
            <a:off x="2671578" y="151485"/>
            <a:ext cx="6792933" cy="795690"/>
          </a:xfrm>
        </p:spPr>
        <p:txBody>
          <a:bodyPr>
            <a:normAutofit/>
          </a:bodyPr>
          <a:lstStyle/>
          <a:p>
            <a:pPr algn="l"/>
            <a:r>
              <a:rPr lang="de-DE" dirty="0"/>
              <a:t>Interessenorientierte Vertiefung</a:t>
            </a:r>
          </a:p>
        </p:txBody>
      </p:sp>
      <p:sp>
        <p:nvSpPr>
          <p:cNvPr id="3" name="Datumsplatzhalter 2">
            <a:extLst>
              <a:ext uri="{FF2B5EF4-FFF2-40B4-BE49-F238E27FC236}">
                <a16:creationId xmlns:a16="http://schemas.microsoft.com/office/drawing/2014/main" id="{1B02F2EB-4466-079F-AC38-8808A21C07C7}"/>
              </a:ext>
            </a:extLst>
          </p:cNvPr>
          <p:cNvSpPr>
            <a:spLocks noGrp="1"/>
          </p:cNvSpPr>
          <p:nvPr>
            <p:ph type="dt" sz="half" idx="10"/>
          </p:nvPr>
        </p:nvSpPr>
        <p:spPr/>
        <p:txBody>
          <a:bodyPr/>
          <a:lstStyle/>
          <a:p>
            <a:fld id="{66E831C3-C7D6-4A32-B342-FBD4C68A23C3}" type="datetime1">
              <a:rPr lang="de-DE" smtClean="0"/>
              <a:t>09.10.2022</a:t>
            </a:fld>
            <a:endParaRPr lang="de-DE"/>
          </a:p>
        </p:txBody>
      </p:sp>
      <p:sp>
        <p:nvSpPr>
          <p:cNvPr id="5" name="Foliennummernplatzhalter 4">
            <a:extLst>
              <a:ext uri="{FF2B5EF4-FFF2-40B4-BE49-F238E27FC236}">
                <a16:creationId xmlns:a16="http://schemas.microsoft.com/office/drawing/2014/main" id="{8F6A8E34-E1D8-D7F5-08DB-02D3D6D71569}"/>
              </a:ext>
            </a:extLst>
          </p:cNvPr>
          <p:cNvSpPr>
            <a:spLocks noGrp="1"/>
          </p:cNvSpPr>
          <p:nvPr>
            <p:ph type="sldNum" sz="quarter" idx="12"/>
          </p:nvPr>
        </p:nvSpPr>
        <p:spPr/>
        <p:txBody>
          <a:bodyPr/>
          <a:lstStyle/>
          <a:p>
            <a:fld id="{E3F166C1-54BE-4587-B824-308BAB731EA4}" type="slidenum">
              <a:rPr lang="de-DE" smtClean="0"/>
              <a:t>19</a:t>
            </a:fld>
            <a:endParaRPr lang="de-DE"/>
          </a:p>
        </p:txBody>
      </p:sp>
      <p:sp>
        <p:nvSpPr>
          <p:cNvPr id="6" name="Inhaltsplatzhalter 5">
            <a:extLst>
              <a:ext uri="{FF2B5EF4-FFF2-40B4-BE49-F238E27FC236}">
                <a16:creationId xmlns:a16="http://schemas.microsoft.com/office/drawing/2014/main" id="{85FD7B1E-0FDA-4845-7E68-2B9338C1B33B}"/>
              </a:ext>
            </a:extLst>
          </p:cNvPr>
          <p:cNvSpPr>
            <a:spLocks noGrp="1"/>
          </p:cNvSpPr>
          <p:nvPr>
            <p:ph idx="1"/>
          </p:nvPr>
        </p:nvSpPr>
        <p:spPr>
          <a:xfrm>
            <a:off x="412296" y="1668544"/>
            <a:ext cx="9052215" cy="4600382"/>
          </a:xfrm>
        </p:spPr>
        <p:txBody>
          <a:bodyPr/>
          <a:lstStyle/>
          <a:p>
            <a:r>
              <a:rPr lang="de-DE" dirty="0"/>
              <a:t>In den folgenden </a:t>
            </a:r>
            <a:r>
              <a:rPr lang="de-DE" b="1" dirty="0"/>
              <a:t>20 Minuten </a:t>
            </a:r>
            <a:r>
              <a:rPr lang="de-DE" dirty="0"/>
              <a:t>können Sie interessenorientiert an vier verschiedenen Tischen das Thema Mentoring vertiefen.</a:t>
            </a:r>
          </a:p>
          <a:p>
            <a:r>
              <a:rPr lang="de-DE" dirty="0"/>
              <a:t>Eine </a:t>
            </a:r>
            <a:r>
              <a:rPr lang="de-DE" b="1" dirty="0"/>
              <a:t>Beschreibung </a:t>
            </a:r>
            <a:r>
              <a:rPr lang="de-DE" dirty="0"/>
              <a:t>wie das Angebot zu nutzen ist, finden Sie auf den </a:t>
            </a:r>
            <a:r>
              <a:rPr lang="de-DE" b="1" dirty="0"/>
              <a:t>Tischen bzw. auf Taskcards </a:t>
            </a:r>
            <a:r>
              <a:rPr lang="de-DE" dirty="0"/>
              <a:t>(Link siehe Chat).</a:t>
            </a:r>
          </a:p>
          <a:p>
            <a:r>
              <a:rPr lang="de-DE" b="1" dirty="0"/>
              <a:t>Entscheiden</a:t>
            </a:r>
            <a:r>
              <a:rPr lang="de-DE" dirty="0"/>
              <a:t> Sie sich für einen </a:t>
            </a:r>
            <a:r>
              <a:rPr lang="de-DE" dirty="0" err="1"/>
              <a:t>Tisch.Für</a:t>
            </a:r>
            <a:r>
              <a:rPr lang="de-DE" dirty="0"/>
              <a:t> bis zu </a:t>
            </a:r>
            <a:r>
              <a:rPr lang="de-DE" b="1" dirty="0"/>
              <a:t>6 Personen </a:t>
            </a:r>
            <a:r>
              <a:rPr lang="de-DE" dirty="0"/>
              <a:t>ist ein Tisch geeignet. Digital sind </a:t>
            </a:r>
            <a:r>
              <a:rPr lang="de-DE" b="1" dirty="0"/>
              <a:t>Breakout-Rooms</a:t>
            </a:r>
            <a:r>
              <a:rPr lang="de-DE" dirty="0"/>
              <a:t> eingerichtet.</a:t>
            </a:r>
          </a:p>
          <a:p>
            <a:r>
              <a:rPr lang="de-DE" dirty="0"/>
              <a:t>Die Präsenzteilnehmenden können das </a:t>
            </a:r>
            <a:r>
              <a:rPr lang="de-DE" b="1" dirty="0"/>
              <a:t>Material</a:t>
            </a:r>
            <a:r>
              <a:rPr lang="de-DE" dirty="0"/>
              <a:t> über den </a:t>
            </a:r>
            <a:r>
              <a:rPr lang="de-DE" b="1" dirty="0"/>
              <a:t>QR-Ausdruck </a:t>
            </a:r>
            <a:r>
              <a:rPr lang="de-DE" dirty="0"/>
              <a:t>herunterladen.</a:t>
            </a:r>
          </a:p>
        </p:txBody>
      </p:sp>
      <p:pic>
        <p:nvPicPr>
          <p:cNvPr id="9" name="Google Shape;50;p9">
            <a:extLst>
              <a:ext uri="{FF2B5EF4-FFF2-40B4-BE49-F238E27FC236}">
                <a16:creationId xmlns:a16="http://schemas.microsoft.com/office/drawing/2014/main" id="{51ED063B-F9FA-69A5-E167-D5A8C9CFB73B}"/>
              </a:ext>
            </a:extLst>
          </p:cNvPr>
          <p:cNvPicPr preferRelativeResize="0"/>
          <p:nvPr/>
        </p:nvPicPr>
        <p:blipFill rotWithShape="1">
          <a:blip r:embed="rId3">
            <a:alphaModFix/>
          </a:blip>
          <a:srcRect/>
          <a:stretch/>
        </p:blipFill>
        <p:spPr>
          <a:xfrm>
            <a:off x="10067826" y="-480"/>
            <a:ext cx="2124173" cy="1009147"/>
          </a:xfrm>
          <a:prstGeom prst="rect">
            <a:avLst/>
          </a:prstGeom>
          <a:noFill/>
          <a:ln>
            <a:noFill/>
          </a:ln>
        </p:spPr>
      </p:pic>
      <p:pic>
        <p:nvPicPr>
          <p:cNvPr id="11" name="Grafik 10">
            <a:extLst>
              <a:ext uri="{FF2B5EF4-FFF2-40B4-BE49-F238E27FC236}">
                <a16:creationId xmlns:a16="http://schemas.microsoft.com/office/drawing/2014/main" id="{6453B437-5ED5-2FB8-EC67-BF5431E78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7826" y="1134286"/>
            <a:ext cx="2019300" cy="2019300"/>
          </a:xfrm>
          <a:prstGeom prst="rect">
            <a:avLst/>
          </a:prstGeom>
        </p:spPr>
      </p:pic>
    </p:spTree>
    <p:extLst>
      <p:ext uri="{BB962C8B-B14F-4D97-AF65-F5344CB8AC3E}">
        <p14:creationId xmlns:p14="http://schemas.microsoft.com/office/powerpoint/2010/main" val="211617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9CBA49F-2E70-E0CA-13C2-A4D03D11D725}"/>
              </a:ext>
            </a:extLst>
          </p:cNvPr>
          <p:cNvSpPr>
            <a:spLocks noGrp="1"/>
          </p:cNvSpPr>
          <p:nvPr>
            <p:ph type="dt" sz="half" idx="10"/>
          </p:nvPr>
        </p:nvSpPr>
        <p:spPr/>
        <p:txBody>
          <a:bodyPr/>
          <a:lstStyle/>
          <a:p>
            <a:fld id="{3CEB945B-7524-4A8F-AA92-3D0A70A4DDE0}" type="datetime1">
              <a:rPr lang="de-DE" smtClean="0"/>
              <a:t>09.10.2022</a:t>
            </a:fld>
            <a:endParaRPr lang="de-DE"/>
          </a:p>
        </p:txBody>
      </p:sp>
      <p:sp>
        <p:nvSpPr>
          <p:cNvPr id="4" name="Foliennummernplatzhalter 3">
            <a:extLst>
              <a:ext uri="{FF2B5EF4-FFF2-40B4-BE49-F238E27FC236}">
                <a16:creationId xmlns:a16="http://schemas.microsoft.com/office/drawing/2014/main" id="{30431475-73F6-FC43-8BDC-607D8FCD39D0}"/>
              </a:ext>
            </a:extLst>
          </p:cNvPr>
          <p:cNvSpPr>
            <a:spLocks noGrp="1"/>
          </p:cNvSpPr>
          <p:nvPr>
            <p:ph type="sldNum" sz="quarter" idx="12"/>
          </p:nvPr>
        </p:nvSpPr>
        <p:spPr/>
        <p:txBody>
          <a:bodyPr/>
          <a:lstStyle/>
          <a:p>
            <a:fld id="{E3F166C1-54BE-4587-B824-308BAB731EA4}" type="slidenum">
              <a:rPr lang="de-DE" smtClean="0"/>
              <a:t>2</a:t>
            </a:fld>
            <a:endParaRPr lang="de-DE"/>
          </a:p>
        </p:txBody>
      </p:sp>
      <p:sp>
        <p:nvSpPr>
          <p:cNvPr id="5" name="Titel 4">
            <a:extLst>
              <a:ext uri="{FF2B5EF4-FFF2-40B4-BE49-F238E27FC236}">
                <a16:creationId xmlns:a16="http://schemas.microsoft.com/office/drawing/2014/main" id="{C58ABFF4-751C-FE99-0573-52EB423812D8}"/>
              </a:ext>
            </a:extLst>
          </p:cNvPr>
          <p:cNvSpPr>
            <a:spLocks noGrp="1"/>
          </p:cNvSpPr>
          <p:nvPr>
            <p:ph type="title"/>
          </p:nvPr>
        </p:nvSpPr>
        <p:spPr/>
        <p:txBody>
          <a:bodyPr>
            <a:normAutofit fontScale="90000"/>
          </a:bodyPr>
          <a:lstStyle/>
          <a:p>
            <a:r>
              <a:rPr lang="de-AT" dirty="0">
                <a:solidFill>
                  <a:schemeClr val="tx1"/>
                </a:solidFill>
              </a:rPr>
              <a:t>Prinzipielles</a:t>
            </a:r>
            <a:br>
              <a:rPr lang="de-AT" dirty="0"/>
            </a:br>
            <a:r>
              <a:rPr lang="de-AT" dirty="0"/>
              <a:t>Arbeiten in zwei Systemen</a:t>
            </a:r>
          </a:p>
        </p:txBody>
      </p:sp>
      <p:pic>
        <p:nvPicPr>
          <p:cNvPr id="7" name="Inhaltsplatzhalter 6">
            <a:extLst>
              <a:ext uri="{FF2B5EF4-FFF2-40B4-BE49-F238E27FC236}">
                <a16:creationId xmlns:a16="http://schemas.microsoft.com/office/drawing/2014/main" id="{5224AB1D-342A-554B-2920-C634CB8B319F}"/>
              </a:ext>
            </a:extLst>
          </p:cNvPr>
          <p:cNvPicPr>
            <a:picLocks noGrp="1" noChangeAspect="1"/>
          </p:cNvPicPr>
          <p:nvPr>
            <p:ph idx="1"/>
          </p:nvPr>
        </p:nvPicPr>
        <p:blipFill>
          <a:blip r:embed="rId3"/>
          <a:stretch>
            <a:fillRect/>
          </a:stretch>
        </p:blipFill>
        <p:spPr>
          <a:xfrm>
            <a:off x="3230631" y="1588869"/>
            <a:ext cx="5730737" cy="4304149"/>
          </a:xfrm>
          <a:prstGeom prst="rect">
            <a:avLst/>
          </a:prstGeom>
        </p:spPr>
      </p:pic>
      <p:pic>
        <p:nvPicPr>
          <p:cNvPr id="8" name="Grafik 7">
            <a:extLst>
              <a:ext uri="{FF2B5EF4-FFF2-40B4-BE49-F238E27FC236}">
                <a16:creationId xmlns:a16="http://schemas.microsoft.com/office/drawing/2014/main" id="{29EDC9FB-F3F2-36BC-85D8-AC82EB078366}"/>
              </a:ext>
            </a:extLst>
          </p:cNvPr>
          <p:cNvPicPr>
            <a:picLocks noChangeAspect="1"/>
          </p:cNvPicPr>
          <p:nvPr/>
        </p:nvPicPr>
        <p:blipFill>
          <a:blip r:embed="rId4"/>
          <a:stretch>
            <a:fillRect/>
          </a:stretch>
        </p:blipFill>
        <p:spPr>
          <a:xfrm>
            <a:off x="670553" y="1753384"/>
            <a:ext cx="4068434" cy="1767582"/>
          </a:xfrm>
          <a:prstGeom prst="rect">
            <a:avLst/>
          </a:prstGeom>
        </p:spPr>
      </p:pic>
      <p:pic>
        <p:nvPicPr>
          <p:cNvPr id="9" name="Grafik 8">
            <a:extLst>
              <a:ext uri="{FF2B5EF4-FFF2-40B4-BE49-F238E27FC236}">
                <a16:creationId xmlns:a16="http://schemas.microsoft.com/office/drawing/2014/main" id="{CF76ACA4-471A-00A3-4FBA-929B65D5D8FB}"/>
              </a:ext>
            </a:extLst>
          </p:cNvPr>
          <p:cNvPicPr>
            <a:picLocks noChangeAspect="1"/>
          </p:cNvPicPr>
          <p:nvPr/>
        </p:nvPicPr>
        <p:blipFill>
          <a:blip r:embed="rId5"/>
          <a:stretch>
            <a:fillRect/>
          </a:stretch>
        </p:blipFill>
        <p:spPr>
          <a:xfrm>
            <a:off x="7076464" y="3993372"/>
            <a:ext cx="4973117" cy="1275759"/>
          </a:xfrm>
          <a:prstGeom prst="rect">
            <a:avLst/>
          </a:prstGeom>
        </p:spPr>
      </p:pic>
      <p:pic>
        <p:nvPicPr>
          <p:cNvPr id="6" name="Google Shape;50;p9">
            <a:extLst>
              <a:ext uri="{FF2B5EF4-FFF2-40B4-BE49-F238E27FC236}">
                <a16:creationId xmlns:a16="http://schemas.microsoft.com/office/drawing/2014/main" id="{E5B35B7B-0CAB-B36C-D166-182FBECF17CE}"/>
              </a:ext>
            </a:extLst>
          </p:cNvPr>
          <p:cNvPicPr preferRelativeResize="0"/>
          <p:nvPr/>
        </p:nvPicPr>
        <p:blipFill rotWithShape="1">
          <a:blip r:embed="rId6">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371583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EE2BA-3F38-646E-8893-D97B39C89C34}"/>
              </a:ext>
            </a:extLst>
          </p:cNvPr>
          <p:cNvSpPr>
            <a:spLocks noGrp="1"/>
          </p:cNvSpPr>
          <p:nvPr>
            <p:ph type="title"/>
          </p:nvPr>
        </p:nvSpPr>
        <p:spPr/>
        <p:txBody>
          <a:bodyPr/>
          <a:lstStyle/>
          <a:p>
            <a:r>
              <a:rPr lang="de-DE" dirty="0"/>
              <a:t>Austausch – Informieren – Üben - Planen</a:t>
            </a:r>
          </a:p>
        </p:txBody>
      </p:sp>
      <p:sp>
        <p:nvSpPr>
          <p:cNvPr id="3" name="Datumsplatzhalter 2">
            <a:extLst>
              <a:ext uri="{FF2B5EF4-FFF2-40B4-BE49-F238E27FC236}">
                <a16:creationId xmlns:a16="http://schemas.microsoft.com/office/drawing/2014/main" id="{0AB172E1-667C-67F8-0724-45505C255859}"/>
              </a:ext>
            </a:extLst>
          </p:cNvPr>
          <p:cNvSpPr>
            <a:spLocks noGrp="1"/>
          </p:cNvSpPr>
          <p:nvPr>
            <p:ph type="dt" sz="half" idx="10"/>
          </p:nvPr>
        </p:nvSpPr>
        <p:spPr/>
        <p:txBody>
          <a:bodyPr/>
          <a:lstStyle/>
          <a:p>
            <a:fld id="{B83292CD-9EDC-46C0-908A-1D7598EAF112}" type="datetime1">
              <a:rPr lang="de-DE" smtClean="0"/>
              <a:t>09.10.2022</a:t>
            </a:fld>
            <a:endParaRPr lang="de-DE"/>
          </a:p>
        </p:txBody>
      </p:sp>
      <p:sp>
        <p:nvSpPr>
          <p:cNvPr id="5" name="Foliennummernplatzhalter 4">
            <a:extLst>
              <a:ext uri="{FF2B5EF4-FFF2-40B4-BE49-F238E27FC236}">
                <a16:creationId xmlns:a16="http://schemas.microsoft.com/office/drawing/2014/main" id="{F3CA41F4-8990-C5AC-8AE5-3DFDBDAAB20C}"/>
              </a:ext>
            </a:extLst>
          </p:cNvPr>
          <p:cNvSpPr>
            <a:spLocks noGrp="1"/>
          </p:cNvSpPr>
          <p:nvPr>
            <p:ph type="sldNum" sz="quarter" idx="12"/>
          </p:nvPr>
        </p:nvSpPr>
        <p:spPr/>
        <p:txBody>
          <a:bodyPr/>
          <a:lstStyle/>
          <a:p>
            <a:fld id="{E3F166C1-54BE-4587-B824-308BAB731EA4}" type="slidenum">
              <a:rPr lang="de-DE" smtClean="0"/>
              <a:t>20</a:t>
            </a:fld>
            <a:endParaRPr lang="de-DE"/>
          </a:p>
        </p:txBody>
      </p:sp>
      <p:sp>
        <p:nvSpPr>
          <p:cNvPr id="6" name="Inhaltsplatzhalter 5">
            <a:extLst>
              <a:ext uri="{FF2B5EF4-FFF2-40B4-BE49-F238E27FC236}">
                <a16:creationId xmlns:a16="http://schemas.microsoft.com/office/drawing/2014/main" id="{CBE11256-D763-CDF2-4D7E-C8749CFDFB0C}"/>
              </a:ext>
            </a:extLst>
          </p:cNvPr>
          <p:cNvSpPr>
            <a:spLocks noGrp="1"/>
          </p:cNvSpPr>
          <p:nvPr>
            <p:ph idx="1"/>
          </p:nvPr>
        </p:nvSpPr>
        <p:spPr>
          <a:xfrm>
            <a:off x="329938" y="1602556"/>
            <a:ext cx="11726944" cy="4666369"/>
          </a:xfrm>
        </p:spPr>
        <p:txBody>
          <a:bodyPr/>
          <a:lstStyle/>
          <a:p>
            <a:pPr marL="0" indent="0">
              <a:buNone/>
            </a:pPr>
            <a:r>
              <a:rPr lang="de-DE" dirty="0"/>
              <a:t>Tisch 1: Austausch unter </a:t>
            </a:r>
            <a:r>
              <a:rPr lang="de-DE" dirty="0" err="1"/>
              <a:t>Mentor:innen</a:t>
            </a:r>
            <a:r>
              <a:rPr lang="de-DE" dirty="0"/>
              <a:t> mit Impulsfragen</a:t>
            </a:r>
          </a:p>
          <a:p>
            <a:pPr marL="0" indent="0">
              <a:buNone/>
            </a:pPr>
            <a:endParaRPr lang="de-DE" dirty="0"/>
          </a:p>
          <a:p>
            <a:pPr marL="0" indent="0">
              <a:buNone/>
            </a:pPr>
            <a:r>
              <a:rPr lang="de-DE" dirty="0"/>
              <a:t>Tisch 2: Material zu Unterricht vorbesprechen, beobachten und 		 	   nachbesprechen</a:t>
            </a:r>
          </a:p>
          <a:p>
            <a:pPr marL="0" indent="0">
              <a:buNone/>
            </a:pPr>
            <a:endParaRPr lang="de-DE" dirty="0"/>
          </a:p>
          <a:p>
            <a:pPr marL="0" indent="0">
              <a:buNone/>
            </a:pPr>
            <a:r>
              <a:rPr lang="de-DE" dirty="0"/>
              <a:t>Tisch 3: Qualifiziertes Feedback anhand eines Stundenbildes geben</a:t>
            </a:r>
          </a:p>
          <a:p>
            <a:pPr marL="0" indent="0">
              <a:buNone/>
            </a:pPr>
            <a:endParaRPr lang="de-DE" dirty="0"/>
          </a:p>
          <a:p>
            <a:pPr marL="0" indent="0">
              <a:buNone/>
            </a:pPr>
            <a:r>
              <a:rPr lang="de-DE" dirty="0"/>
              <a:t>Tisch 4: Mentoring planen</a:t>
            </a:r>
          </a:p>
        </p:txBody>
      </p:sp>
    </p:spTree>
    <p:extLst>
      <p:ext uri="{BB962C8B-B14F-4D97-AF65-F5344CB8AC3E}">
        <p14:creationId xmlns:p14="http://schemas.microsoft.com/office/powerpoint/2010/main" val="2297651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08555-780A-02E1-10BD-B8F7B35953DF}"/>
              </a:ext>
            </a:extLst>
          </p:cNvPr>
          <p:cNvSpPr>
            <a:spLocks noGrp="1"/>
          </p:cNvSpPr>
          <p:nvPr>
            <p:ph type="title"/>
          </p:nvPr>
        </p:nvSpPr>
        <p:spPr/>
        <p:txBody>
          <a:bodyPr/>
          <a:lstStyle/>
          <a:p>
            <a:r>
              <a:rPr lang="de-DE" dirty="0"/>
              <a:t>Rückmeldung</a:t>
            </a:r>
          </a:p>
        </p:txBody>
      </p:sp>
      <p:sp>
        <p:nvSpPr>
          <p:cNvPr id="3" name="Datumsplatzhalter 2">
            <a:extLst>
              <a:ext uri="{FF2B5EF4-FFF2-40B4-BE49-F238E27FC236}">
                <a16:creationId xmlns:a16="http://schemas.microsoft.com/office/drawing/2014/main" id="{82605CFA-A7D8-1FCC-4A7A-4E6CCFE43200}"/>
              </a:ext>
            </a:extLst>
          </p:cNvPr>
          <p:cNvSpPr>
            <a:spLocks noGrp="1"/>
          </p:cNvSpPr>
          <p:nvPr>
            <p:ph type="dt" sz="half" idx="10"/>
          </p:nvPr>
        </p:nvSpPr>
        <p:spPr/>
        <p:txBody>
          <a:bodyPr/>
          <a:lstStyle/>
          <a:p>
            <a:fld id="{2688DB44-760D-4C6B-A306-AEDDB0ED1826}" type="datetime1">
              <a:rPr lang="de-DE" smtClean="0"/>
              <a:t>09.10.2022</a:t>
            </a:fld>
            <a:endParaRPr lang="de-DE"/>
          </a:p>
        </p:txBody>
      </p:sp>
      <p:sp>
        <p:nvSpPr>
          <p:cNvPr id="5" name="Foliennummernplatzhalter 4">
            <a:extLst>
              <a:ext uri="{FF2B5EF4-FFF2-40B4-BE49-F238E27FC236}">
                <a16:creationId xmlns:a16="http://schemas.microsoft.com/office/drawing/2014/main" id="{2241D93A-E4B2-51B2-0C2A-FECBE9F36E0C}"/>
              </a:ext>
            </a:extLst>
          </p:cNvPr>
          <p:cNvSpPr>
            <a:spLocks noGrp="1"/>
          </p:cNvSpPr>
          <p:nvPr>
            <p:ph type="sldNum" sz="quarter" idx="12"/>
          </p:nvPr>
        </p:nvSpPr>
        <p:spPr/>
        <p:txBody>
          <a:bodyPr/>
          <a:lstStyle/>
          <a:p>
            <a:fld id="{E3F166C1-54BE-4587-B824-308BAB731EA4}" type="slidenum">
              <a:rPr lang="de-DE" smtClean="0"/>
              <a:t>21</a:t>
            </a:fld>
            <a:endParaRPr lang="de-DE"/>
          </a:p>
        </p:txBody>
      </p:sp>
      <p:sp>
        <p:nvSpPr>
          <p:cNvPr id="6" name="Inhaltsplatzhalter 5">
            <a:extLst>
              <a:ext uri="{FF2B5EF4-FFF2-40B4-BE49-F238E27FC236}">
                <a16:creationId xmlns:a16="http://schemas.microsoft.com/office/drawing/2014/main" id="{06D6E70B-1151-E91A-9DAC-82F45C716F80}"/>
              </a:ext>
            </a:extLst>
          </p:cNvPr>
          <p:cNvSpPr>
            <a:spLocks noGrp="1"/>
          </p:cNvSpPr>
          <p:nvPr>
            <p:ph idx="1"/>
          </p:nvPr>
        </p:nvSpPr>
        <p:spPr/>
        <p:txBody>
          <a:bodyPr/>
          <a:lstStyle/>
          <a:p>
            <a:endParaRPr lang="de-DE" dirty="0"/>
          </a:p>
          <a:p>
            <a:endParaRPr lang="de-DE" dirty="0"/>
          </a:p>
          <a:p>
            <a:pPr marL="0" indent="0">
              <a:buNone/>
            </a:pPr>
            <a:r>
              <a:rPr lang="de-DE" dirty="0"/>
              <a:t>Das nehme ich mit:</a:t>
            </a:r>
          </a:p>
          <a:p>
            <a:pPr marL="0" indent="0">
              <a:buNone/>
            </a:pPr>
            <a:endParaRPr lang="de-DE" dirty="0"/>
          </a:p>
          <a:p>
            <a:pPr marL="0" indent="0">
              <a:buNone/>
            </a:pPr>
            <a:r>
              <a:rPr lang="de-DE" dirty="0"/>
              <a:t>Darüber möchte ich mich im Plenum austauschen:</a:t>
            </a:r>
          </a:p>
        </p:txBody>
      </p:sp>
    </p:spTree>
    <p:extLst>
      <p:ext uri="{BB962C8B-B14F-4D97-AF65-F5344CB8AC3E}">
        <p14:creationId xmlns:p14="http://schemas.microsoft.com/office/powerpoint/2010/main" val="2401375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4295ABB-A5B7-4CD4-ADFA-44C675941D8A}"/>
              </a:ext>
            </a:extLst>
          </p:cNvPr>
          <p:cNvSpPr>
            <a:spLocks noGrp="1"/>
          </p:cNvSpPr>
          <p:nvPr>
            <p:ph type="dt" sz="half" idx="10"/>
          </p:nvPr>
        </p:nvSpPr>
        <p:spPr/>
        <p:txBody>
          <a:bodyPr/>
          <a:lstStyle/>
          <a:p>
            <a:fld id="{8E51B781-4A8F-432D-9780-3B1820153623}" type="datetime1">
              <a:rPr lang="de-DE" smtClean="0"/>
              <a:t>09.10.2022</a:t>
            </a:fld>
            <a:endParaRPr lang="de-DE"/>
          </a:p>
        </p:txBody>
      </p:sp>
      <p:sp>
        <p:nvSpPr>
          <p:cNvPr id="4" name="Foliennummernplatzhalter 3">
            <a:extLst>
              <a:ext uri="{FF2B5EF4-FFF2-40B4-BE49-F238E27FC236}">
                <a16:creationId xmlns:a16="http://schemas.microsoft.com/office/drawing/2014/main" id="{A518F5F3-45D0-48E1-94EE-D91EC91356C5}"/>
              </a:ext>
            </a:extLst>
          </p:cNvPr>
          <p:cNvSpPr>
            <a:spLocks noGrp="1"/>
          </p:cNvSpPr>
          <p:nvPr>
            <p:ph type="sldNum" sz="quarter" idx="12"/>
          </p:nvPr>
        </p:nvSpPr>
        <p:spPr/>
        <p:txBody>
          <a:bodyPr/>
          <a:lstStyle/>
          <a:p>
            <a:fld id="{E3F166C1-54BE-4587-B824-308BAB731EA4}" type="slidenum">
              <a:rPr lang="de-DE" smtClean="0"/>
              <a:t>22</a:t>
            </a:fld>
            <a:endParaRPr lang="de-DE"/>
          </a:p>
        </p:txBody>
      </p:sp>
      <p:sp>
        <p:nvSpPr>
          <p:cNvPr id="5" name="Titel 4">
            <a:extLst>
              <a:ext uri="{FF2B5EF4-FFF2-40B4-BE49-F238E27FC236}">
                <a16:creationId xmlns:a16="http://schemas.microsoft.com/office/drawing/2014/main" id="{2E7CE9D0-E6DE-4CD7-BBD2-6D0E2A3170EA}"/>
              </a:ext>
            </a:extLst>
          </p:cNvPr>
          <p:cNvSpPr>
            <a:spLocks noGrp="1"/>
          </p:cNvSpPr>
          <p:nvPr>
            <p:ph type="title"/>
          </p:nvPr>
        </p:nvSpPr>
        <p:spPr/>
        <p:txBody>
          <a:bodyPr/>
          <a:lstStyle/>
          <a:p>
            <a:r>
              <a:rPr lang="de-AT" dirty="0"/>
              <a:t>UP-Unterstützung im Mentoring</a:t>
            </a:r>
          </a:p>
        </p:txBody>
      </p:sp>
      <p:sp>
        <p:nvSpPr>
          <p:cNvPr id="7" name="Textfeld 6">
            <a:extLst>
              <a:ext uri="{FF2B5EF4-FFF2-40B4-BE49-F238E27FC236}">
                <a16:creationId xmlns:a16="http://schemas.microsoft.com/office/drawing/2014/main" id="{394FB0C1-BC1E-166D-4F96-1C6FE30172DA}"/>
              </a:ext>
            </a:extLst>
          </p:cNvPr>
          <p:cNvSpPr txBox="1"/>
          <p:nvPr/>
        </p:nvSpPr>
        <p:spPr>
          <a:xfrm>
            <a:off x="348792" y="3795606"/>
            <a:ext cx="11190987" cy="1754326"/>
          </a:xfrm>
          <a:prstGeom prst="rect">
            <a:avLst/>
          </a:prstGeom>
          <a:noFill/>
          <a:ln>
            <a:solidFill>
              <a:schemeClr val="accent4"/>
            </a:solidFill>
          </a:ln>
        </p:spPr>
        <p:txBody>
          <a:bodyPr wrap="square">
            <a:spAutoFit/>
          </a:bodyPr>
          <a:lstStyle/>
          <a:p>
            <a:pPr lvl="1"/>
            <a:r>
              <a:rPr lang="de-DE" b="1" dirty="0">
                <a:solidFill>
                  <a:srgbClr val="003366"/>
                </a:solidFill>
                <a:latin typeface="+mn-lt"/>
              </a:rPr>
              <a:t>Anliegen</a:t>
            </a:r>
          </a:p>
          <a:p>
            <a:pPr marL="742950" lvl="1" indent="-285750">
              <a:buFont typeface="Arial" panose="020B0604020202020204" pitchFamily="34" charset="0"/>
              <a:buChar char="•"/>
            </a:pPr>
            <a:r>
              <a:rPr lang="de-DE" dirty="0">
                <a:solidFill>
                  <a:srgbClr val="003366"/>
                </a:solidFill>
              </a:rPr>
              <a:t>unterrichtsbezogenen Austausch zwischen Schule und Universität intensivieren &gt;reziproke Entwicklung</a:t>
            </a:r>
          </a:p>
          <a:p>
            <a:pPr marL="742950" lvl="1" indent="-285750">
              <a:buFont typeface="Arial" panose="020B0604020202020204" pitchFamily="34" charset="0"/>
              <a:buChar char="•"/>
            </a:pPr>
            <a:r>
              <a:rPr lang="de-DE" dirty="0">
                <a:solidFill>
                  <a:srgbClr val="003366"/>
                </a:solidFill>
                <a:latin typeface="+mn-lt"/>
              </a:rPr>
              <a:t>Betreuung der PSA-Studierenden im </a:t>
            </a:r>
            <a:r>
              <a:rPr lang="de-DE" dirty="0">
                <a:solidFill>
                  <a:srgbClr val="003366"/>
                </a:solidFill>
              </a:rPr>
              <a:t>A</a:t>
            </a:r>
            <a:r>
              <a:rPr lang="de-DE" dirty="0">
                <a:solidFill>
                  <a:srgbClr val="003366"/>
                </a:solidFill>
                <a:latin typeface="+mn-lt"/>
              </a:rPr>
              <a:t>usland intensivieren</a:t>
            </a:r>
          </a:p>
          <a:p>
            <a:pPr marL="742950" lvl="1" indent="-285750">
              <a:buFont typeface="Arial" panose="020B0604020202020204" pitchFamily="34" charset="0"/>
              <a:buChar char="•"/>
            </a:pPr>
            <a:r>
              <a:rPr lang="de-DE" dirty="0">
                <a:solidFill>
                  <a:srgbClr val="003366"/>
                </a:solidFill>
                <a:latin typeface="+mn-lt"/>
              </a:rPr>
              <a:t>Organisatorische und fachliche Entlastung der Mentor*innen in ihrer Betreuungsaufgabe</a:t>
            </a:r>
          </a:p>
          <a:p>
            <a:pPr marL="742950" lvl="1" indent="-285750">
              <a:buFont typeface="Arial" panose="020B0604020202020204" pitchFamily="34" charset="0"/>
              <a:buChar char="•"/>
            </a:pPr>
            <a:r>
              <a:rPr lang="de-DE" dirty="0">
                <a:solidFill>
                  <a:srgbClr val="003366"/>
                </a:solidFill>
                <a:latin typeface="+mn-lt"/>
              </a:rPr>
              <a:t>Pflege von Schul-Partnerschaften zur Internationalisierung der Lehramtsausbildung</a:t>
            </a:r>
          </a:p>
        </p:txBody>
      </p:sp>
      <p:sp>
        <p:nvSpPr>
          <p:cNvPr id="8" name="Textfeld 7">
            <a:extLst>
              <a:ext uri="{FF2B5EF4-FFF2-40B4-BE49-F238E27FC236}">
                <a16:creationId xmlns:a16="http://schemas.microsoft.com/office/drawing/2014/main" id="{0128E951-EE5F-BA74-FA00-184F158C5D4E}"/>
              </a:ext>
            </a:extLst>
          </p:cNvPr>
          <p:cNvSpPr txBox="1"/>
          <p:nvPr/>
        </p:nvSpPr>
        <p:spPr>
          <a:xfrm>
            <a:off x="348792" y="2226127"/>
            <a:ext cx="5015059" cy="1077218"/>
          </a:xfrm>
          <a:prstGeom prst="rect">
            <a:avLst/>
          </a:prstGeom>
          <a:noFill/>
          <a:ln>
            <a:solidFill>
              <a:schemeClr val="accent4"/>
            </a:solidFill>
          </a:ln>
        </p:spPr>
        <p:txBody>
          <a:bodyPr wrap="square" rtlCol="0">
            <a:spAutoFit/>
          </a:bodyPr>
          <a:lstStyle/>
          <a:p>
            <a:r>
              <a:rPr lang="de-DE" sz="1600" b="1" dirty="0">
                <a:solidFill>
                  <a:srgbClr val="002060"/>
                </a:solidFill>
              </a:rPr>
              <a:t>Lehrkräftefortbildung (</a:t>
            </a:r>
            <a:r>
              <a:rPr lang="de-DE" sz="1600" dirty="0">
                <a:solidFill>
                  <a:srgbClr val="002060"/>
                </a:solidFill>
              </a:rPr>
              <a:t>Webinare, 3,5 h):</a:t>
            </a:r>
            <a:br>
              <a:rPr lang="de-DE" sz="1600" dirty="0">
                <a:solidFill>
                  <a:srgbClr val="002060"/>
                </a:solidFill>
              </a:rPr>
            </a:br>
            <a:r>
              <a:rPr lang="de-DE" sz="1600" dirty="0">
                <a:solidFill>
                  <a:srgbClr val="002060"/>
                </a:solidFill>
              </a:rPr>
              <a:t>Unterricht beobachten und auswerten;  Entwicklungsanliegen lösungsorientiert coachen; Konflikte im Mentoring managen</a:t>
            </a:r>
          </a:p>
        </p:txBody>
      </p:sp>
      <p:sp>
        <p:nvSpPr>
          <p:cNvPr id="9" name="Textfeld 8">
            <a:extLst>
              <a:ext uri="{FF2B5EF4-FFF2-40B4-BE49-F238E27FC236}">
                <a16:creationId xmlns:a16="http://schemas.microsoft.com/office/drawing/2014/main" id="{4EE05B73-CAB9-4F0D-131B-70FACFA068EE}"/>
              </a:ext>
            </a:extLst>
          </p:cNvPr>
          <p:cNvSpPr txBox="1"/>
          <p:nvPr/>
        </p:nvSpPr>
        <p:spPr>
          <a:xfrm>
            <a:off x="5646657" y="2226127"/>
            <a:ext cx="5893122" cy="1077218"/>
          </a:xfrm>
          <a:prstGeom prst="rect">
            <a:avLst/>
          </a:prstGeom>
          <a:noFill/>
          <a:ln w="12700">
            <a:solidFill>
              <a:schemeClr val="tx2"/>
            </a:solidFill>
          </a:ln>
        </p:spPr>
        <p:txBody>
          <a:bodyPr wrap="square" rtlCol="0">
            <a:spAutoFit/>
          </a:bodyPr>
          <a:lstStyle/>
          <a:p>
            <a:pPr marL="228600"/>
            <a:r>
              <a:rPr lang="de-DE" sz="1600" b="1" dirty="0" err="1">
                <a:solidFill>
                  <a:srgbClr val="002060"/>
                </a:solidFill>
                <a:latin typeface="+mn-lt"/>
              </a:rPr>
              <a:t>Mentor:in.Hospitation</a:t>
            </a:r>
            <a:r>
              <a:rPr lang="de-DE" sz="1600" b="1" dirty="0">
                <a:solidFill>
                  <a:srgbClr val="002060"/>
                </a:solidFill>
                <a:latin typeface="+mn-lt"/>
              </a:rPr>
              <a:t> </a:t>
            </a:r>
            <a:r>
              <a:rPr lang="de-DE" sz="1600" dirty="0">
                <a:solidFill>
                  <a:srgbClr val="002060"/>
                </a:solidFill>
                <a:latin typeface="+mn-lt"/>
              </a:rPr>
              <a:t>(Variante der FD-Hospitation)</a:t>
            </a:r>
          </a:p>
          <a:p>
            <a:pPr marL="228600"/>
            <a:r>
              <a:rPr lang="de-DE" sz="1600" dirty="0">
                <a:solidFill>
                  <a:srgbClr val="002060"/>
                </a:solidFill>
                <a:cs typeface="Calibri"/>
              </a:rPr>
              <a:t>D</a:t>
            </a:r>
            <a:r>
              <a:rPr lang="de-DE" sz="1600" dirty="0">
                <a:solidFill>
                  <a:srgbClr val="002060"/>
                </a:solidFill>
                <a:latin typeface="+mn-lt"/>
                <a:cs typeface="Calibri"/>
              </a:rPr>
              <a:t>igit. Vor- und Nachbereitung </a:t>
            </a:r>
            <a:r>
              <a:rPr lang="de-DE" sz="1600" dirty="0">
                <a:solidFill>
                  <a:srgbClr val="002060"/>
                </a:solidFill>
                <a:cs typeface="Calibri"/>
              </a:rPr>
              <a:t>einer Stunde</a:t>
            </a:r>
            <a:r>
              <a:rPr lang="de-DE" sz="1600" dirty="0">
                <a:solidFill>
                  <a:srgbClr val="002060"/>
                </a:solidFill>
                <a:latin typeface="+mn-lt"/>
                <a:cs typeface="Calibri"/>
              </a:rPr>
              <a:t> im Team</a:t>
            </a:r>
          </a:p>
          <a:p>
            <a:pPr marL="228600"/>
            <a:r>
              <a:rPr lang="de-DE" sz="1600" dirty="0">
                <a:solidFill>
                  <a:srgbClr val="002060"/>
                </a:solidFill>
                <a:latin typeface="+mn-lt"/>
                <a:cs typeface="Calibri"/>
              </a:rPr>
              <a:t>anhand des ausführlichen U-Entwurfes und</a:t>
            </a:r>
            <a:br>
              <a:rPr lang="de-DE" sz="1600" dirty="0">
                <a:solidFill>
                  <a:srgbClr val="002060"/>
                </a:solidFill>
                <a:latin typeface="+mn-lt"/>
                <a:cs typeface="Calibri"/>
              </a:rPr>
            </a:br>
            <a:r>
              <a:rPr lang="de-DE" sz="1600" dirty="0">
                <a:solidFill>
                  <a:srgbClr val="002060"/>
                </a:solidFill>
                <a:latin typeface="+mn-lt"/>
                <a:cs typeface="Calibri"/>
              </a:rPr>
              <a:t>gemeinsamer Beobachtungskriterien</a:t>
            </a:r>
          </a:p>
        </p:txBody>
      </p:sp>
      <p:sp>
        <p:nvSpPr>
          <p:cNvPr id="10" name="Textfeld 9">
            <a:extLst>
              <a:ext uri="{FF2B5EF4-FFF2-40B4-BE49-F238E27FC236}">
                <a16:creationId xmlns:a16="http://schemas.microsoft.com/office/drawing/2014/main" id="{94F2B0B6-997B-AE7F-8212-9CB6233370C2}"/>
              </a:ext>
            </a:extLst>
          </p:cNvPr>
          <p:cNvSpPr txBox="1"/>
          <p:nvPr/>
        </p:nvSpPr>
        <p:spPr>
          <a:xfrm>
            <a:off x="4741545" y="1308068"/>
            <a:ext cx="1678247" cy="369332"/>
          </a:xfrm>
          <a:prstGeom prst="rect">
            <a:avLst/>
          </a:prstGeom>
          <a:noFill/>
          <a:ln>
            <a:solidFill>
              <a:schemeClr val="accent4"/>
            </a:solidFill>
          </a:ln>
        </p:spPr>
        <p:txBody>
          <a:bodyPr wrap="square" rtlCol="0">
            <a:spAutoFit/>
          </a:bodyPr>
          <a:lstStyle/>
          <a:p>
            <a:pPr algn="ctr"/>
            <a:r>
              <a:rPr lang="de-DE" b="1" dirty="0"/>
              <a:t>Angebote</a:t>
            </a:r>
          </a:p>
        </p:txBody>
      </p:sp>
      <p:sp>
        <p:nvSpPr>
          <p:cNvPr id="11" name="Pfeil: nach unten 10">
            <a:extLst>
              <a:ext uri="{FF2B5EF4-FFF2-40B4-BE49-F238E27FC236}">
                <a16:creationId xmlns:a16="http://schemas.microsoft.com/office/drawing/2014/main" id="{AEE6E009-99A5-32B0-BF4F-2C0A8B1F62D0}"/>
              </a:ext>
            </a:extLst>
          </p:cNvPr>
          <p:cNvSpPr/>
          <p:nvPr/>
        </p:nvSpPr>
        <p:spPr>
          <a:xfrm rot="1611612">
            <a:off x="5052857" y="1872617"/>
            <a:ext cx="263951" cy="271269"/>
          </a:xfrm>
          <a:prstGeom prst="down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a:extLst>
              <a:ext uri="{FF2B5EF4-FFF2-40B4-BE49-F238E27FC236}">
                <a16:creationId xmlns:a16="http://schemas.microsoft.com/office/drawing/2014/main" id="{0C406C31-C05C-0C09-8102-0E935B36A86D}"/>
              </a:ext>
            </a:extLst>
          </p:cNvPr>
          <p:cNvSpPr/>
          <p:nvPr/>
        </p:nvSpPr>
        <p:spPr>
          <a:xfrm rot="19262619">
            <a:off x="5702585" y="1880435"/>
            <a:ext cx="263951" cy="271269"/>
          </a:xfrm>
          <a:prstGeom prst="down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a:extLst>
              <a:ext uri="{FF2B5EF4-FFF2-40B4-BE49-F238E27FC236}">
                <a16:creationId xmlns:a16="http://schemas.microsoft.com/office/drawing/2014/main" id="{1E3BEC4E-99AA-CA4C-A190-EC81E19EA1B7}"/>
              </a:ext>
            </a:extLst>
          </p:cNvPr>
          <p:cNvSpPr/>
          <p:nvPr/>
        </p:nvSpPr>
        <p:spPr>
          <a:xfrm>
            <a:off x="4477594" y="3397102"/>
            <a:ext cx="263951" cy="271269"/>
          </a:xfrm>
          <a:prstGeom prst="down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unten 13">
            <a:extLst>
              <a:ext uri="{FF2B5EF4-FFF2-40B4-BE49-F238E27FC236}">
                <a16:creationId xmlns:a16="http://schemas.microsoft.com/office/drawing/2014/main" id="{7B2982B4-2A18-8430-56A5-0C3D0554DA86}"/>
              </a:ext>
            </a:extLst>
          </p:cNvPr>
          <p:cNvSpPr/>
          <p:nvPr/>
        </p:nvSpPr>
        <p:spPr>
          <a:xfrm>
            <a:off x="6466835" y="3430580"/>
            <a:ext cx="263951" cy="271269"/>
          </a:xfrm>
          <a:prstGeom prst="down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xplosion: 8 Zacken 14">
            <a:extLst>
              <a:ext uri="{FF2B5EF4-FFF2-40B4-BE49-F238E27FC236}">
                <a16:creationId xmlns:a16="http://schemas.microsoft.com/office/drawing/2014/main" id="{1724F8FF-CFE8-DC7C-FE39-84B3F0CE9621}"/>
              </a:ext>
            </a:extLst>
          </p:cNvPr>
          <p:cNvSpPr/>
          <p:nvPr/>
        </p:nvSpPr>
        <p:spPr>
          <a:xfrm rot="1656847">
            <a:off x="10370128" y="1209178"/>
            <a:ext cx="1758934" cy="161378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rgbClr val="002060"/>
                </a:solidFill>
              </a:rPr>
              <a:t>WiSe</a:t>
            </a:r>
            <a:r>
              <a:rPr lang="de-DE" sz="1600" dirty="0">
                <a:solidFill>
                  <a:srgbClr val="002060"/>
                </a:solidFill>
              </a:rPr>
              <a:t> 22/23 erprobt</a:t>
            </a:r>
          </a:p>
        </p:txBody>
      </p:sp>
      <p:sp>
        <p:nvSpPr>
          <p:cNvPr id="16" name="Explosion: 8 Zacken 15">
            <a:extLst>
              <a:ext uri="{FF2B5EF4-FFF2-40B4-BE49-F238E27FC236}">
                <a16:creationId xmlns:a16="http://schemas.microsoft.com/office/drawing/2014/main" id="{5006F88D-92E6-54EC-F81F-5141FCFB3FC5}"/>
              </a:ext>
            </a:extLst>
          </p:cNvPr>
          <p:cNvSpPr/>
          <p:nvPr/>
        </p:nvSpPr>
        <p:spPr>
          <a:xfrm rot="19586784">
            <a:off x="192885" y="771078"/>
            <a:ext cx="1758934" cy="161378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002060"/>
                </a:solidFill>
              </a:rPr>
              <a:t>Termine in Planung</a:t>
            </a:r>
          </a:p>
        </p:txBody>
      </p:sp>
      <p:pic>
        <p:nvPicPr>
          <p:cNvPr id="17" name="Google Shape;50;p9">
            <a:extLst>
              <a:ext uri="{FF2B5EF4-FFF2-40B4-BE49-F238E27FC236}">
                <a16:creationId xmlns:a16="http://schemas.microsoft.com/office/drawing/2014/main" id="{5F043E5A-D40D-0507-3876-B787E65A4A5A}"/>
              </a:ext>
            </a:extLst>
          </p:cNvPr>
          <p:cNvPicPr preferRelativeResize="0"/>
          <p:nvPr/>
        </p:nvPicPr>
        <p:blipFill rotWithShape="1">
          <a:blip r:embed="rId2">
            <a:alphaModFix/>
          </a:blip>
          <a:srcRect/>
          <a:stretch/>
        </p:blipFill>
        <p:spPr>
          <a:xfrm>
            <a:off x="10067826" y="-480"/>
            <a:ext cx="2124173" cy="1009147"/>
          </a:xfrm>
          <a:prstGeom prst="rect">
            <a:avLst/>
          </a:prstGeom>
          <a:noFill/>
          <a:ln>
            <a:noFill/>
          </a:ln>
        </p:spPr>
      </p:pic>
      <p:sp>
        <p:nvSpPr>
          <p:cNvPr id="3" name="Textfeld 2">
            <a:extLst>
              <a:ext uri="{FF2B5EF4-FFF2-40B4-BE49-F238E27FC236}">
                <a16:creationId xmlns:a16="http://schemas.microsoft.com/office/drawing/2014/main" id="{30F2D798-D62E-F71C-E89D-7DDF3326C3D9}"/>
              </a:ext>
            </a:extLst>
          </p:cNvPr>
          <p:cNvSpPr txBox="1"/>
          <p:nvPr/>
        </p:nvSpPr>
        <p:spPr>
          <a:xfrm>
            <a:off x="410065" y="5719028"/>
            <a:ext cx="11034075" cy="646331"/>
          </a:xfrm>
          <a:prstGeom prst="rect">
            <a:avLst/>
          </a:prstGeom>
          <a:noFill/>
        </p:spPr>
        <p:txBody>
          <a:bodyPr wrap="square" rtlCol="0">
            <a:spAutoFit/>
          </a:bodyPr>
          <a:lstStyle/>
          <a:p>
            <a:r>
              <a:rPr lang="de-DE" b="1" dirty="0"/>
              <a:t>Kontakt Mentoring UP: </a:t>
            </a:r>
            <a:r>
              <a:rPr lang="de-DE" dirty="0"/>
              <a:t>Dr. Jana Buschmann / jana.buschmann@uni-potsdam.de</a:t>
            </a:r>
          </a:p>
          <a:p>
            <a:r>
              <a:rPr lang="de-DE" b="1" dirty="0"/>
              <a:t>Kontakt Praxissemester im Ausland: </a:t>
            </a:r>
            <a:r>
              <a:rPr lang="de-DE" dirty="0"/>
              <a:t>Dr. Manuela Hackel / mhackel@uni-potsdam.de</a:t>
            </a:r>
          </a:p>
        </p:txBody>
      </p:sp>
    </p:spTree>
    <p:extLst>
      <p:ext uri="{BB962C8B-B14F-4D97-AF65-F5344CB8AC3E}">
        <p14:creationId xmlns:p14="http://schemas.microsoft.com/office/powerpoint/2010/main" val="950813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A158AF4-6687-D9AD-D6E6-EFE99E7852B6}"/>
              </a:ext>
            </a:extLst>
          </p:cNvPr>
          <p:cNvSpPr>
            <a:spLocks noGrp="1"/>
          </p:cNvSpPr>
          <p:nvPr>
            <p:ph type="dt" sz="half" idx="10"/>
          </p:nvPr>
        </p:nvSpPr>
        <p:spPr/>
        <p:txBody>
          <a:bodyPr/>
          <a:lstStyle/>
          <a:p>
            <a:fld id="{19361542-FB03-4CE6-BEBC-1609B643E70F}" type="datetime1">
              <a:rPr lang="de-DE" smtClean="0"/>
              <a:t>09.10.2022</a:t>
            </a:fld>
            <a:endParaRPr lang="de-DE"/>
          </a:p>
        </p:txBody>
      </p:sp>
      <p:sp>
        <p:nvSpPr>
          <p:cNvPr id="3" name="Fußzeilenplatzhalter 2">
            <a:extLst>
              <a:ext uri="{FF2B5EF4-FFF2-40B4-BE49-F238E27FC236}">
                <a16:creationId xmlns:a16="http://schemas.microsoft.com/office/drawing/2014/main" id="{52F1EF90-7E70-3736-5251-8E6FB4768A88}"/>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A22AA6A7-B63E-F87F-282C-ED4B4140EC3E}"/>
              </a:ext>
            </a:extLst>
          </p:cNvPr>
          <p:cNvSpPr>
            <a:spLocks noGrp="1"/>
          </p:cNvSpPr>
          <p:nvPr>
            <p:ph type="sldNum" sz="quarter" idx="12"/>
          </p:nvPr>
        </p:nvSpPr>
        <p:spPr/>
        <p:txBody>
          <a:bodyPr/>
          <a:lstStyle/>
          <a:p>
            <a:fld id="{E3F166C1-54BE-4587-B824-308BAB731EA4}" type="slidenum">
              <a:rPr lang="de-DE" smtClean="0"/>
              <a:t>23</a:t>
            </a:fld>
            <a:endParaRPr lang="de-DE"/>
          </a:p>
        </p:txBody>
      </p:sp>
      <p:pic>
        <p:nvPicPr>
          <p:cNvPr id="6" name="Google Shape;50;p9">
            <a:extLst>
              <a:ext uri="{FF2B5EF4-FFF2-40B4-BE49-F238E27FC236}">
                <a16:creationId xmlns:a16="http://schemas.microsoft.com/office/drawing/2014/main" id="{2895C002-BFDB-D24A-8C2F-8CCAC0629774}"/>
              </a:ext>
            </a:extLst>
          </p:cNvPr>
          <p:cNvPicPr preferRelativeResize="0"/>
          <p:nvPr/>
        </p:nvPicPr>
        <p:blipFill rotWithShape="1">
          <a:blip r:embed="rId2">
            <a:alphaModFix/>
          </a:blip>
          <a:srcRect/>
          <a:stretch/>
        </p:blipFill>
        <p:spPr>
          <a:xfrm>
            <a:off x="10067826" y="-480"/>
            <a:ext cx="2124173" cy="1009147"/>
          </a:xfrm>
          <a:prstGeom prst="rect">
            <a:avLst/>
          </a:prstGeom>
          <a:noFill/>
          <a:ln>
            <a:noFill/>
          </a:ln>
        </p:spPr>
      </p:pic>
      <p:sp>
        <p:nvSpPr>
          <p:cNvPr id="7" name="Textfeld 6">
            <a:extLst>
              <a:ext uri="{FF2B5EF4-FFF2-40B4-BE49-F238E27FC236}">
                <a16:creationId xmlns:a16="http://schemas.microsoft.com/office/drawing/2014/main" id="{F4CBAEB6-B13E-5B17-634D-0DB692C444B0}"/>
              </a:ext>
            </a:extLst>
          </p:cNvPr>
          <p:cNvSpPr txBox="1"/>
          <p:nvPr/>
        </p:nvSpPr>
        <p:spPr>
          <a:xfrm>
            <a:off x="1611984" y="1781666"/>
            <a:ext cx="7305773" cy="584775"/>
          </a:xfrm>
          <a:prstGeom prst="rect">
            <a:avLst/>
          </a:prstGeom>
          <a:noFill/>
        </p:spPr>
        <p:txBody>
          <a:bodyPr wrap="square" rtlCol="0">
            <a:spAutoFit/>
          </a:bodyPr>
          <a:lstStyle/>
          <a:p>
            <a:r>
              <a:rPr lang="de-DE" sz="3200" dirty="0"/>
              <a:t>Vielen Dank für Ihre Aufmerksamkeit!</a:t>
            </a:r>
          </a:p>
        </p:txBody>
      </p:sp>
    </p:spTree>
    <p:extLst>
      <p:ext uri="{BB962C8B-B14F-4D97-AF65-F5344CB8AC3E}">
        <p14:creationId xmlns:p14="http://schemas.microsoft.com/office/powerpoint/2010/main" val="2195429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F4F59-9FA0-D701-F9F9-E803DE610908}"/>
              </a:ext>
            </a:extLst>
          </p:cNvPr>
          <p:cNvSpPr>
            <a:spLocks noGrp="1"/>
          </p:cNvSpPr>
          <p:nvPr>
            <p:ph type="title"/>
          </p:nvPr>
        </p:nvSpPr>
        <p:spPr/>
        <p:txBody>
          <a:bodyPr/>
          <a:lstStyle/>
          <a:p>
            <a:r>
              <a:rPr lang="de-DE" dirty="0"/>
              <a:t>Quellen</a:t>
            </a:r>
          </a:p>
        </p:txBody>
      </p:sp>
      <p:sp>
        <p:nvSpPr>
          <p:cNvPr id="3" name="Datumsplatzhalter 2">
            <a:extLst>
              <a:ext uri="{FF2B5EF4-FFF2-40B4-BE49-F238E27FC236}">
                <a16:creationId xmlns:a16="http://schemas.microsoft.com/office/drawing/2014/main" id="{CFC66F7E-67A0-90D8-E93E-829368FA10C9}"/>
              </a:ext>
            </a:extLst>
          </p:cNvPr>
          <p:cNvSpPr>
            <a:spLocks noGrp="1"/>
          </p:cNvSpPr>
          <p:nvPr>
            <p:ph type="dt" sz="half" idx="10"/>
          </p:nvPr>
        </p:nvSpPr>
        <p:spPr/>
        <p:txBody>
          <a:bodyPr/>
          <a:lstStyle/>
          <a:p>
            <a:fld id="{103FDC80-6E47-47C7-AB37-29FC13D97253}" type="datetime1">
              <a:rPr lang="de-DE" smtClean="0"/>
              <a:t>09.10.2022</a:t>
            </a:fld>
            <a:endParaRPr lang="de-DE"/>
          </a:p>
        </p:txBody>
      </p:sp>
      <p:sp>
        <p:nvSpPr>
          <p:cNvPr id="5" name="Foliennummernplatzhalter 4">
            <a:extLst>
              <a:ext uri="{FF2B5EF4-FFF2-40B4-BE49-F238E27FC236}">
                <a16:creationId xmlns:a16="http://schemas.microsoft.com/office/drawing/2014/main" id="{0C7534A7-C158-9380-DFE8-24A661C1CCC8}"/>
              </a:ext>
            </a:extLst>
          </p:cNvPr>
          <p:cNvSpPr>
            <a:spLocks noGrp="1"/>
          </p:cNvSpPr>
          <p:nvPr>
            <p:ph type="sldNum" sz="quarter" idx="12"/>
          </p:nvPr>
        </p:nvSpPr>
        <p:spPr/>
        <p:txBody>
          <a:bodyPr/>
          <a:lstStyle/>
          <a:p>
            <a:fld id="{E3F166C1-54BE-4587-B824-308BAB731EA4}" type="slidenum">
              <a:rPr lang="de-DE" smtClean="0"/>
              <a:t>24</a:t>
            </a:fld>
            <a:endParaRPr lang="de-DE"/>
          </a:p>
        </p:txBody>
      </p:sp>
      <p:sp>
        <p:nvSpPr>
          <p:cNvPr id="6" name="Inhaltsplatzhalter 5">
            <a:extLst>
              <a:ext uri="{FF2B5EF4-FFF2-40B4-BE49-F238E27FC236}">
                <a16:creationId xmlns:a16="http://schemas.microsoft.com/office/drawing/2014/main" id="{8B41E33D-7DA3-B4F7-A8A6-8B2B66EB350F}"/>
              </a:ext>
            </a:extLst>
          </p:cNvPr>
          <p:cNvSpPr>
            <a:spLocks noGrp="1"/>
          </p:cNvSpPr>
          <p:nvPr>
            <p:ph idx="1"/>
          </p:nvPr>
        </p:nvSpPr>
        <p:spPr/>
        <p:txBody>
          <a:bodyPr>
            <a:normAutofit fontScale="25000" lnSpcReduction="20000"/>
          </a:bodyPr>
          <a:lstStyle/>
          <a:p>
            <a:pPr marL="0" indent="0">
              <a:lnSpc>
                <a:spcPct val="107000"/>
              </a:lnSpc>
              <a:spcAft>
                <a:spcPts val="800"/>
              </a:spcAft>
              <a:buNone/>
            </a:pPr>
            <a:r>
              <a:rPr lang="de-DE" sz="4000" dirty="0" err="1">
                <a:effectLst/>
                <a:latin typeface="+mn-lt"/>
                <a:ea typeface="Calibri" panose="020F0502020204030204" pitchFamily="34" charset="0"/>
                <a:cs typeface="Times New Roman" panose="02020603050405020304" pitchFamily="18" charset="0"/>
              </a:rPr>
              <a:t>Bartonek</a:t>
            </a:r>
            <a:r>
              <a:rPr lang="de-DE" sz="4000" dirty="0">
                <a:effectLst/>
                <a:latin typeface="+mn-lt"/>
                <a:ea typeface="Calibri" panose="020F0502020204030204" pitchFamily="34" charset="0"/>
                <a:cs typeface="Times New Roman" panose="02020603050405020304" pitchFamily="18" charset="0"/>
              </a:rPr>
              <a:t>, S. &amp; Ziegler, V. (2020). </a:t>
            </a:r>
            <a:r>
              <a:rPr lang="de-DE" sz="4000" dirty="0" err="1">
                <a:effectLst/>
                <a:latin typeface="+mn-lt"/>
                <a:ea typeface="Calibri" panose="020F0502020204030204" pitchFamily="34" charset="0"/>
                <a:cs typeface="Times New Roman" panose="02020603050405020304" pitchFamily="18" charset="0"/>
              </a:rPr>
              <a:t>Tutoring</a:t>
            </a:r>
            <a:r>
              <a:rPr lang="de-DE" sz="4000" dirty="0">
                <a:effectLst/>
                <a:latin typeface="+mn-lt"/>
                <a:ea typeface="Calibri" panose="020F0502020204030204" pitchFamily="34" charset="0"/>
                <a:cs typeface="Times New Roman" panose="02020603050405020304" pitchFamily="18" charset="0"/>
              </a:rPr>
              <a:t> und Coaching in Abgrenzung zu Mentoring in der Phase des Berufseinstieges von Lehrpersonen. In </a:t>
            </a:r>
            <a:r>
              <a:rPr lang="de-DE" sz="4000" dirty="0" err="1">
                <a:effectLst/>
                <a:latin typeface="+mn-lt"/>
                <a:ea typeface="Calibri" panose="020F0502020204030204" pitchFamily="34" charset="0"/>
                <a:cs typeface="Times New Roman" panose="02020603050405020304" pitchFamily="18" charset="0"/>
              </a:rPr>
              <a:t>Dammerer</a:t>
            </a:r>
            <a:r>
              <a:rPr lang="de-DE" sz="4000" dirty="0">
                <a:effectLst/>
                <a:latin typeface="+mn-lt"/>
                <a:ea typeface="Calibri" panose="020F0502020204030204" pitchFamily="34" charset="0"/>
                <a:cs typeface="Times New Roman" panose="02020603050405020304" pitchFamily="18" charset="0"/>
              </a:rPr>
              <a:t>, J.; Wiesner, </a:t>
            </a:r>
            <a:r>
              <a:rPr lang="de-DE" sz="4000" dirty="0" err="1">
                <a:effectLst/>
                <a:latin typeface="+mn-lt"/>
                <a:ea typeface="Calibri" panose="020F0502020204030204" pitchFamily="34" charset="0"/>
                <a:cs typeface="Times New Roman" panose="02020603050405020304" pitchFamily="18" charset="0"/>
              </a:rPr>
              <a:t>Ch</a:t>
            </a:r>
            <a:r>
              <a:rPr lang="de-DE" sz="4000" dirty="0">
                <a:effectLst/>
                <a:latin typeface="+mn-lt"/>
                <a:ea typeface="Calibri" panose="020F0502020204030204" pitchFamily="34" charset="0"/>
                <a:cs typeface="Times New Roman" panose="02020603050405020304" pitchFamily="18" charset="0"/>
              </a:rPr>
              <a:t>. &amp; </a:t>
            </a:r>
            <a:r>
              <a:rPr lang="de-DE" sz="4000" dirty="0" err="1">
                <a:effectLst/>
                <a:latin typeface="+mn-lt"/>
                <a:ea typeface="Calibri" panose="020F0502020204030204" pitchFamily="34" charset="0"/>
                <a:cs typeface="Times New Roman" panose="02020603050405020304" pitchFamily="18" charset="0"/>
              </a:rPr>
              <a:t>Windl</a:t>
            </a:r>
            <a:r>
              <a:rPr lang="de-DE" sz="4000" dirty="0">
                <a:effectLst/>
                <a:latin typeface="+mn-lt"/>
                <a:ea typeface="Calibri" panose="020F0502020204030204" pitchFamily="34" charset="0"/>
                <a:cs typeface="Times New Roman" panose="02020603050405020304" pitchFamily="18" charset="0"/>
              </a:rPr>
              <a:t>, E. (Hrsg.), </a:t>
            </a:r>
            <a:r>
              <a:rPr lang="de-DE" sz="4000" i="1" dirty="0">
                <a:effectLst/>
                <a:latin typeface="+mn-lt"/>
                <a:ea typeface="Calibri" panose="020F0502020204030204" pitchFamily="34" charset="0"/>
                <a:cs typeface="Times New Roman" panose="02020603050405020304" pitchFamily="18" charset="0"/>
              </a:rPr>
              <a:t>Mentoring im pädagogischen Kontext. Professionalisierung und Qualifizierung von Lehrpersonen – Wahrnehmen, wie wir bilden, Pädagogik für Niederösterreich</a:t>
            </a:r>
            <a:r>
              <a:rPr lang="de-DE" sz="4000" dirty="0">
                <a:effectLst/>
                <a:latin typeface="+mn-lt"/>
                <a:ea typeface="Calibri" panose="020F0502020204030204" pitchFamily="34" charset="0"/>
                <a:cs typeface="Times New Roman" panose="02020603050405020304" pitchFamily="18" charset="0"/>
              </a:rPr>
              <a:t> (Bd. 10, S.187-198). Innsbruck &amp; Wien: Studien Verlag.</a:t>
            </a:r>
          </a:p>
          <a:p>
            <a:pPr marL="0" indent="0">
              <a:lnSpc>
                <a:spcPct val="107000"/>
              </a:lnSpc>
              <a:spcAft>
                <a:spcPts val="800"/>
              </a:spcAft>
              <a:buNone/>
            </a:pPr>
            <a:r>
              <a:rPr lang="de-DE" sz="4000" dirty="0" err="1">
                <a:effectLst/>
                <a:latin typeface="+mn-lt"/>
                <a:ea typeface="Calibri" panose="020F0502020204030204" pitchFamily="34" charset="0"/>
                <a:cs typeface="Times New Roman" panose="02020603050405020304" pitchFamily="18" charset="0"/>
              </a:rPr>
              <a:t>Braunsteiner</a:t>
            </a:r>
            <a:r>
              <a:rPr lang="de-DE" sz="4000" dirty="0">
                <a:effectLst/>
                <a:latin typeface="+mn-lt"/>
                <a:ea typeface="Calibri" panose="020F0502020204030204" pitchFamily="34" charset="0"/>
                <a:cs typeface="Times New Roman" panose="02020603050405020304" pitchFamily="18" charset="0"/>
              </a:rPr>
              <a:t>, Maria-Luise/Schnider, Andreas (2020). Mentoring als wesentliche Bedingung für ein Professionalisierungskontinuum von Lehrpersonen. In </a:t>
            </a:r>
            <a:r>
              <a:rPr lang="de-DE" sz="4000" dirty="0" err="1">
                <a:effectLst/>
                <a:latin typeface="+mn-lt"/>
                <a:ea typeface="Calibri" panose="020F0502020204030204" pitchFamily="34" charset="0"/>
                <a:cs typeface="Times New Roman" panose="02020603050405020304" pitchFamily="18" charset="0"/>
              </a:rPr>
              <a:t>Dammerer</a:t>
            </a:r>
            <a:r>
              <a:rPr lang="de-DE" sz="4000" dirty="0">
                <a:effectLst/>
                <a:latin typeface="+mn-lt"/>
                <a:ea typeface="Calibri" panose="020F0502020204030204" pitchFamily="34" charset="0"/>
                <a:cs typeface="Times New Roman" panose="02020603050405020304" pitchFamily="18" charset="0"/>
              </a:rPr>
              <a:t>, J.; Wiesner, </a:t>
            </a:r>
            <a:r>
              <a:rPr lang="de-DE" sz="4000" dirty="0" err="1">
                <a:effectLst/>
                <a:latin typeface="+mn-lt"/>
                <a:ea typeface="Calibri" panose="020F0502020204030204" pitchFamily="34" charset="0"/>
                <a:cs typeface="Times New Roman" panose="02020603050405020304" pitchFamily="18" charset="0"/>
              </a:rPr>
              <a:t>Ch</a:t>
            </a:r>
            <a:r>
              <a:rPr lang="de-DE" sz="4000" dirty="0">
                <a:effectLst/>
                <a:latin typeface="+mn-lt"/>
                <a:ea typeface="Calibri" panose="020F0502020204030204" pitchFamily="34" charset="0"/>
                <a:cs typeface="Times New Roman" panose="02020603050405020304" pitchFamily="18" charset="0"/>
              </a:rPr>
              <a:t>. &amp; </a:t>
            </a:r>
            <a:r>
              <a:rPr lang="de-DE" sz="4000" dirty="0" err="1">
                <a:effectLst/>
                <a:latin typeface="+mn-lt"/>
                <a:ea typeface="Calibri" panose="020F0502020204030204" pitchFamily="34" charset="0"/>
                <a:cs typeface="Times New Roman" panose="02020603050405020304" pitchFamily="18" charset="0"/>
              </a:rPr>
              <a:t>Windl</a:t>
            </a:r>
            <a:r>
              <a:rPr lang="de-DE" sz="4000" dirty="0">
                <a:effectLst/>
                <a:latin typeface="+mn-lt"/>
                <a:ea typeface="Calibri" panose="020F0502020204030204" pitchFamily="34" charset="0"/>
                <a:cs typeface="Times New Roman" panose="02020603050405020304" pitchFamily="18" charset="0"/>
              </a:rPr>
              <a:t>, E. (Hrsg.), </a:t>
            </a:r>
            <a:r>
              <a:rPr lang="de-DE" sz="4000" i="1" dirty="0">
                <a:effectLst/>
                <a:latin typeface="+mn-lt"/>
                <a:ea typeface="Calibri" panose="020F0502020204030204" pitchFamily="34" charset="0"/>
                <a:cs typeface="Times New Roman" panose="02020603050405020304" pitchFamily="18" charset="0"/>
              </a:rPr>
              <a:t>Mentoring im pädagogischen Kontext. Professionalisierung und Qualifizierung von Lehrpersonen – Wahrnehmen, wie wir bilden, Pädagogik für Niederösterreich</a:t>
            </a:r>
            <a:r>
              <a:rPr lang="de-DE" sz="4000" dirty="0">
                <a:effectLst/>
                <a:latin typeface="+mn-lt"/>
                <a:ea typeface="Calibri" panose="020F0502020204030204" pitchFamily="34" charset="0"/>
                <a:cs typeface="Times New Roman" panose="02020603050405020304" pitchFamily="18" charset="0"/>
              </a:rPr>
              <a:t> (Bd. 10, S. 17-25). Innsbruck &amp; Wien: Studien Verlag.</a:t>
            </a:r>
          </a:p>
          <a:p>
            <a:pPr marL="0" indent="0">
              <a:lnSpc>
                <a:spcPct val="107000"/>
              </a:lnSpc>
              <a:spcAft>
                <a:spcPts val="800"/>
              </a:spcAft>
              <a:buNone/>
            </a:pPr>
            <a:r>
              <a:rPr lang="de-DE" sz="4000" dirty="0" err="1">
                <a:effectLst/>
                <a:latin typeface="+mn-lt"/>
                <a:ea typeface="Calibri" panose="020F0502020204030204" pitchFamily="34" charset="0"/>
                <a:cs typeface="Times New Roman" panose="02020603050405020304" pitchFamily="18" charset="0"/>
              </a:rPr>
              <a:t>Dammerer</a:t>
            </a:r>
            <a:r>
              <a:rPr lang="de-DE" sz="4000" dirty="0">
                <a:effectLst/>
                <a:latin typeface="+mn-lt"/>
                <a:ea typeface="Calibri" panose="020F0502020204030204" pitchFamily="34" charset="0"/>
                <a:cs typeface="Times New Roman" panose="02020603050405020304" pitchFamily="18" charset="0"/>
              </a:rPr>
              <a:t>, J. (2020). Mentoring für beginnende Lehrpersonen – ein Instrument der Personalentwicklung. In </a:t>
            </a:r>
            <a:r>
              <a:rPr lang="de-DE" sz="4000" dirty="0" err="1">
                <a:effectLst/>
                <a:latin typeface="+mn-lt"/>
                <a:ea typeface="Calibri" panose="020F0502020204030204" pitchFamily="34" charset="0"/>
                <a:cs typeface="Times New Roman" panose="02020603050405020304" pitchFamily="18" charset="0"/>
              </a:rPr>
              <a:t>Dammerer</a:t>
            </a:r>
            <a:r>
              <a:rPr lang="de-DE" sz="4000" dirty="0">
                <a:effectLst/>
                <a:latin typeface="+mn-lt"/>
                <a:ea typeface="Calibri" panose="020F0502020204030204" pitchFamily="34" charset="0"/>
                <a:cs typeface="Times New Roman" panose="02020603050405020304" pitchFamily="18" charset="0"/>
              </a:rPr>
              <a:t>, J.; Wiesner, </a:t>
            </a:r>
            <a:r>
              <a:rPr lang="de-DE" sz="4000" dirty="0" err="1">
                <a:effectLst/>
                <a:latin typeface="+mn-lt"/>
                <a:ea typeface="Calibri" panose="020F0502020204030204" pitchFamily="34" charset="0"/>
                <a:cs typeface="Times New Roman" panose="02020603050405020304" pitchFamily="18" charset="0"/>
              </a:rPr>
              <a:t>Ch</a:t>
            </a:r>
            <a:r>
              <a:rPr lang="de-DE" sz="4000" dirty="0">
                <a:effectLst/>
                <a:latin typeface="+mn-lt"/>
                <a:ea typeface="Calibri" panose="020F0502020204030204" pitchFamily="34" charset="0"/>
                <a:cs typeface="Times New Roman" panose="02020603050405020304" pitchFamily="18" charset="0"/>
              </a:rPr>
              <a:t>. &amp; </a:t>
            </a:r>
            <a:r>
              <a:rPr lang="de-DE" sz="4000" dirty="0" err="1">
                <a:effectLst/>
                <a:latin typeface="+mn-lt"/>
                <a:ea typeface="Calibri" panose="020F0502020204030204" pitchFamily="34" charset="0"/>
                <a:cs typeface="Times New Roman" panose="02020603050405020304" pitchFamily="18" charset="0"/>
              </a:rPr>
              <a:t>Windl</a:t>
            </a:r>
            <a:r>
              <a:rPr lang="de-DE" sz="4000" dirty="0">
                <a:effectLst/>
                <a:latin typeface="+mn-lt"/>
                <a:ea typeface="Calibri" panose="020F0502020204030204" pitchFamily="34" charset="0"/>
                <a:cs typeface="Times New Roman" panose="02020603050405020304" pitchFamily="18" charset="0"/>
              </a:rPr>
              <a:t>, E. (Hrsg.), </a:t>
            </a:r>
            <a:r>
              <a:rPr lang="de-DE" sz="4000" i="1" dirty="0">
                <a:effectLst/>
                <a:latin typeface="+mn-lt"/>
                <a:ea typeface="Calibri" panose="020F0502020204030204" pitchFamily="34" charset="0"/>
                <a:cs typeface="Times New Roman" panose="02020603050405020304" pitchFamily="18" charset="0"/>
              </a:rPr>
              <a:t>Mentoring im pädagogischen Kontext. Professionalisierung und Qualifizierung von Lehrpersonen – Wahrnehmen, wie wir bilden, Pädagogik für Niederösterreich</a:t>
            </a:r>
            <a:r>
              <a:rPr lang="de-DE" sz="4000" dirty="0">
                <a:effectLst/>
                <a:latin typeface="+mn-lt"/>
                <a:ea typeface="Calibri" panose="020F0502020204030204" pitchFamily="34" charset="0"/>
                <a:cs typeface="Times New Roman" panose="02020603050405020304" pitchFamily="18" charset="0"/>
              </a:rPr>
              <a:t> (Bd.10, S. 59-71). Innsbruck &amp; Wien: Studien Verlag.</a:t>
            </a:r>
          </a:p>
          <a:p>
            <a:pPr marL="0" indent="0">
              <a:lnSpc>
                <a:spcPct val="107000"/>
              </a:lnSpc>
              <a:spcAft>
                <a:spcPts val="800"/>
              </a:spcAft>
              <a:buNone/>
            </a:pPr>
            <a:r>
              <a:rPr lang="de-DE" sz="4000" dirty="0">
                <a:effectLst/>
                <a:latin typeface="+mn-lt"/>
                <a:ea typeface="Calibri" panose="020F0502020204030204" pitchFamily="34" charset="0"/>
                <a:cs typeface="Times New Roman" panose="02020603050405020304" pitchFamily="18" charset="0"/>
              </a:rPr>
              <a:t>Dann, H.; Müller-</a:t>
            </a:r>
            <a:r>
              <a:rPr lang="de-DE" sz="4000" dirty="0" err="1">
                <a:effectLst/>
                <a:latin typeface="+mn-lt"/>
                <a:ea typeface="Calibri" panose="020F0502020204030204" pitchFamily="34" charset="0"/>
                <a:cs typeface="Times New Roman" panose="02020603050405020304" pitchFamily="18" charset="0"/>
              </a:rPr>
              <a:t>Fohrbrodt</a:t>
            </a:r>
            <a:r>
              <a:rPr lang="de-DE" sz="4000" dirty="0">
                <a:effectLst/>
                <a:latin typeface="+mn-lt"/>
                <a:ea typeface="Calibri" panose="020F0502020204030204" pitchFamily="34" charset="0"/>
                <a:cs typeface="Times New Roman" panose="02020603050405020304" pitchFamily="18" charset="0"/>
              </a:rPr>
              <a:t>, G. &amp; </a:t>
            </a:r>
            <a:r>
              <a:rPr lang="de-DE" sz="4000" dirty="0" err="1">
                <a:effectLst/>
                <a:latin typeface="+mn-lt"/>
                <a:ea typeface="Calibri" panose="020F0502020204030204" pitchFamily="34" charset="0"/>
                <a:cs typeface="Times New Roman" panose="02020603050405020304" pitchFamily="18" charset="0"/>
              </a:rPr>
              <a:t>Cloetta</a:t>
            </a:r>
            <a:r>
              <a:rPr lang="de-DE" sz="4000" dirty="0">
                <a:effectLst/>
                <a:latin typeface="+mn-lt"/>
                <a:ea typeface="Calibri" panose="020F0502020204030204" pitchFamily="34" charset="0"/>
                <a:cs typeface="Times New Roman" panose="02020603050405020304" pitchFamily="18" charset="0"/>
              </a:rPr>
              <a:t>, B. (1978). </a:t>
            </a:r>
            <a:r>
              <a:rPr lang="de-DE" sz="4000" i="1" dirty="0">
                <a:effectLst/>
                <a:latin typeface="+mn-lt"/>
                <a:ea typeface="Calibri" panose="020F0502020204030204" pitchFamily="34" charset="0"/>
                <a:cs typeface="Times New Roman" panose="02020603050405020304" pitchFamily="18" charset="0"/>
              </a:rPr>
              <a:t>Umweltbedingungen innovativer Kompetenz. Eine Längsschnittuntersuchung zur Sozialisation von Lehrern in Ausbildung und Beruf</a:t>
            </a:r>
            <a:r>
              <a:rPr lang="de-DE" sz="4000" dirty="0">
                <a:effectLst/>
                <a:latin typeface="+mn-lt"/>
                <a:ea typeface="Calibri" panose="020F0502020204030204" pitchFamily="34" charset="0"/>
                <a:cs typeface="Times New Roman" panose="02020603050405020304" pitchFamily="18" charset="0"/>
              </a:rPr>
              <a:t>, Stuttgart: Klett-Cotta.</a:t>
            </a:r>
          </a:p>
          <a:p>
            <a:pPr marL="0" indent="0">
              <a:lnSpc>
                <a:spcPct val="107000"/>
              </a:lnSpc>
              <a:spcAft>
                <a:spcPts val="800"/>
              </a:spcAft>
              <a:buNone/>
            </a:pPr>
            <a:r>
              <a:rPr lang="de-DE" sz="4000" dirty="0">
                <a:effectLst/>
                <a:latin typeface="+mn-lt"/>
                <a:ea typeface="Calibri" panose="020F0502020204030204" pitchFamily="34" charset="0"/>
                <a:cs typeface="Times New Roman" panose="02020603050405020304" pitchFamily="18" charset="0"/>
              </a:rPr>
              <a:t>Dreer, B. (2016). Bedürfnisse Studierender im Schulpraktikum – eine Perspektive auf die Bedingungen der schulpraktischen Ausbildung angehender Lehrpersonen. </a:t>
            </a:r>
            <a:r>
              <a:rPr lang="de-DE" sz="4000" i="1" dirty="0">
                <a:effectLst/>
                <a:latin typeface="+mn-lt"/>
                <a:ea typeface="Calibri" panose="020F0502020204030204" pitchFamily="34" charset="0"/>
                <a:cs typeface="Times New Roman" panose="02020603050405020304" pitchFamily="18" charset="0"/>
              </a:rPr>
              <a:t>Lehrerbildung auf dem Prüfstand</a:t>
            </a:r>
            <a:r>
              <a:rPr lang="de-DE" sz="4000" dirty="0">
                <a:effectLst/>
                <a:latin typeface="+mn-lt"/>
                <a:ea typeface="Calibri" panose="020F0502020204030204" pitchFamily="34" charset="0"/>
                <a:cs typeface="Times New Roman" panose="02020603050405020304" pitchFamily="18" charset="0"/>
              </a:rPr>
              <a:t>, 9(2), S. 284-301.</a:t>
            </a:r>
          </a:p>
          <a:p>
            <a:pPr marL="0" indent="0">
              <a:lnSpc>
                <a:spcPct val="107000"/>
              </a:lnSpc>
              <a:spcAft>
                <a:spcPts val="800"/>
              </a:spcAft>
              <a:buNone/>
            </a:pPr>
            <a:r>
              <a:rPr lang="de-DE" sz="4000" dirty="0">
                <a:effectLst/>
                <a:latin typeface="+mn-lt"/>
                <a:ea typeface="Calibri" panose="020F0502020204030204" pitchFamily="34" charset="0"/>
                <a:cs typeface="Times New Roman" panose="02020603050405020304" pitchFamily="18" charset="0"/>
              </a:rPr>
              <a:t>Fraefel, U. (2018). Die Wende zum kollaborativen Mentoring in Schulpraktika. In Reintjes, </a:t>
            </a:r>
            <a:r>
              <a:rPr lang="de-DE" sz="4000" dirty="0" err="1">
                <a:effectLst/>
                <a:latin typeface="+mn-lt"/>
                <a:ea typeface="Calibri" panose="020F0502020204030204" pitchFamily="34" charset="0"/>
                <a:cs typeface="Times New Roman" panose="02020603050405020304" pitchFamily="18" charset="0"/>
              </a:rPr>
              <a:t>Ch</a:t>
            </a:r>
            <a:r>
              <a:rPr lang="de-DE" sz="4000" dirty="0">
                <a:effectLst/>
                <a:latin typeface="+mn-lt"/>
                <a:ea typeface="Calibri" panose="020F0502020204030204" pitchFamily="34" charset="0"/>
                <a:cs typeface="Times New Roman" panose="02020603050405020304" pitchFamily="18" charset="0"/>
              </a:rPr>
              <a:t>.; Bellenberg, G. &amp; im Brahm, G (Hrsg.): </a:t>
            </a:r>
            <a:r>
              <a:rPr lang="de-DE" sz="4000" i="1" dirty="0">
                <a:effectLst/>
                <a:latin typeface="+mn-lt"/>
                <a:ea typeface="Calibri" panose="020F0502020204030204" pitchFamily="34" charset="0"/>
                <a:cs typeface="Times New Roman" panose="02020603050405020304" pitchFamily="18" charset="0"/>
              </a:rPr>
              <a:t>Mentoring und Coaching als Beitrag zur Professionalisierung angehender Lehrpersonen </a:t>
            </a:r>
            <a:r>
              <a:rPr lang="de-DE" sz="4000" dirty="0">
                <a:effectLst/>
                <a:latin typeface="+mn-lt"/>
                <a:ea typeface="Calibri" panose="020F0502020204030204" pitchFamily="34" charset="0"/>
                <a:cs typeface="Times New Roman" panose="02020603050405020304" pitchFamily="18" charset="0"/>
              </a:rPr>
              <a:t>(S. 41-66). Münster: Waxmann </a:t>
            </a:r>
          </a:p>
          <a:p>
            <a:pPr marL="0" indent="0">
              <a:lnSpc>
                <a:spcPct val="107000"/>
              </a:lnSpc>
              <a:spcAft>
                <a:spcPts val="800"/>
              </a:spcAft>
              <a:buNone/>
            </a:pPr>
            <a:r>
              <a:rPr lang="de-DE" sz="4000" dirty="0">
                <a:effectLst/>
                <a:latin typeface="+mn-lt"/>
                <a:ea typeface="Calibri" panose="020F0502020204030204" pitchFamily="34" charset="0"/>
                <a:cs typeface="Times New Roman" panose="02020603050405020304" pitchFamily="18" charset="0"/>
              </a:rPr>
              <a:t>Holzinger, A.; Kopp-Sixt, S.; da Rocha, K. &amp; Völkl, A. (2015). Mentoring als zukunftsweisendes Instrument der Personal-, Unterrichts-, und Schulentwicklung in der Berufseinstiegsphase von Lehrpersonen im österreichischen Bildungssystem, </a:t>
            </a:r>
            <a:r>
              <a:rPr lang="de-DE" sz="4000" i="1" dirty="0">
                <a:effectLst/>
                <a:latin typeface="+mn-lt"/>
                <a:ea typeface="Calibri" panose="020F0502020204030204" pitchFamily="34" charset="0"/>
                <a:cs typeface="Times New Roman" panose="02020603050405020304" pitchFamily="18" charset="0"/>
              </a:rPr>
              <a:t>SWS-Rundschau</a:t>
            </a:r>
            <a:r>
              <a:rPr lang="de-DE" sz="4000" dirty="0">
                <a:effectLst/>
                <a:latin typeface="+mn-lt"/>
                <a:ea typeface="Calibri" panose="020F0502020204030204" pitchFamily="34" charset="0"/>
                <a:cs typeface="Times New Roman" panose="02020603050405020304" pitchFamily="18" charset="0"/>
              </a:rPr>
              <a:t> (55. Jh.) 1/2015, S. 92-114.</a:t>
            </a:r>
          </a:p>
          <a:p>
            <a:pPr marL="0" indent="0">
              <a:lnSpc>
                <a:spcPct val="107000"/>
              </a:lnSpc>
              <a:spcAft>
                <a:spcPts val="800"/>
              </a:spcAft>
              <a:buNone/>
            </a:pPr>
            <a:r>
              <a:rPr lang="de-DE" sz="4000" dirty="0">
                <a:effectLst/>
                <a:latin typeface="+mn-lt"/>
                <a:ea typeface="Calibri" panose="020F0502020204030204" pitchFamily="34" charset="0"/>
                <a:cs typeface="Times New Roman" panose="02020603050405020304" pitchFamily="18" charset="0"/>
              </a:rPr>
              <a:t>Keller-Schneider, M. (2020). </a:t>
            </a:r>
            <a:r>
              <a:rPr lang="de-DE" sz="4000" i="1" dirty="0">
                <a:effectLst/>
                <a:latin typeface="+mn-lt"/>
                <a:ea typeface="Calibri" panose="020F0502020204030204" pitchFamily="34" charset="0"/>
                <a:cs typeface="Times New Roman" panose="02020603050405020304" pitchFamily="18" charset="0"/>
              </a:rPr>
              <a:t>Entwicklungsaufgaben im Berufseinstieg von Lehrpersonen. Bearbeitung beruflicher Herausforderungen im Zusammenhang mit Kontext- und Persönlichkeitsmerkmalen sowie in berufsphasendifferenten Vergleichen </a:t>
            </a:r>
            <a:r>
              <a:rPr lang="de-DE" sz="4000" dirty="0">
                <a:effectLst/>
                <a:latin typeface="+mn-lt"/>
                <a:ea typeface="Calibri" panose="020F0502020204030204" pitchFamily="34" charset="0"/>
                <a:cs typeface="Times New Roman" panose="02020603050405020304" pitchFamily="18" charset="0"/>
              </a:rPr>
              <a:t>(2. Auflage). Münster: Waxmann.</a:t>
            </a:r>
          </a:p>
          <a:p>
            <a:pPr marL="0" indent="0">
              <a:lnSpc>
                <a:spcPct val="107000"/>
              </a:lnSpc>
              <a:spcAft>
                <a:spcPts val="800"/>
              </a:spcAft>
              <a:buNone/>
            </a:pPr>
            <a:r>
              <a:rPr lang="de-DE" sz="4000" dirty="0">
                <a:effectLst/>
                <a:latin typeface="+mn-lt"/>
                <a:ea typeface="Calibri" panose="020F0502020204030204" pitchFamily="34" charset="0"/>
                <a:cs typeface="Times New Roman" panose="02020603050405020304" pitchFamily="18" charset="0"/>
              </a:rPr>
              <a:t>Keller-Schneider, M. (2009). Sich neue Wege erschließen! Supervision im Berufseinstieg von Lehrpersonen. </a:t>
            </a:r>
            <a:r>
              <a:rPr lang="de-DE" sz="4000" i="1" dirty="0">
                <a:effectLst/>
                <a:latin typeface="+mn-lt"/>
                <a:ea typeface="Calibri" panose="020F0502020204030204" pitchFamily="34" charset="0"/>
                <a:cs typeface="Times New Roman" panose="02020603050405020304" pitchFamily="18" charset="0"/>
              </a:rPr>
              <a:t>Journal für Lehrerinnen- und Lehrerbildung</a:t>
            </a:r>
            <a:r>
              <a:rPr lang="de-DE" sz="4000" dirty="0">
                <a:effectLst/>
                <a:latin typeface="+mn-lt"/>
                <a:ea typeface="Calibri" panose="020F0502020204030204" pitchFamily="34" charset="0"/>
                <a:cs typeface="Times New Roman" panose="02020603050405020304" pitchFamily="18" charset="0"/>
              </a:rPr>
              <a:t>, 9 (3), S. 40-46.</a:t>
            </a:r>
          </a:p>
          <a:p>
            <a:pPr marL="0" indent="0">
              <a:lnSpc>
                <a:spcPct val="107000"/>
              </a:lnSpc>
              <a:spcAft>
                <a:spcPts val="800"/>
              </a:spcAft>
              <a:buNone/>
            </a:pPr>
            <a:r>
              <a:rPr lang="de-DE" sz="4000" dirty="0">
                <a:effectLst/>
                <a:latin typeface="+mn-lt"/>
                <a:ea typeface="Calibri" panose="020F0502020204030204" pitchFamily="34" charset="0"/>
                <a:cs typeface="Times New Roman" panose="02020603050405020304" pitchFamily="18" charset="0"/>
              </a:rPr>
              <a:t>Kölln, D. (2004). Hospitation - ungeliebtes Ritual oder flexibles Personalentwicklungsinstrument. In Buchen, H.; Horster &amp; Rolff, H. (Hrsg.): </a:t>
            </a:r>
            <a:r>
              <a:rPr lang="de-DE" sz="4000" i="1" dirty="0">
                <a:effectLst/>
                <a:latin typeface="+mn-lt"/>
                <a:ea typeface="Calibri" panose="020F0502020204030204" pitchFamily="34" charset="0"/>
                <a:cs typeface="Times New Roman" panose="02020603050405020304" pitchFamily="18" charset="0"/>
              </a:rPr>
              <a:t>Praxishandbuch Schulleitung und Schulentwicklung</a:t>
            </a:r>
            <a:r>
              <a:rPr lang="de-DE" sz="4000" dirty="0">
                <a:effectLst/>
                <a:latin typeface="+mn-lt"/>
                <a:ea typeface="Calibri" panose="020F0502020204030204" pitchFamily="34" charset="0"/>
                <a:cs typeface="Times New Roman" panose="02020603050405020304" pitchFamily="18" charset="0"/>
              </a:rPr>
              <a:t> (C2.11). Berlin &amp; Stuttgart: Raabe.</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sz="1800" dirty="0"/>
          </a:p>
        </p:txBody>
      </p:sp>
      <p:pic>
        <p:nvPicPr>
          <p:cNvPr id="7" name="Google Shape;50;p9">
            <a:extLst>
              <a:ext uri="{FF2B5EF4-FFF2-40B4-BE49-F238E27FC236}">
                <a16:creationId xmlns:a16="http://schemas.microsoft.com/office/drawing/2014/main" id="{98620544-9547-61E0-A942-31CE06224A87}"/>
              </a:ext>
            </a:extLst>
          </p:cNvPr>
          <p:cNvPicPr preferRelativeResize="0"/>
          <p:nvPr/>
        </p:nvPicPr>
        <p:blipFill rotWithShape="1">
          <a:blip r:embed="rId2">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264708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F4F59-9FA0-D701-F9F9-E803DE610908}"/>
              </a:ext>
            </a:extLst>
          </p:cNvPr>
          <p:cNvSpPr>
            <a:spLocks noGrp="1"/>
          </p:cNvSpPr>
          <p:nvPr>
            <p:ph type="title"/>
          </p:nvPr>
        </p:nvSpPr>
        <p:spPr/>
        <p:txBody>
          <a:bodyPr/>
          <a:lstStyle/>
          <a:p>
            <a:r>
              <a:rPr lang="de-DE" dirty="0"/>
              <a:t>Quellen</a:t>
            </a:r>
          </a:p>
        </p:txBody>
      </p:sp>
      <p:sp>
        <p:nvSpPr>
          <p:cNvPr id="3" name="Datumsplatzhalter 2">
            <a:extLst>
              <a:ext uri="{FF2B5EF4-FFF2-40B4-BE49-F238E27FC236}">
                <a16:creationId xmlns:a16="http://schemas.microsoft.com/office/drawing/2014/main" id="{CFC66F7E-67A0-90D8-E93E-829368FA10C9}"/>
              </a:ext>
            </a:extLst>
          </p:cNvPr>
          <p:cNvSpPr>
            <a:spLocks noGrp="1"/>
          </p:cNvSpPr>
          <p:nvPr>
            <p:ph type="dt" sz="half" idx="10"/>
          </p:nvPr>
        </p:nvSpPr>
        <p:spPr/>
        <p:txBody>
          <a:bodyPr/>
          <a:lstStyle/>
          <a:p>
            <a:fld id="{103FDC80-6E47-47C7-AB37-29FC13D97253}" type="datetime1">
              <a:rPr lang="de-DE" smtClean="0"/>
              <a:t>10.10.2022</a:t>
            </a:fld>
            <a:endParaRPr lang="de-DE"/>
          </a:p>
        </p:txBody>
      </p:sp>
      <p:sp>
        <p:nvSpPr>
          <p:cNvPr id="5" name="Foliennummernplatzhalter 4">
            <a:extLst>
              <a:ext uri="{FF2B5EF4-FFF2-40B4-BE49-F238E27FC236}">
                <a16:creationId xmlns:a16="http://schemas.microsoft.com/office/drawing/2014/main" id="{0C7534A7-C158-9380-DFE8-24A661C1CCC8}"/>
              </a:ext>
            </a:extLst>
          </p:cNvPr>
          <p:cNvSpPr>
            <a:spLocks noGrp="1"/>
          </p:cNvSpPr>
          <p:nvPr>
            <p:ph type="sldNum" sz="quarter" idx="12"/>
          </p:nvPr>
        </p:nvSpPr>
        <p:spPr/>
        <p:txBody>
          <a:bodyPr/>
          <a:lstStyle/>
          <a:p>
            <a:fld id="{E3F166C1-54BE-4587-B824-308BAB731EA4}" type="slidenum">
              <a:rPr lang="de-DE" smtClean="0"/>
              <a:t>25</a:t>
            </a:fld>
            <a:endParaRPr lang="de-DE"/>
          </a:p>
        </p:txBody>
      </p:sp>
      <p:sp>
        <p:nvSpPr>
          <p:cNvPr id="6" name="Inhaltsplatzhalter 5">
            <a:extLst>
              <a:ext uri="{FF2B5EF4-FFF2-40B4-BE49-F238E27FC236}">
                <a16:creationId xmlns:a16="http://schemas.microsoft.com/office/drawing/2014/main" id="{8B41E33D-7DA3-B4F7-A8A6-8B2B66EB350F}"/>
              </a:ext>
            </a:extLst>
          </p:cNvPr>
          <p:cNvSpPr>
            <a:spLocks noGrp="1"/>
          </p:cNvSpPr>
          <p:nvPr>
            <p:ph idx="1"/>
          </p:nvPr>
        </p:nvSpPr>
        <p:spPr/>
        <p:txBody>
          <a:bodyPr>
            <a:normAutofit fontScale="55000" lnSpcReduction="20000"/>
          </a:bodyPr>
          <a:lstStyle/>
          <a:p>
            <a:pPr marL="0" indent="0">
              <a:lnSpc>
                <a:spcPct val="107000"/>
              </a:lnSpc>
              <a:spcAft>
                <a:spcPts val="800"/>
              </a:spcAft>
              <a:buNone/>
            </a:pPr>
            <a:r>
              <a:rPr lang="de-DE" sz="1800" dirty="0">
                <a:effectLst/>
                <a:latin typeface="+mn-lt"/>
                <a:ea typeface="Calibri" panose="020F0502020204030204" pitchFamily="34" charset="0"/>
                <a:cs typeface="Times New Roman" panose="02020603050405020304" pitchFamily="18" charset="0"/>
              </a:rPr>
              <a:t>Rauscher, E. (2020). Zum Geleit. In </a:t>
            </a:r>
            <a:r>
              <a:rPr lang="de-DE" sz="1800" dirty="0" err="1">
                <a:effectLst/>
                <a:latin typeface="+mn-lt"/>
                <a:ea typeface="Calibri" panose="020F0502020204030204" pitchFamily="34" charset="0"/>
                <a:cs typeface="Times New Roman" panose="02020603050405020304" pitchFamily="18" charset="0"/>
              </a:rPr>
              <a:t>Dammerer</a:t>
            </a:r>
            <a:r>
              <a:rPr lang="de-DE" sz="1800" dirty="0">
                <a:effectLst/>
                <a:latin typeface="+mn-lt"/>
                <a:ea typeface="Calibri" panose="020F0502020204030204" pitchFamily="34" charset="0"/>
                <a:cs typeface="Times New Roman" panose="02020603050405020304" pitchFamily="18" charset="0"/>
              </a:rPr>
              <a:t>, J.; Wiesner, </a:t>
            </a:r>
            <a:r>
              <a:rPr lang="de-DE" sz="1800" dirty="0" err="1">
                <a:effectLst/>
                <a:latin typeface="+mn-lt"/>
                <a:ea typeface="Calibri" panose="020F0502020204030204" pitchFamily="34" charset="0"/>
                <a:cs typeface="Times New Roman" panose="02020603050405020304" pitchFamily="18" charset="0"/>
              </a:rPr>
              <a:t>Ch</a:t>
            </a:r>
            <a:r>
              <a:rPr lang="de-DE" sz="1800" dirty="0">
                <a:effectLst/>
                <a:latin typeface="+mn-lt"/>
                <a:ea typeface="Calibri" panose="020F0502020204030204" pitchFamily="34" charset="0"/>
                <a:cs typeface="Times New Roman" panose="02020603050405020304" pitchFamily="18" charset="0"/>
              </a:rPr>
              <a:t>. &amp; </a:t>
            </a:r>
            <a:r>
              <a:rPr lang="de-DE" sz="1800" dirty="0" err="1">
                <a:effectLst/>
                <a:latin typeface="+mn-lt"/>
                <a:ea typeface="Calibri" panose="020F0502020204030204" pitchFamily="34" charset="0"/>
                <a:cs typeface="Times New Roman" panose="02020603050405020304" pitchFamily="18" charset="0"/>
              </a:rPr>
              <a:t>Windl</a:t>
            </a:r>
            <a:r>
              <a:rPr lang="de-DE" sz="1800" dirty="0">
                <a:effectLst/>
                <a:latin typeface="+mn-lt"/>
                <a:ea typeface="Calibri" panose="020F0502020204030204" pitchFamily="34" charset="0"/>
                <a:cs typeface="Times New Roman" panose="02020603050405020304" pitchFamily="18" charset="0"/>
              </a:rPr>
              <a:t>, E. (Hrsg.), </a:t>
            </a:r>
            <a:r>
              <a:rPr lang="de-DE" sz="1800" i="1" dirty="0">
                <a:effectLst/>
                <a:latin typeface="+mn-lt"/>
                <a:ea typeface="Calibri" panose="020F0502020204030204" pitchFamily="34" charset="0"/>
                <a:cs typeface="Times New Roman" panose="02020603050405020304" pitchFamily="18" charset="0"/>
              </a:rPr>
              <a:t>Mentoring im pädagogischen Kontext. Professionalisierung und Qualifizierung von Lehrpersonen – Wahrnehmen, wie wir bilden, Pädagogik für Niederösterreich</a:t>
            </a:r>
            <a:r>
              <a:rPr lang="de-DE" sz="1800" dirty="0">
                <a:effectLst/>
                <a:latin typeface="+mn-lt"/>
                <a:ea typeface="Calibri" panose="020F0502020204030204" pitchFamily="34" charset="0"/>
                <a:cs typeface="Times New Roman" panose="02020603050405020304" pitchFamily="18" charset="0"/>
              </a:rPr>
              <a:t> (Bd. 10, S. 9f.). Innsbruck &amp; Wien: Studien Verlag. </a:t>
            </a:r>
          </a:p>
          <a:p>
            <a:pPr marL="0" indent="0">
              <a:lnSpc>
                <a:spcPct val="107000"/>
              </a:lnSpc>
              <a:spcAft>
                <a:spcPts val="800"/>
              </a:spcAft>
              <a:buNone/>
            </a:pPr>
            <a:r>
              <a:rPr lang="de-AT" sz="1800" dirty="0">
                <a:effectLst/>
                <a:latin typeface="+mn-lt"/>
                <a:ea typeface="Calibri" panose="020F0502020204030204" pitchFamily="34" charset="0"/>
                <a:cs typeface="Times New Roman" panose="02020603050405020304" pitchFamily="18" charset="0"/>
              </a:rPr>
              <a:t>Staub, F. C. &amp; Kreis, A. (2013). Fachspezifisches Unterrichtscoaching in der Aus- und Weiterbildung von Lehrpersonen. </a:t>
            </a:r>
            <a:r>
              <a:rPr lang="de-AT" sz="1800" i="1" dirty="0">
                <a:effectLst/>
                <a:latin typeface="+mn-lt"/>
                <a:ea typeface="Calibri" panose="020F0502020204030204" pitchFamily="34" charset="0"/>
                <a:cs typeface="Times New Roman" panose="02020603050405020304" pitchFamily="18" charset="0"/>
              </a:rPr>
              <a:t>Journal für Lehrerinnenbildung</a:t>
            </a:r>
            <a:r>
              <a:rPr lang="de-AT" sz="1800" dirty="0">
                <a:effectLst/>
                <a:latin typeface="+mn-lt"/>
                <a:ea typeface="Calibri" panose="020F0502020204030204" pitchFamily="34" charset="0"/>
                <a:cs typeface="Times New Roman" panose="02020603050405020304" pitchFamily="18" charset="0"/>
              </a:rPr>
              <a:t> 2013 (2), S. 8-14.</a:t>
            </a:r>
            <a:endParaRPr lang="de-DE" sz="18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AT" sz="1800" dirty="0" err="1">
                <a:effectLst/>
                <a:latin typeface="+mn-lt"/>
                <a:ea typeface="Calibri" panose="020F0502020204030204" pitchFamily="34" charset="0"/>
                <a:cs typeface="Times New Roman" panose="02020603050405020304" pitchFamily="18" charset="0"/>
              </a:rPr>
              <a:t>Teml</a:t>
            </a:r>
            <a:r>
              <a:rPr lang="de-AT" sz="1800" dirty="0">
                <a:effectLst/>
                <a:latin typeface="+mn-lt"/>
                <a:ea typeface="Calibri" panose="020F0502020204030204" pitchFamily="34" charset="0"/>
                <a:cs typeface="Times New Roman" panose="02020603050405020304" pitchFamily="18" charset="0"/>
              </a:rPr>
              <a:t>, H. &amp; </a:t>
            </a:r>
            <a:r>
              <a:rPr lang="de-AT" sz="1800" dirty="0" err="1">
                <a:effectLst/>
                <a:latin typeface="+mn-lt"/>
                <a:ea typeface="Calibri" panose="020F0502020204030204" pitchFamily="34" charset="0"/>
                <a:cs typeface="Times New Roman" panose="02020603050405020304" pitchFamily="18" charset="0"/>
              </a:rPr>
              <a:t>Teml</a:t>
            </a:r>
            <a:r>
              <a:rPr lang="de-AT" sz="1800" dirty="0">
                <a:effectLst/>
                <a:latin typeface="+mn-lt"/>
                <a:ea typeface="Calibri" panose="020F0502020204030204" pitchFamily="34" charset="0"/>
                <a:cs typeface="Times New Roman" panose="02020603050405020304" pitchFamily="18" charset="0"/>
              </a:rPr>
              <a:t>, H. (2011). </a:t>
            </a:r>
            <a:r>
              <a:rPr lang="de-AT" sz="1800" i="1" dirty="0">
                <a:effectLst/>
                <a:latin typeface="+mn-lt"/>
                <a:ea typeface="Calibri" panose="020F0502020204030204" pitchFamily="34" charset="0"/>
                <a:cs typeface="Times New Roman" panose="02020603050405020304" pitchFamily="18" charset="0"/>
              </a:rPr>
              <a:t>Praxisberatung. Coaching und Mentoring in pädagogischen Ausbildungsfeldern</a:t>
            </a:r>
            <a:r>
              <a:rPr lang="de-AT" sz="1800" dirty="0">
                <a:effectLst/>
                <a:latin typeface="+mn-lt"/>
                <a:ea typeface="Calibri" panose="020F0502020204030204" pitchFamily="34" charset="0"/>
                <a:cs typeface="Times New Roman" panose="02020603050405020304" pitchFamily="18" charset="0"/>
              </a:rPr>
              <a:t>. Innsbruck: Studienverlag.</a:t>
            </a:r>
            <a:endParaRPr lang="de-DE" sz="18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AT" sz="1800" dirty="0" err="1">
                <a:effectLst/>
                <a:latin typeface="+mn-lt"/>
                <a:ea typeface="Calibri" panose="020F0502020204030204" pitchFamily="34" charset="0"/>
                <a:cs typeface="Times New Roman" panose="02020603050405020304" pitchFamily="18" charset="0"/>
              </a:rPr>
              <a:t>Tolhurst</a:t>
            </a:r>
            <a:r>
              <a:rPr lang="de-AT" sz="1800" dirty="0">
                <a:effectLst/>
                <a:latin typeface="+mn-lt"/>
                <a:ea typeface="Calibri" panose="020F0502020204030204" pitchFamily="34" charset="0"/>
                <a:cs typeface="Times New Roman" panose="02020603050405020304" pitchFamily="18" charset="0"/>
              </a:rPr>
              <a:t>, J. (2012). </a:t>
            </a:r>
            <a:r>
              <a:rPr lang="de-AT" sz="1800" i="1" dirty="0">
                <a:effectLst/>
                <a:latin typeface="+mn-lt"/>
                <a:ea typeface="Calibri" panose="020F0502020204030204" pitchFamily="34" charset="0"/>
                <a:cs typeface="Times New Roman" panose="02020603050405020304" pitchFamily="18" charset="0"/>
              </a:rPr>
              <a:t>Coaching und Mentoring für Lehrkräfte</a:t>
            </a:r>
            <a:r>
              <a:rPr lang="de-AT" sz="1800" dirty="0">
                <a:effectLst/>
                <a:latin typeface="+mn-lt"/>
                <a:ea typeface="Calibri" panose="020F0502020204030204" pitchFamily="34" charset="0"/>
                <a:cs typeface="Times New Roman" panose="02020603050405020304" pitchFamily="18" charset="0"/>
              </a:rPr>
              <a:t>. München: </a:t>
            </a:r>
            <a:r>
              <a:rPr lang="de-AT" sz="1800" dirty="0" err="1">
                <a:effectLst/>
                <a:latin typeface="+mn-lt"/>
                <a:ea typeface="Calibri" panose="020F0502020204030204" pitchFamily="34" charset="0"/>
                <a:cs typeface="Times New Roman" panose="02020603050405020304" pitchFamily="18" charset="0"/>
              </a:rPr>
              <a:t>Aulis</a:t>
            </a:r>
            <a:r>
              <a:rPr lang="de-AT" sz="1800" dirty="0">
                <a:effectLst/>
                <a:latin typeface="+mn-lt"/>
                <a:ea typeface="Calibri" panose="020F0502020204030204" pitchFamily="34" charset="0"/>
                <a:cs typeface="Times New Roman" panose="02020603050405020304" pitchFamily="18" charset="0"/>
              </a:rPr>
              <a:t>-Verlag.</a:t>
            </a:r>
            <a:endParaRPr lang="de-DE" sz="18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800" dirty="0" err="1">
                <a:effectLst/>
                <a:latin typeface="+mn-lt"/>
                <a:ea typeface="Calibri" panose="020F0502020204030204" pitchFamily="34" charset="0"/>
                <a:cs typeface="Times New Roman" panose="02020603050405020304" pitchFamily="18" charset="0"/>
              </a:rPr>
              <a:t>Windl</a:t>
            </a:r>
            <a:r>
              <a:rPr lang="de-DE" sz="1800" dirty="0">
                <a:effectLst/>
                <a:latin typeface="+mn-lt"/>
                <a:ea typeface="Calibri" panose="020F0502020204030204" pitchFamily="34" charset="0"/>
                <a:cs typeface="Times New Roman" panose="02020603050405020304" pitchFamily="18" charset="0"/>
              </a:rPr>
              <a:t>, E. (2020). Mentoring in den Pädagogisch-praktischen Studien – Von der Meisterlehre zum kollaborativen Mentoring. In </a:t>
            </a:r>
            <a:r>
              <a:rPr lang="de-DE" sz="1800" dirty="0" err="1">
                <a:effectLst/>
                <a:latin typeface="+mn-lt"/>
                <a:ea typeface="Calibri" panose="020F0502020204030204" pitchFamily="34" charset="0"/>
                <a:cs typeface="Times New Roman" panose="02020603050405020304" pitchFamily="18" charset="0"/>
              </a:rPr>
              <a:t>Dammerer</a:t>
            </a:r>
            <a:r>
              <a:rPr lang="de-DE" sz="1800" dirty="0">
                <a:effectLst/>
                <a:latin typeface="+mn-lt"/>
                <a:ea typeface="Calibri" panose="020F0502020204030204" pitchFamily="34" charset="0"/>
                <a:cs typeface="Times New Roman" panose="02020603050405020304" pitchFamily="18" charset="0"/>
              </a:rPr>
              <a:t>, J.; Wiesner, </a:t>
            </a:r>
            <a:r>
              <a:rPr lang="de-DE" sz="1800" dirty="0" err="1">
                <a:effectLst/>
                <a:latin typeface="+mn-lt"/>
                <a:ea typeface="Calibri" panose="020F0502020204030204" pitchFamily="34" charset="0"/>
                <a:cs typeface="Times New Roman" panose="02020603050405020304" pitchFamily="18" charset="0"/>
              </a:rPr>
              <a:t>Ch</a:t>
            </a:r>
            <a:r>
              <a:rPr lang="de-DE" sz="1800" dirty="0">
                <a:effectLst/>
                <a:latin typeface="+mn-lt"/>
                <a:ea typeface="Calibri" panose="020F0502020204030204" pitchFamily="34" charset="0"/>
                <a:cs typeface="Times New Roman" panose="02020603050405020304" pitchFamily="18" charset="0"/>
              </a:rPr>
              <a:t>. &amp; </a:t>
            </a:r>
            <a:r>
              <a:rPr lang="de-DE" sz="1800" dirty="0" err="1">
                <a:effectLst/>
                <a:latin typeface="+mn-lt"/>
                <a:ea typeface="Calibri" panose="020F0502020204030204" pitchFamily="34" charset="0"/>
                <a:cs typeface="Times New Roman" panose="02020603050405020304" pitchFamily="18" charset="0"/>
              </a:rPr>
              <a:t>Windl</a:t>
            </a:r>
            <a:r>
              <a:rPr lang="de-DE" sz="1800" dirty="0">
                <a:effectLst/>
                <a:latin typeface="+mn-lt"/>
                <a:ea typeface="Calibri" panose="020F0502020204030204" pitchFamily="34" charset="0"/>
                <a:cs typeface="Times New Roman" panose="02020603050405020304" pitchFamily="18" charset="0"/>
              </a:rPr>
              <a:t>, E. (Hrsg.), </a:t>
            </a:r>
            <a:r>
              <a:rPr lang="de-DE" sz="1800" i="1" dirty="0">
                <a:effectLst/>
                <a:latin typeface="+mn-lt"/>
                <a:ea typeface="Calibri" panose="020F0502020204030204" pitchFamily="34" charset="0"/>
                <a:cs typeface="Times New Roman" panose="02020603050405020304" pitchFamily="18" charset="0"/>
              </a:rPr>
              <a:t>Mentoring im pädagogischen Kontext. Professionalisierung und Qualifizierung von Lehrpersonen – Wahrnehmen, wie wir bilden, Pädagogik für Niederösterreich</a:t>
            </a:r>
            <a:r>
              <a:rPr lang="de-DE" sz="1800" dirty="0">
                <a:effectLst/>
                <a:latin typeface="+mn-lt"/>
                <a:ea typeface="Calibri" panose="020F0502020204030204" pitchFamily="34" charset="0"/>
                <a:cs typeface="Times New Roman" panose="02020603050405020304" pitchFamily="18" charset="0"/>
              </a:rPr>
              <a:t> (Bd. 10, S. 27-37). Innsbruck &amp; Wien: Studien Verlag.</a:t>
            </a:r>
          </a:p>
          <a:p>
            <a:pPr marL="0" indent="0">
              <a:lnSpc>
                <a:spcPct val="107000"/>
              </a:lnSpc>
              <a:spcAft>
                <a:spcPts val="800"/>
              </a:spcAft>
              <a:buNone/>
            </a:pPr>
            <a:r>
              <a:rPr lang="de-DE" sz="1800" b="1" dirty="0">
                <a:effectLst/>
                <a:latin typeface="+mn-lt"/>
                <a:ea typeface="Calibri" panose="020F0502020204030204" pitchFamily="34" charset="0"/>
                <a:cs typeface="Times New Roman" panose="02020603050405020304" pitchFamily="18" charset="0"/>
              </a:rPr>
              <a:t>Internet</a:t>
            </a:r>
            <a:endParaRPr lang="de-DE" sz="18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AT" sz="1800" dirty="0">
                <a:effectLst/>
                <a:latin typeface="+mn-lt"/>
                <a:ea typeface="Calibri" panose="020F0502020204030204" pitchFamily="34" charset="0"/>
                <a:cs typeface="Times New Roman" panose="02020603050405020304" pitchFamily="18" charset="0"/>
              </a:rPr>
              <a:t>Bundesverband Mentoring in Wissenschaft (2014). Mentoring mit Qualität. Qualitätsstandards für Mentoring in der Wissenschaft. </a:t>
            </a:r>
            <a:r>
              <a:rPr lang="de-AT" sz="1800" i="1" dirty="0">
                <a:effectLst/>
                <a:latin typeface="+mn-lt"/>
                <a:ea typeface="Calibri" panose="020F0502020204030204" pitchFamily="34" charset="0"/>
                <a:cs typeface="Times New Roman" panose="02020603050405020304" pitchFamily="18" charset="0"/>
              </a:rPr>
              <a:t>Forum Mentoring</a:t>
            </a:r>
            <a:r>
              <a:rPr lang="de-AT" sz="1800" dirty="0">
                <a:effectLst/>
                <a:latin typeface="+mn-lt"/>
                <a:ea typeface="Calibri" panose="020F0502020204030204" pitchFamily="34" charset="0"/>
                <a:cs typeface="Times New Roman" panose="02020603050405020304" pitchFamily="18" charset="0"/>
              </a:rPr>
              <a:t>. Verfügbar unter</a:t>
            </a:r>
            <a:r>
              <a:rPr lang="de-DE" sz="1800" u="none" strike="noStrike" dirty="0">
                <a:solidFill>
                  <a:srgbClr val="0563C1"/>
                </a:solidFill>
                <a:effectLst/>
                <a:latin typeface="+mn-lt"/>
                <a:ea typeface="Calibri" panose="020F0502020204030204" pitchFamily="34" charset="0"/>
                <a:cs typeface="Times New Roman" panose="02020603050405020304" pitchFamily="18" charset="0"/>
              </a:rPr>
              <a:t>: </a:t>
            </a:r>
            <a:r>
              <a:rPr lang="de-DE" sz="1800" u="sng" dirty="0">
                <a:solidFill>
                  <a:schemeClr val="accent4">
                    <a:lumMod val="75000"/>
                    <a:lumOff val="25000"/>
                  </a:schemeClr>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BroschuereForumMentoringeV_2014-09-162.pdf (forum-mentoring.de)</a:t>
            </a:r>
            <a:r>
              <a:rPr lang="de-DE" sz="1800" dirty="0">
                <a:solidFill>
                  <a:schemeClr val="accent4">
                    <a:lumMod val="75000"/>
                    <a:lumOff val="25000"/>
                  </a:schemeClr>
                </a:solidFill>
                <a:effectLst/>
                <a:latin typeface="+mn-lt"/>
                <a:ea typeface="Calibri" panose="020F0502020204030204" pitchFamily="34" charset="0"/>
                <a:cs typeface="Times New Roman" panose="02020603050405020304" pitchFamily="18" charset="0"/>
              </a:rPr>
              <a:t> </a:t>
            </a:r>
            <a:r>
              <a:rPr lang="de-DE" sz="1800" dirty="0">
                <a:effectLst/>
                <a:latin typeface="+mn-lt"/>
                <a:ea typeface="Calibri" panose="020F0502020204030204" pitchFamily="34" charset="0"/>
                <a:cs typeface="Times New Roman" panose="02020603050405020304" pitchFamily="18" charset="0"/>
              </a:rPr>
              <a:t>[09.10.2022].</a:t>
            </a:r>
          </a:p>
          <a:p>
            <a:pPr marL="0" indent="0">
              <a:lnSpc>
                <a:spcPct val="107000"/>
              </a:lnSpc>
              <a:spcAft>
                <a:spcPts val="800"/>
              </a:spcAft>
              <a:buNone/>
            </a:pPr>
            <a:r>
              <a:rPr lang="de-DE" sz="1800" dirty="0">
                <a:effectLst/>
                <a:latin typeface="+mn-lt"/>
                <a:ea typeface="Calibri" panose="020F0502020204030204" pitchFamily="34" charset="0"/>
                <a:cs typeface="Times New Roman" panose="02020603050405020304" pitchFamily="18" charset="0"/>
              </a:rPr>
              <a:t>Gewerkschaft Erziehung und Wissenschaft Hessen (2009). </a:t>
            </a:r>
            <a:r>
              <a:rPr lang="de-DE" sz="1800" i="1" dirty="0">
                <a:effectLst/>
                <a:latin typeface="+mn-lt"/>
                <a:ea typeface="Calibri" panose="020F0502020204030204" pitchFamily="34" charset="0"/>
                <a:cs typeface="Times New Roman" panose="02020603050405020304" pitchFamily="18" charset="0"/>
              </a:rPr>
              <a:t>Berufseinstieg. Pflichtstunden jetzt reduzieren!</a:t>
            </a:r>
            <a:r>
              <a:rPr lang="de-DE" sz="1800" dirty="0">
                <a:effectLst/>
                <a:latin typeface="+mn-lt"/>
                <a:ea typeface="Calibri" panose="020F0502020204030204" pitchFamily="34" charset="0"/>
                <a:cs typeface="Times New Roman" panose="02020603050405020304" pitchFamily="18" charset="0"/>
              </a:rPr>
              <a:t>, 62 J. (9/2009), S.7. Verfügbar unter: </a:t>
            </a:r>
            <a:r>
              <a:rPr lang="de-DE" sz="1800" u="sng" dirty="0">
                <a:solidFill>
                  <a:schemeClr val="accent4">
                    <a:lumMod val="75000"/>
                    <a:lumOff val="25000"/>
                  </a:schemeClr>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https://www.gew-hessen.de/fileadmin/user_upload/veroeffentlichungen/hlz/0909_hlz.pdf</a:t>
            </a:r>
            <a:r>
              <a:rPr lang="de-DE" sz="1800" dirty="0">
                <a:effectLst/>
                <a:latin typeface="+mn-lt"/>
                <a:ea typeface="Calibri" panose="020F0502020204030204" pitchFamily="34" charset="0"/>
                <a:cs typeface="Times New Roman" panose="02020603050405020304" pitchFamily="18" charset="0"/>
              </a:rPr>
              <a:t> [09.10.2022].</a:t>
            </a:r>
          </a:p>
          <a:p>
            <a:pPr marL="0" indent="0">
              <a:lnSpc>
                <a:spcPct val="107000"/>
              </a:lnSpc>
              <a:spcAft>
                <a:spcPts val="800"/>
              </a:spcAft>
              <a:buNone/>
            </a:pPr>
            <a:r>
              <a:rPr lang="de-DE" sz="1800" dirty="0">
                <a:effectLst/>
                <a:latin typeface="+mn-lt"/>
                <a:ea typeface="Calibri" panose="020F0502020204030204" pitchFamily="34" charset="0"/>
                <a:cs typeface="Times New Roman" panose="02020603050405020304" pitchFamily="18" charset="0"/>
              </a:rPr>
              <a:t>KMK (2004). </a:t>
            </a:r>
            <a:r>
              <a:rPr lang="de-DE" sz="1800" i="1" dirty="0">
                <a:effectLst/>
                <a:latin typeface="+mn-lt"/>
                <a:ea typeface="Calibri" panose="020F0502020204030204" pitchFamily="34" charset="0"/>
                <a:cs typeface="Times New Roman" panose="02020603050405020304" pitchFamily="18" charset="0"/>
              </a:rPr>
              <a:t>Standards für Lehrerbildung.</a:t>
            </a:r>
            <a:r>
              <a:rPr lang="de-DE" sz="1800" dirty="0">
                <a:effectLst/>
                <a:latin typeface="+mn-lt"/>
                <a:ea typeface="Calibri" panose="020F0502020204030204" pitchFamily="34" charset="0"/>
                <a:cs typeface="Times New Roman" panose="02020603050405020304" pitchFamily="18" charset="0"/>
              </a:rPr>
              <a:t> Verfügbar unter: </a:t>
            </a:r>
            <a:r>
              <a:rPr lang="de-DE" sz="1800" u="sng" dirty="0">
                <a:solidFill>
                  <a:schemeClr val="accent4">
                    <a:lumMod val="75000"/>
                    <a:lumOff val="25000"/>
                  </a:schemeClr>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https://www.kmk.org/fileadmin/veroeffentlichungen_beschluesse/2004/2004_12_16-Standards-Lehrerbildung-Bildungswissenschaften.pdf</a:t>
            </a:r>
            <a:r>
              <a:rPr lang="de-DE" sz="1800" dirty="0">
                <a:solidFill>
                  <a:schemeClr val="accent4">
                    <a:lumMod val="75000"/>
                    <a:lumOff val="25000"/>
                  </a:schemeClr>
                </a:solidFill>
                <a:effectLst/>
                <a:latin typeface="+mn-lt"/>
                <a:ea typeface="Calibri" panose="020F0502020204030204" pitchFamily="34" charset="0"/>
                <a:cs typeface="Times New Roman" panose="02020603050405020304" pitchFamily="18" charset="0"/>
              </a:rPr>
              <a:t> </a:t>
            </a:r>
            <a:r>
              <a:rPr lang="de-DE" sz="1800" dirty="0">
                <a:effectLst/>
                <a:latin typeface="+mn-lt"/>
                <a:ea typeface="Calibri" panose="020F0502020204030204" pitchFamily="34" charset="0"/>
                <a:cs typeface="Times New Roman" panose="02020603050405020304" pitchFamily="18" charset="0"/>
              </a:rPr>
              <a:t>[09.10.2022].</a:t>
            </a:r>
          </a:p>
          <a:p>
            <a:pPr marL="0" indent="0">
              <a:lnSpc>
                <a:spcPct val="107000"/>
              </a:lnSpc>
              <a:spcAft>
                <a:spcPts val="800"/>
              </a:spcAft>
              <a:buNone/>
            </a:pPr>
            <a:r>
              <a:rPr lang="de-DE" sz="1800" dirty="0">
                <a:effectLst/>
                <a:latin typeface="+mn-lt"/>
                <a:ea typeface="Calibri" panose="020F0502020204030204" pitchFamily="34" charset="0"/>
                <a:cs typeface="Times New Roman" panose="02020603050405020304" pitchFamily="18" charset="0"/>
              </a:rPr>
              <a:t>Niggli, A. (2004). </a:t>
            </a:r>
            <a:r>
              <a:rPr lang="de-DE" sz="1800" i="1" dirty="0">
                <a:effectLst/>
                <a:latin typeface="+mn-lt"/>
                <a:ea typeface="Calibri" panose="020F0502020204030204" pitchFamily="34" charset="0"/>
                <a:cs typeface="Times New Roman" panose="02020603050405020304" pitchFamily="18" charset="0"/>
              </a:rPr>
              <a:t>Standard-basiertes 3-Ebenen Mentoring in der Lehrerinnen- und Lehrerbildung</a:t>
            </a:r>
            <a:r>
              <a:rPr lang="de-DE" sz="1800" dirty="0">
                <a:effectLst/>
                <a:latin typeface="+mn-lt"/>
                <a:ea typeface="Calibri" panose="020F0502020204030204" pitchFamily="34" charset="0"/>
                <a:cs typeface="Times New Roman" panose="02020603050405020304" pitchFamily="18" charset="0"/>
              </a:rPr>
              <a:t> (Tagungsbeitrag, 29. Annual Conference). Italien. Verfügbar unter: </a:t>
            </a:r>
            <a:r>
              <a:rPr lang="de-DE" sz="1800" u="sng" dirty="0">
                <a:solidFill>
                  <a:schemeClr val="accent4">
                    <a:lumMod val="75000"/>
                    <a:lumOff val="25000"/>
                  </a:schemeClr>
                </a:solidFill>
                <a:effectLst/>
                <a:latin typeface="+mn-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https://docplayer.org/14238745-Standard-basiertes-3-ebenen-mentoring-in-der-lehrerinnen-und-lehrerbildung.html</a:t>
            </a:r>
            <a:r>
              <a:rPr lang="de-DE" sz="1800" dirty="0">
                <a:solidFill>
                  <a:schemeClr val="accent4">
                    <a:lumMod val="75000"/>
                    <a:lumOff val="25000"/>
                  </a:schemeClr>
                </a:solidFill>
                <a:effectLst/>
                <a:latin typeface="+mn-lt"/>
                <a:ea typeface="Calibri" panose="020F0502020204030204" pitchFamily="34" charset="0"/>
                <a:cs typeface="Times New Roman" panose="02020603050405020304" pitchFamily="18" charset="0"/>
              </a:rPr>
              <a:t> </a:t>
            </a:r>
            <a:r>
              <a:rPr lang="de-DE" sz="1800" dirty="0">
                <a:effectLst/>
                <a:latin typeface="+mn-lt"/>
                <a:ea typeface="Calibri" panose="020F0502020204030204" pitchFamily="34" charset="0"/>
                <a:cs typeface="Times New Roman" panose="02020603050405020304" pitchFamily="18" charset="0"/>
              </a:rPr>
              <a:t>[09.10.2022].</a:t>
            </a:r>
          </a:p>
          <a:p>
            <a:pPr marL="0" indent="0">
              <a:lnSpc>
                <a:spcPct val="107000"/>
              </a:lnSpc>
              <a:spcAft>
                <a:spcPts val="800"/>
              </a:spcAft>
              <a:buNone/>
            </a:pPr>
            <a:r>
              <a:rPr lang="de-DE" sz="1800" dirty="0">
                <a:effectLst/>
                <a:latin typeface="+mn-lt"/>
                <a:ea typeface="Calibri" panose="020F0502020204030204" pitchFamily="34" charset="0"/>
                <a:cs typeface="Times New Roman" panose="02020603050405020304" pitchFamily="18" charset="0"/>
              </a:rPr>
              <a:t>Universität Potsdam (2022). Ordnung Schulpraktikum (</a:t>
            </a:r>
            <a:r>
              <a:rPr lang="de-DE" sz="1800" dirty="0" err="1">
                <a:effectLst/>
                <a:latin typeface="+mn-lt"/>
                <a:ea typeface="Calibri" panose="020F0502020204030204" pitchFamily="34" charset="0"/>
                <a:cs typeface="Times New Roman" panose="02020603050405020304" pitchFamily="18" charset="0"/>
              </a:rPr>
              <a:t>Ambek</a:t>
            </a:r>
            <a:r>
              <a:rPr lang="de-DE" sz="1800" dirty="0">
                <a:effectLst/>
                <a:latin typeface="+mn-lt"/>
                <a:ea typeface="Calibri" panose="020F0502020204030204" pitchFamily="34" charset="0"/>
                <a:cs typeface="Times New Roman" panose="02020603050405020304" pitchFamily="18" charset="0"/>
              </a:rPr>
              <a:t> 2022, Nr.14, § 2). Verfügbar unter:</a:t>
            </a:r>
            <a:r>
              <a:rPr lang="de-DE" sz="1800" dirty="0">
                <a:solidFill>
                  <a:schemeClr val="accent4">
                    <a:lumMod val="75000"/>
                    <a:lumOff val="25000"/>
                  </a:schemeClr>
                </a:solidFill>
                <a:effectLst/>
                <a:latin typeface="+mn-lt"/>
                <a:ea typeface="Calibri" panose="020F0502020204030204" pitchFamily="34" charset="0"/>
                <a:cs typeface="Times New Roman" panose="02020603050405020304" pitchFamily="18" charset="0"/>
              </a:rPr>
              <a:t> </a:t>
            </a:r>
            <a:r>
              <a:rPr lang="de-DE" sz="1800" u="sng" dirty="0">
                <a:solidFill>
                  <a:schemeClr val="accent4">
                    <a:lumMod val="75000"/>
                    <a:lumOff val="25000"/>
                  </a:schemeClr>
                </a:solidFill>
                <a:effectLst/>
                <a:latin typeface="+mn-l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https://www.uni-potsdam.de/fileadmin/projects/ambek/Amtliche_Bekanntmachungen/2022/Ausgabe_14/ambek-2022-014-530-538.pdf</a:t>
            </a:r>
            <a:r>
              <a:rPr lang="de-DE" sz="1800" dirty="0">
                <a:solidFill>
                  <a:schemeClr val="accent4">
                    <a:lumMod val="75000"/>
                    <a:lumOff val="25000"/>
                  </a:schemeClr>
                </a:solidFill>
                <a:effectLst/>
                <a:latin typeface="+mn-lt"/>
                <a:ea typeface="Calibri" panose="020F0502020204030204" pitchFamily="34" charset="0"/>
                <a:cs typeface="Times New Roman" panose="02020603050405020304" pitchFamily="18" charset="0"/>
              </a:rPr>
              <a:t> </a:t>
            </a:r>
            <a:r>
              <a:rPr lang="de-DE" sz="1800" dirty="0">
                <a:effectLst/>
                <a:latin typeface="+mn-lt"/>
                <a:ea typeface="Calibri" panose="020F0502020204030204" pitchFamily="34" charset="0"/>
                <a:cs typeface="Times New Roman" panose="02020603050405020304" pitchFamily="18" charset="0"/>
              </a:rPr>
              <a:t>[09.10.2022].</a:t>
            </a:r>
          </a:p>
          <a:p>
            <a:pPr marL="0" indent="0">
              <a:lnSpc>
                <a:spcPct val="107000"/>
              </a:lnSpc>
              <a:spcAft>
                <a:spcPts val="800"/>
              </a:spcAft>
              <a:buNone/>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sz="1800" dirty="0"/>
          </a:p>
        </p:txBody>
      </p:sp>
      <p:pic>
        <p:nvPicPr>
          <p:cNvPr id="7" name="Google Shape;50;p9">
            <a:extLst>
              <a:ext uri="{FF2B5EF4-FFF2-40B4-BE49-F238E27FC236}">
                <a16:creationId xmlns:a16="http://schemas.microsoft.com/office/drawing/2014/main" id="{98620544-9547-61E0-A942-31CE06224A87}"/>
              </a:ext>
            </a:extLst>
          </p:cNvPr>
          <p:cNvPicPr preferRelativeResize="0"/>
          <p:nvPr/>
        </p:nvPicPr>
        <p:blipFill rotWithShape="1">
          <a:blip r:embed="rId7">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294381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D5FA711-2A97-4C3B-A2E0-2561826909FA}"/>
              </a:ext>
            </a:extLst>
          </p:cNvPr>
          <p:cNvSpPr>
            <a:spLocks noGrp="1"/>
          </p:cNvSpPr>
          <p:nvPr>
            <p:ph type="dt" sz="half" idx="10"/>
          </p:nvPr>
        </p:nvSpPr>
        <p:spPr/>
        <p:txBody>
          <a:bodyPr/>
          <a:lstStyle/>
          <a:p>
            <a:fld id="{88E23C59-738B-427C-8A14-05275894565B}" type="datetime1">
              <a:rPr lang="de-DE" smtClean="0"/>
              <a:t>09.10.2022</a:t>
            </a:fld>
            <a:endParaRPr lang="de-DE"/>
          </a:p>
        </p:txBody>
      </p:sp>
      <p:sp>
        <p:nvSpPr>
          <p:cNvPr id="4" name="Foliennummernplatzhalter 3">
            <a:extLst>
              <a:ext uri="{FF2B5EF4-FFF2-40B4-BE49-F238E27FC236}">
                <a16:creationId xmlns:a16="http://schemas.microsoft.com/office/drawing/2014/main" id="{317DF277-0B28-43C1-A324-4C9EF1D6F53A}"/>
              </a:ext>
            </a:extLst>
          </p:cNvPr>
          <p:cNvSpPr>
            <a:spLocks noGrp="1"/>
          </p:cNvSpPr>
          <p:nvPr>
            <p:ph type="sldNum" sz="quarter" idx="12"/>
          </p:nvPr>
        </p:nvSpPr>
        <p:spPr/>
        <p:txBody>
          <a:bodyPr/>
          <a:lstStyle/>
          <a:p>
            <a:fld id="{E3F166C1-54BE-4587-B824-308BAB731EA4}" type="slidenum">
              <a:rPr lang="de-DE" smtClean="0"/>
              <a:t>3</a:t>
            </a:fld>
            <a:endParaRPr lang="de-DE"/>
          </a:p>
        </p:txBody>
      </p:sp>
      <p:sp>
        <p:nvSpPr>
          <p:cNvPr id="5" name="Titel 4">
            <a:extLst>
              <a:ext uri="{FF2B5EF4-FFF2-40B4-BE49-F238E27FC236}">
                <a16:creationId xmlns:a16="http://schemas.microsoft.com/office/drawing/2014/main" id="{44700AF9-50D3-49C7-BEBA-EFB3A6AFDE78}"/>
              </a:ext>
            </a:extLst>
          </p:cNvPr>
          <p:cNvSpPr>
            <a:spLocks noGrp="1"/>
          </p:cNvSpPr>
          <p:nvPr>
            <p:ph type="title"/>
          </p:nvPr>
        </p:nvSpPr>
        <p:spPr/>
        <p:txBody>
          <a:bodyPr/>
          <a:lstStyle/>
          <a:p>
            <a:r>
              <a:rPr lang="de-AT" dirty="0"/>
              <a:t>Begriffsbestimmung: Mentoring</a:t>
            </a:r>
          </a:p>
        </p:txBody>
      </p:sp>
      <p:sp>
        <p:nvSpPr>
          <p:cNvPr id="7" name="Textfeld 6">
            <a:extLst>
              <a:ext uri="{FF2B5EF4-FFF2-40B4-BE49-F238E27FC236}">
                <a16:creationId xmlns:a16="http://schemas.microsoft.com/office/drawing/2014/main" id="{004CB44A-3862-E0E0-EE80-1CD5367CC069}"/>
              </a:ext>
            </a:extLst>
          </p:cNvPr>
          <p:cNvSpPr txBox="1"/>
          <p:nvPr/>
        </p:nvSpPr>
        <p:spPr>
          <a:xfrm>
            <a:off x="262270" y="1116635"/>
            <a:ext cx="8931350" cy="2053639"/>
          </a:xfrm>
          <a:prstGeom prst="rect">
            <a:avLst/>
          </a:prstGeom>
          <a:noFill/>
        </p:spPr>
        <p:txBody>
          <a:bodyPr wrap="square" rtlCol="0">
            <a:spAutoFit/>
          </a:bodyPr>
          <a:lstStyle/>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„Mentoring in der Lehrerbildung wird allgemein als </a:t>
            </a:r>
            <a:r>
              <a:rPr lang="de-DE" sz="2000" b="1" dirty="0">
                <a:effectLst/>
                <a:latin typeface="Calibri" panose="020F0502020204030204" pitchFamily="34" charset="0"/>
                <a:ea typeface="Calibri" panose="020F0502020204030204" pitchFamily="34" charset="0"/>
                <a:cs typeface="Times New Roman" panose="02020603050405020304" pitchFamily="18" charset="0"/>
              </a:rPr>
              <a:t>Strategie für individuelle und institutionelle Unterstützung</a:t>
            </a:r>
            <a:r>
              <a:rPr lang="de-DE" sz="2000" dirty="0">
                <a:effectLst/>
                <a:latin typeface="Calibri" panose="020F0502020204030204" pitchFamily="34" charset="0"/>
                <a:ea typeface="Calibri" panose="020F0502020204030204" pitchFamily="34" charset="0"/>
                <a:cs typeface="Times New Roman" panose="02020603050405020304" pitchFamily="18" charset="0"/>
              </a:rPr>
              <a:t> gesehen, die – verwirklicht in einer Lernpartnerschaft von zwei Personen – die </a:t>
            </a:r>
            <a:r>
              <a:rPr lang="de-DE" sz="2000" b="1" dirty="0">
                <a:effectLst/>
                <a:latin typeface="Calibri" panose="020F0502020204030204" pitchFamily="34" charset="0"/>
                <a:ea typeface="Calibri" panose="020F0502020204030204" pitchFamily="34" charset="0"/>
                <a:cs typeface="Times New Roman" panose="02020603050405020304" pitchFamily="18" charset="0"/>
              </a:rPr>
              <a:t>professionelle (Weiter-)Entwicklung </a:t>
            </a:r>
            <a:r>
              <a:rPr lang="de-DE" sz="2000" dirty="0">
                <a:effectLst/>
                <a:latin typeface="Calibri" panose="020F0502020204030204" pitchFamily="34" charset="0"/>
                <a:ea typeface="Calibri" panose="020F0502020204030204" pitchFamily="34" charset="0"/>
                <a:cs typeface="Times New Roman" panose="02020603050405020304" pitchFamily="18" charset="0"/>
              </a:rPr>
              <a:t>von Lehrpersonen (Fischer/van Andel, 2002, S. 3), das </a:t>
            </a:r>
            <a:r>
              <a:rPr lang="de-DE" sz="2000" b="1" dirty="0">
                <a:effectLst/>
                <a:latin typeface="Calibri" panose="020F0502020204030204" pitchFamily="34" charset="0"/>
                <a:ea typeface="Calibri" panose="020F0502020204030204" pitchFamily="34" charset="0"/>
                <a:cs typeface="Times New Roman" panose="02020603050405020304" pitchFamily="18" charset="0"/>
              </a:rPr>
              <a:t>Wohlbefinden </a:t>
            </a:r>
            <a:r>
              <a:rPr lang="de-DE" sz="2000" dirty="0">
                <a:effectLst/>
                <a:latin typeface="Calibri" panose="020F0502020204030204" pitchFamily="34" charset="0"/>
                <a:ea typeface="Calibri" panose="020F0502020204030204" pitchFamily="34" charset="0"/>
                <a:cs typeface="Times New Roman" panose="02020603050405020304" pitchFamily="18" charset="0"/>
              </a:rPr>
              <a:t>und die </a:t>
            </a:r>
            <a:r>
              <a:rPr lang="de-DE" sz="2000" b="1" dirty="0">
                <a:effectLst/>
                <a:latin typeface="Calibri" panose="020F0502020204030204" pitchFamily="34" charset="0"/>
                <a:ea typeface="Calibri" panose="020F0502020204030204" pitchFamily="34" charset="0"/>
                <a:cs typeface="Times New Roman" panose="02020603050405020304" pitchFamily="18" charset="0"/>
              </a:rPr>
              <a:t>Einführung für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Berufsanfänger:innen</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dirty="0">
                <a:effectLst/>
                <a:latin typeface="Calibri" panose="020F0502020204030204" pitchFamily="34" charset="0"/>
                <a:ea typeface="Calibri" panose="020F0502020204030204" pitchFamily="34" charset="0"/>
                <a:cs typeface="Times New Roman" panose="02020603050405020304" pitchFamily="18" charset="0"/>
              </a:rPr>
              <a:t>(Hobson/Ashby/</a:t>
            </a:r>
            <a:r>
              <a:rPr lang="de-DE" sz="2000" dirty="0" err="1">
                <a:effectLst/>
                <a:latin typeface="Calibri" panose="020F0502020204030204" pitchFamily="34" charset="0"/>
                <a:ea typeface="Calibri" panose="020F0502020204030204" pitchFamily="34" charset="0"/>
                <a:cs typeface="Times New Roman" panose="02020603050405020304" pitchFamily="18" charset="0"/>
              </a:rPr>
              <a:t>Malderez</a:t>
            </a:r>
            <a:r>
              <a:rPr lang="de-DE" sz="2000" dirty="0">
                <a:effectLst/>
                <a:latin typeface="Calibri" panose="020F0502020204030204" pitchFamily="34" charset="0"/>
                <a:ea typeface="Calibri" panose="020F0502020204030204" pitchFamily="34" charset="0"/>
                <a:cs typeface="Times New Roman" panose="02020603050405020304" pitchFamily="18" charset="0"/>
              </a:rPr>
              <a:t>/Tomlinson, 2009) zum </a:t>
            </a:r>
            <a:r>
              <a:rPr lang="de-DE" sz="2000" b="1" dirty="0">
                <a:effectLst/>
                <a:latin typeface="Calibri" panose="020F0502020204030204" pitchFamily="34" charset="0"/>
                <a:ea typeface="Calibri" panose="020F0502020204030204" pitchFamily="34" charset="0"/>
                <a:cs typeface="Times New Roman" panose="02020603050405020304" pitchFamily="18" charset="0"/>
              </a:rPr>
              <a:t>Ziel</a:t>
            </a:r>
            <a:r>
              <a:rPr lang="de-DE" sz="2000" dirty="0">
                <a:effectLst/>
                <a:latin typeface="Calibri" panose="020F0502020204030204" pitchFamily="34" charset="0"/>
                <a:ea typeface="Calibri" panose="020F0502020204030204" pitchFamily="34" charset="0"/>
                <a:cs typeface="Times New Roman" panose="02020603050405020304" pitchFamily="18" charset="0"/>
              </a:rPr>
              <a:t> hat.“ (</a:t>
            </a:r>
            <a:r>
              <a:rPr lang="de-DE" sz="2000" dirty="0" err="1">
                <a:effectLst/>
                <a:latin typeface="Calibri" panose="020F0502020204030204" pitchFamily="34" charset="0"/>
                <a:ea typeface="Calibri" panose="020F0502020204030204" pitchFamily="34" charset="0"/>
                <a:cs typeface="Times New Roman" panose="02020603050405020304" pitchFamily="18" charset="0"/>
              </a:rPr>
              <a:t>Braunsteiner</a:t>
            </a:r>
            <a:r>
              <a:rPr lang="de-DE" sz="2000" dirty="0">
                <a:effectLst/>
                <a:latin typeface="Calibri" panose="020F0502020204030204" pitchFamily="34" charset="0"/>
                <a:ea typeface="Calibri" panose="020F0502020204030204" pitchFamily="34" charset="0"/>
                <a:cs typeface="Times New Roman" panose="02020603050405020304" pitchFamily="18" charset="0"/>
              </a:rPr>
              <a:t>/Schnider, 2020, S. 17)</a:t>
            </a:r>
          </a:p>
        </p:txBody>
      </p:sp>
      <p:sp>
        <p:nvSpPr>
          <p:cNvPr id="8" name="Textfeld 7">
            <a:extLst>
              <a:ext uri="{FF2B5EF4-FFF2-40B4-BE49-F238E27FC236}">
                <a16:creationId xmlns:a16="http://schemas.microsoft.com/office/drawing/2014/main" id="{6FC2986E-542F-6A64-3E88-8D1F05ED0CBB}"/>
              </a:ext>
            </a:extLst>
          </p:cNvPr>
          <p:cNvSpPr txBox="1"/>
          <p:nvPr/>
        </p:nvSpPr>
        <p:spPr>
          <a:xfrm>
            <a:off x="262270" y="3334234"/>
            <a:ext cx="8105903" cy="1065676"/>
          </a:xfrm>
          <a:prstGeom prst="rect">
            <a:avLst/>
          </a:prstGeom>
          <a:noFill/>
        </p:spPr>
        <p:txBody>
          <a:bodyPr wrap="square" rtlCol="0">
            <a:spAutoFit/>
          </a:bodyPr>
          <a:lstStyle/>
          <a:p>
            <a:pPr>
              <a:lnSpc>
                <a:spcPct val="107000"/>
              </a:lnSpc>
              <a:spcAft>
                <a:spcPts val="800"/>
              </a:spcAft>
            </a:pPr>
            <a:r>
              <a:rPr lang="de-DE" sz="2000" dirty="0">
                <a:latin typeface="Calibri" panose="020F0502020204030204" pitchFamily="34" charset="0"/>
                <a:cs typeface="Times New Roman" panose="02020603050405020304" pitchFamily="18" charset="0"/>
              </a:rPr>
              <a:t>„Mentoring steht dabei für die </a:t>
            </a:r>
            <a:r>
              <a:rPr lang="de-DE" sz="2000" b="1" dirty="0">
                <a:latin typeface="Calibri" panose="020F0502020204030204" pitchFamily="34" charset="0"/>
                <a:cs typeface="Times New Roman" panose="02020603050405020304" pitchFamily="18" charset="0"/>
              </a:rPr>
              <a:t>wechselseitige Beziehung</a:t>
            </a:r>
            <a:r>
              <a:rPr lang="de-DE" sz="2000" dirty="0">
                <a:latin typeface="Calibri" panose="020F0502020204030204" pitchFamily="34" charset="0"/>
                <a:cs typeface="Times New Roman" panose="02020603050405020304" pitchFamily="18" charset="0"/>
              </a:rPr>
              <a:t> mit Qualifikations- und Lerneffekten für </a:t>
            </a:r>
            <a:r>
              <a:rPr lang="de-DE" sz="2000" b="1" dirty="0">
                <a:latin typeface="Calibri" panose="020F0502020204030204" pitchFamily="34" charset="0"/>
                <a:cs typeface="Times New Roman" panose="02020603050405020304" pitchFamily="18" charset="0"/>
              </a:rPr>
              <a:t>Mentees und </a:t>
            </a:r>
            <a:r>
              <a:rPr lang="de-DE" sz="2000" b="1" dirty="0" err="1">
                <a:latin typeface="Calibri" panose="020F0502020204030204" pitchFamily="34" charset="0"/>
                <a:cs typeface="Times New Roman" panose="02020603050405020304" pitchFamily="18" charset="0"/>
              </a:rPr>
              <a:t>Mentor:innen</a:t>
            </a:r>
            <a:r>
              <a:rPr lang="de-DE" sz="2000" dirty="0">
                <a:latin typeface="Calibri" panose="020F0502020204030204" pitchFamily="34" charset="0"/>
                <a:cs typeface="Times New Roman" panose="02020603050405020304" pitchFamily="18" charset="0"/>
              </a:rPr>
              <a:t>.“ (</a:t>
            </a:r>
            <a:r>
              <a:rPr lang="de-DE" sz="2000" dirty="0" err="1">
                <a:latin typeface="Calibri" panose="020F0502020204030204" pitchFamily="34" charset="0"/>
                <a:cs typeface="Times New Roman" panose="02020603050405020304" pitchFamily="18" charset="0"/>
              </a:rPr>
              <a:t>Braunsteiner</a:t>
            </a:r>
            <a:r>
              <a:rPr lang="de-DE" sz="2000" dirty="0">
                <a:latin typeface="Calibri" panose="020F0502020204030204" pitchFamily="34" charset="0"/>
                <a:cs typeface="Times New Roman" panose="02020603050405020304" pitchFamily="18" charset="0"/>
              </a:rPr>
              <a:t>/Schnider, 2020, S. 17</a:t>
            </a:r>
            <a:r>
              <a:rPr lang="de-DE" dirty="0">
                <a:latin typeface="Calibri" panose="020F0502020204030204" pitchFamily="34" charset="0"/>
                <a:cs typeface="Times New Roman" panose="02020603050405020304" pitchFamily="18" charset="0"/>
              </a:rPr>
              <a:t>)</a:t>
            </a:r>
          </a:p>
        </p:txBody>
      </p:sp>
      <p:sp>
        <p:nvSpPr>
          <p:cNvPr id="9" name="Textfeld 8">
            <a:extLst>
              <a:ext uri="{FF2B5EF4-FFF2-40B4-BE49-F238E27FC236}">
                <a16:creationId xmlns:a16="http://schemas.microsoft.com/office/drawing/2014/main" id="{03FB280E-CE91-7ABC-20AB-EAFA295154A4}"/>
              </a:ext>
            </a:extLst>
          </p:cNvPr>
          <p:cNvSpPr txBox="1"/>
          <p:nvPr/>
        </p:nvSpPr>
        <p:spPr>
          <a:xfrm>
            <a:off x="262270" y="4456820"/>
            <a:ext cx="7085178" cy="70788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„Dieses Instrument [der Personalentwicklung] stützt sich</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auf</a:t>
            </a:r>
            <a:r>
              <a:rPr lang="de-DE" sz="2000" b="1" dirty="0">
                <a:latin typeface="Calibri" panose="020F0502020204030204" pitchFamily="34" charset="0"/>
                <a:cs typeface="Calibri" panose="020F0502020204030204" pitchFamily="34" charset="0"/>
              </a:rPr>
              <a:t> kollegiale </a:t>
            </a:r>
            <a:r>
              <a:rPr lang="de-DE" sz="2000" dirty="0">
                <a:latin typeface="Calibri" panose="020F0502020204030204" pitchFamily="34" charset="0"/>
                <a:cs typeface="Calibri" panose="020F0502020204030204" pitchFamily="34" charset="0"/>
              </a:rPr>
              <a:t>Zusammenarbeit.“ (</a:t>
            </a:r>
            <a:r>
              <a:rPr lang="de-DE" sz="2000" dirty="0" err="1">
                <a:latin typeface="Calibri" panose="020F0502020204030204" pitchFamily="34" charset="0"/>
                <a:cs typeface="Calibri" panose="020F0502020204030204" pitchFamily="34" charset="0"/>
              </a:rPr>
              <a:t>Dammerer</a:t>
            </a:r>
            <a:r>
              <a:rPr lang="de-DE" sz="2000" dirty="0">
                <a:latin typeface="Calibri" panose="020F0502020204030204" pitchFamily="34" charset="0"/>
                <a:cs typeface="Calibri" panose="020F0502020204030204" pitchFamily="34" charset="0"/>
              </a:rPr>
              <a:t>, 2020, S. 61)</a:t>
            </a:r>
          </a:p>
        </p:txBody>
      </p:sp>
      <p:sp>
        <p:nvSpPr>
          <p:cNvPr id="10" name="Textfeld 9">
            <a:extLst>
              <a:ext uri="{FF2B5EF4-FFF2-40B4-BE49-F238E27FC236}">
                <a16:creationId xmlns:a16="http://schemas.microsoft.com/office/drawing/2014/main" id="{C6DCD470-7214-5C56-17CD-8F80A3328BF5}"/>
              </a:ext>
            </a:extLst>
          </p:cNvPr>
          <p:cNvSpPr txBox="1"/>
          <p:nvPr/>
        </p:nvSpPr>
        <p:spPr>
          <a:xfrm>
            <a:off x="262270" y="5328666"/>
            <a:ext cx="8931350" cy="1015663"/>
          </a:xfrm>
          <a:prstGeom prst="rect">
            <a:avLst/>
          </a:prstGeom>
          <a:noFill/>
        </p:spPr>
        <p:txBody>
          <a:bodyPr wrap="square" rtlCol="0">
            <a:spAutoFit/>
          </a:bodyPr>
          <a:lstStyle/>
          <a:p>
            <a:r>
              <a:rPr lang="de-DE" sz="2000" dirty="0">
                <a:latin typeface="Calibri" panose="020F0502020204030204" pitchFamily="34" charset="0"/>
                <a:cs typeface="Times New Roman" panose="02020603050405020304" pitchFamily="18" charset="0"/>
              </a:rPr>
              <a:t>„Mentees […] wollen Wegweiser. Und Wegweiser sind Hinweise, die </a:t>
            </a:r>
            <a:r>
              <a:rPr lang="de-DE" sz="2000" b="1" dirty="0">
                <a:latin typeface="Calibri" panose="020F0502020204030204" pitchFamily="34" charset="0"/>
                <a:cs typeface="Times New Roman" panose="02020603050405020304" pitchFamily="18" charset="0"/>
              </a:rPr>
              <a:t>Richtung anbieten</a:t>
            </a:r>
            <a:r>
              <a:rPr lang="de-DE" sz="2000" dirty="0">
                <a:latin typeface="Calibri" panose="020F0502020204030204" pitchFamily="34" charset="0"/>
                <a:cs typeface="Times New Roman" panose="02020603050405020304" pitchFamily="18" charset="0"/>
              </a:rPr>
              <a:t>, nicht Waggons, in die man einsteigt, um zu sehen, wohin der Zug fährt.“ (Rauscher, 2020, S. 9)</a:t>
            </a:r>
          </a:p>
        </p:txBody>
      </p:sp>
      <p:sp>
        <p:nvSpPr>
          <p:cNvPr id="11" name="Textfeld 10">
            <a:extLst>
              <a:ext uri="{FF2B5EF4-FFF2-40B4-BE49-F238E27FC236}">
                <a16:creationId xmlns:a16="http://schemas.microsoft.com/office/drawing/2014/main" id="{D8DCDB8A-BD2A-53A8-569B-F208A8B533AE}"/>
              </a:ext>
            </a:extLst>
          </p:cNvPr>
          <p:cNvSpPr txBox="1"/>
          <p:nvPr/>
        </p:nvSpPr>
        <p:spPr>
          <a:xfrm>
            <a:off x="9178373" y="1674307"/>
            <a:ext cx="2105246" cy="707886"/>
          </a:xfrm>
          <a:prstGeom prst="rect">
            <a:avLst/>
          </a:prstGeom>
          <a:noFill/>
          <a:ln w="12700">
            <a:solidFill>
              <a:schemeClr val="tx1"/>
            </a:solidFill>
          </a:ln>
        </p:spPr>
        <p:txBody>
          <a:bodyPr wrap="square" rtlCol="0">
            <a:spAutoFit/>
          </a:bodyPr>
          <a:lstStyle/>
          <a:p>
            <a:r>
              <a:rPr lang="de-DE" sz="2000" dirty="0"/>
              <a:t>Personal-entwicklung</a:t>
            </a:r>
          </a:p>
        </p:txBody>
      </p:sp>
      <p:sp>
        <p:nvSpPr>
          <p:cNvPr id="12" name="Textfeld 11">
            <a:extLst>
              <a:ext uri="{FF2B5EF4-FFF2-40B4-BE49-F238E27FC236}">
                <a16:creationId xmlns:a16="http://schemas.microsoft.com/office/drawing/2014/main" id="{4C16D556-E84B-5973-7DD0-4535A61CB21A}"/>
              </a:ext>
            </a:extLst>
          </p:cNvPr>
          <p:cNvSpPr txBox="1"/>
          <p:nvPr/>
        </p:nvSpPr>
        <p:spPr>
          <a:xfrm>
            <a:off x="9178373" y="3314234"/>
            <a:ext cx="2009554" cy="707886"/>
          </a:xfrm>
          <a:prstGeom prst="rect">
            <a:avLst/>
          </a:prstGeom>
          <a:noFill/>
          <a:ln w="12700">
            <a:solidFill>
              <a:schemeClr val="tx1"/>
            </a:solidFill>
          </a:ln>
        </p:spPr>
        <p:txBody>
          <a:bodyPr wrap="square" rtlCol="0">
            <a:spAutoFit/>
          </a:bodyPr>
          <a:lstStyle/>
          <a:p>
            <a:r>
              <a:rPr lang="de-DE" sz="2000" dirty="0"/>
              <a:t>Reziproke Entwicklung</a:t>
            </a:r>
          </a:p>
        </p:txBody>
      </p:sp>
      <p:sp>
        <p:nvSpPr>
          <p:cNvPr id="13" name="Textfeld 12">
            <a:extLst>
              <a:ext uri="{FF2B5EF4-FFF2-40B4-BE49-F238E27FC236}">
                <a16:creationId xmlns:a16="http://schemas.microsoft.com/office/drawing/2014/main" id="{69B95816-D71B-B35C-399E-3FE365E811CA}"/>
              </a:ext>
            </a:extLst>
          </p:cNvPr>
          <p:cNvSpPr txBox="1"/>
          <p:nvPr/>
        </p:nvSpPr>
        <p:spPr>
          <a:xfrm>
            <a:off x="9186530" y="4213844"/>
            <a:ext cx="2743200" cy="923330"/>
          </a:xfrm>
          <a:prstGeom prst="rect">
            <a:avLst/>
          </a:prstGeom>
          <a:noFill/>
          <a:ln w="12700">
            <a:solidFill>
              <a:schemeClr val="tx1"/>
            </a:solidFill>
          </a:ln>
        </p:spPr>
        <p:txBody>
          <a:bodyPr wrap="square" rtlCol="0">
            <a:spAutoFit/>
          </a:bodyPr>
          <a:lstStyle/>
          <a:p>
            <a:r>
              <a:rPr lang="de-DE" dirty="0"/>
              <a:t>Synonyme:</a:t>
            </a:r>
          </a:p>
          <a:p>
            <a:r>
              <a:rPr lang="de-DE" dirty="0"/>
              <a:t>Solidarisch, fair </a:t>
            </a:r>
            <a:r>
              <a:rPr lang="de-DE" dirty="0" err="1"/>
              <a:t>koope-rativ</a:t>
            </a:r>
            <a:r>
              <a:rPr lang="de-DE" dirty="0"/>
              <a:t>, vertrauensvoll</a:t>
            </a:r>
          </a:p>
        </p:txBody>
      </p:sp>
      <p:sp>
        <p:nvSpPr>
          <p:cNvPr id="14" name="Textfeld 13">
            <a:extLst>
              <a:ext uri="{FF2B5EF4-FFF2-40B4-BE49-F238E27FC236}">
                <a16:creationId xmlns:a16="http://schemas.microsoft.com/office/drawing/2014/main" id="{5654F5EB-B14A-3C3C-05FF-DB69FB9E9B16}"/>
              </a:ext>
            </a:extLst>
          </p:cNvPr>
          <p:cNvSpPr txBox="1"/>
          <p:nvPr/>
        </p:nvSpPr>
        <p:spPr>
          <a:xfrm>
            <a:off x="9178373" y="5328666"/>
            <a:ext cx="2751357" cy="1015663"/>
          </a:xfrm>
          <a:prstGeom prst="rect">
            <a:avLst/>
          </a:prstGeom>
          <a:noFill/>
          <a:ln w="12700">
            <a:solidFill>
              <a:schemeClr val="tx1"/>
            </a:solidFill>
          </a:ln>
        </p:spPr>
        <p:txBody>
          <a:bodyPr wrap="square" rtlCol="0">
            <a:spAutoFit/>
          </a:bodyPr>
          <a:lstStyle/>
          <a:p>
            <a:r>
              <a:rPr lang="de-DE" sz="2000" dirty="0"/>
              <a:t>Reflexions- und Selbstkompetenz erwerben</a:t>
            </a:r>
          </a:p>
        </p:txBody>
      </p:sp>
      <p:pic>
        <p:nvPicPr>
          <p:cNvPr id="6" name="Google Shape;50;p9">
            <a:extLst>
              <a:ext uri="{FF2B5EF4-FFF2-40B4-BE49-F238E27FC236}">
                <a16:creationId xmlns:a16="http://schemas.microsoft.com/office/drawing/2014/main" id="{17819AB2-6F8F-3745-99DA-DA9B2174BD7F}"/>
              </a:ext>
            </a:extLst>
          </p:cNvPr>
          <p:cNvPicPr preferRelativeResize="0"/>
          <p:nvPr/>
        </p:nvPicPr>
        <p:blipFill rotWithShape="1">
          <a:blip r:embed="rId3">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393440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C5EC001-736B-7737-50C8-BB575AD574AC}"/>
              </a:ext>
            </a:extLst>
          </p:cNvPr>
          <p:cNvSpPr>
            <a:spLocks noGrp="1"/>
          </p:cNvSpPr>
          <p:nvPr>
            <p:ph type="title"/>
          </p:nvPr>
        </p:nvSpPr>
        <p:spPr>
          <a:xfrm>
            <a:off x="2063286" y="164974"/>
            <a:ext cx="7690314" cy="797169"/>
          </a:xfrm>
        </p:spPr>
        <p:txBody>
          <a:bodyPr>
            <a:normAutofit/>
          </a:bodyPr>
          <a:lstStyle/>
          <a:p>
            <a:r>
              <a:rPr lang="en-US" dirty="0"/>
              <a:t>Mentoring unterstützt den Berufseinstieg</a:t>
            </a:r>
          </a:p>
        </p:txBody>
      </p:sp>
      <p:pic>
        <p:nvPicPr>
          <p:cNvPr id="8" name="Inhaltsplatzhalter 7">
            <a:extLst>
              <a:ext uri="{FF2B5EF4-FFF2-40B4-BE49-F238E27FC236}">
                <a16:creationId xmlns:a16="http://schemas.microsoft.com/office/drawing/2014/main" id="{4CA47921-3B98-96F9-256E-98C189BF5B4D}"/>
              </a:ext>
            </a:extLst>
          </p:cNvPr>
          <p:cNvPicPr>
            <a:picLocks noGrp="1" noChangeAspect="1"/>
          </p:cNvPicPr>
          <p:nvPr>
            <p:ph sz="half" idx="1"/>
          </p:nvPr>
        </p:nvPicPr>
        <p:blipFill>
          <a:blip r:embed="rId3"/>
          <a:stretch>
            <a:fillRect/>
          </a:stretch>
        </p:blipFill>
        <p:spPr>
          <a:xfrm>
            <a:off x="589263" y="1667724"/>
            <a:ext cx="3600731" cy="4351338"/>
          </a:xfrm>
          <a:noFill/>
        </p:spPr>
      </p:pic>
      <p:sp>
        <p:nvSpPr>
          <p:cNvPr id="15" name="Content Placeholder 3">
            <a:extLst>
              <a:ext uri="{FF2B5EF4-FFF2-40B4-BE49-F238E27FC236}">
                <a16:creationId xmlns:a16="http://schemas.microsoft.com/office/drawing/2014/main" id="{369D4F8C-FA17-E4E6-4E4F-B16A3AC9B9D2}"/>
              </a:ext>
            </a:extLst>
          </p:cNvPr>
          <p:cNvSpPr>
            <a:spLocks noGrp="1"/>
          </p:cNvSpPr>
          <p:nvPr>
            <p:ph sz="half" idx="2"/>
          </p:nvPr>
        </p:nvSpPr>
        <p:spPr>
          <a:xfrm>
            <a:off x="4660603" y="1402216"/>
            <a:ext cx="6985591" cy="4604439"/>
          </a:xfrm>
        </p:spPr>
        <p:txBody>
          <a:bodyPr>
            <a:normAutofit/>
          </a:bodyPr>
          <a:lstStyle/>
          <a:p>
            <a:pPr marL="514350" indent="-514350">
              <a:buFont typeface="+mj-lt"/>
              <a:buAutoNum type="alphaLcPeriod"/>
            </a:pPr>
            <a:r>
              <a:rPr lang="en-US" dirty="0"/>
              <a:t>Vermeidet das Zurückfallen in directive Verhaltensweisen </a:t>
            </a:r>
            <a:r>
              <a:rPr lang="en-US" sz="1600" dirty="0"/>
              <a:t>(Dann u.a., 1978; Mayer/Neuweg, 2008)</a:t>
            </a:r>
          </a:p>
          <a:p>
            <a:pPr marL="514350" indent="-514350">
              <a:buFont typeface="+mj-lt"/>
              <a:buAutoNum type="alphaLcPeriod"/>
            </a:pPr>
            <a:r>
              <a:rPr lang="de-DE" dirty="0"/>
              <a:t>Bietet </a:t>
            </a:r>
            <a:r>
              <a:rPr lang="de-DE" b="1" dirty="0"/>
              <a:t>persönliche, soziale und fachliche </a:t>
            </a:r>
            <a:r>
              <a:rPr lang="de-DE" dirty="0"/>
              <a:t>Unterstützung </a:t>
            </a:r>
            <a:r>
              <a:rPr lang="de-DE" sz="1600" dirty="0"/>
              <a:t>(Holzinger u.a., 2015)</a:t>
            </a:r>
          </a:p>
          <a:p>
            <a:pPr marL="514350" indent="-514350">
              <a:buFont typeface="+mj-lt"/>
              <a:buAutoNum type="alphaLcPeriod"/>
            </a:pPr>
            <a:r>
              <a:rPr lang="de-DE" dirty="0"/>
              <a:t>Erfüllt  </a:t>
            </a:r>
            <a:r>
              <a:rPr lang="de-DE" b="1" dirty="0"/>
              <a:t>4 Grundbedürfnisse </a:t>
            </a:r>
            <a:r>
              <a:rPr lang="de-DE" dirty="0"/>
              <a:t>von Berufseinsteiger:innen </a:t>
            </a:r>
            <a:r>
              <a:rPr lang="de-DE" sz="1600" dirty="0"/>
              <a:t>(Dreer, 2018):</a:t>
            </a:r>
          </a:p>
          <a:p>
            <a:pPr marL="971527" lvl="1" indent="-514350">
              <a:buAutoNum type="arabicPeriod"/>
            </a:pPr>
            <a:r>
              <a:rPr lang="de-DE" dirty="0"/>
              <a:t>Einführung in den Schulalltag</a:t>
            </a:r>
          </a:p>
          <a:p>
            <a:pPr marL="971527" lvl="1" indent="-514350">
              <a:buAutoNum type="arabicPeriod"/>
            </a:pPr>
            <a:r>
              <a:rPr lang="en-US" dirty="0"/>
              <a:t>Einbindung in die Lehrer- und Schülerschaft</a:t>
            </a:r>
          </a:p>
          <a:p>
            <a:pPr marL="971527" lvl="1" indent="-514350">
              <a:buAutoNum type="arabicPeriod"/>
            </a:pPr>
            <a:r>
              <a:rPr lang="en-US" dirty="0"/>
              <a:t>Selbsterprobung</a:t>
            </a:r>
          </a:p>
          <a:p>
            <a:pPr marL="971527" lvl="1" indent="-514350">
              <a:buAutoNum type="arabicPeriod"/>
            </a:pPr>
            <a:r>
              <a:rPr lang="en-US" dirty="0"/>
              <a:t>Selbstverwirklichung als Lehrperson</a:t>
            </a:r>
          </a:p>
        </p:txBody>
      </p:sp>
      <p:sp>
        <p:nvSpPr>
          <p:cNvPr id="3" name="Datumsplatzhalter 2">
            <a:extLst>
              <a:ext uri="{FF2B5EF4-FFF2-40B4-BE49-F238E27FC236}">
                <a16:creationId xmlns:a16="http://schemas.microsoft.com/office/drawing/2014/main" id="{F36878BC-B020-009C-70D7-A70C31832ECE}"/>
              </a:ext>
            </a:extLst>
          </p:cNvPr>
          <p:cNvSpPr>
            <a:spLocks noGrp="1"/>
          </p:cNvSpPr>
          <p:nvPr>
            <p:ph type="dt" sz="half" idx="10"/>
          </p:nvPr>
        </p:nvSpPr>
        <p:spPr>
          <a:xfrm>
            <a:off x="942404" y="6534455"/>
            <a:ext cx="2743200" cy="219081"/>
          </a:xfrm>
        </p:spPr>
        <p:txBody>
          <a:bodyPr anchor="ctr">
            <a:normAutofit/>
          </a:bodyPr>
          <a:lstStyle/>
          <a:p>
            <a:pPr>
              <a:lnSpc>
                <a:spcPct val="90000"/>
              </a:lnSpc>
              <a:spcAft>
                <a:spcPts val="600"/>
              </a:spcAft>
            </a:pPr>
            <a:fld id="{5CD2AB43-790D-4938-8C9B-76FDD7A6FCD1}" type="datetime1">
              <a:rPr lang="de-DE" smtClean="0"/>
              <a:pPr>
                <a:lnSpc>
                  <a:spcPct val="90000"/>
                </a:lnSpc>
                <a:spcAft>
                  <a:spcPts val="600"/>
                </a:spcAft>
              </a:pPr>
              <a:t>09.10.2022</a:t>
            </a:fld>
            <a:endParaRPr lang="de-DE"/>
          </a:p>
        </p:txBody>
      </p:sp>
      <p:sp>
        <p:nvSpPr>
          <p:cNvPr id="5" name="Foliennummernplatzhalter 4">
            <a:extLst>
              <a:ext uri="{FF2B5EF4-FFF2-40B4-BE49-F238E27FC236}">
                <a16:creationId xmlns:a16="http://schemas.microsoft.com/office/drawing/2014/main" id="{EEA5B48D-B45D-BDCB-0DE7-04450034F729}"/>
              </a:ext>
            </a:extLst>
          </p:cNvPr>
          <p:cNvSpPr>
            <a:spLocks noGrp="1"/>
          </p:cNvSpPr>
          <p:nvPr>
            <p:ph type="sldNum" sz="quarter" idx="12"/>
          </p:nvPr>
        </p:nvSpPr>
        <p:spPr>
          <a:xfrm>
            <a:off x="8506395" y="6534455"/>
            <a:ext cx="2743200" cy="219081"/>
          </a:xfrm>
        </p:spPr>
        <p:txBody>
          <a:bodyPr anchor="ctr">
            <a:normAutofit/>
          </a:bodyPr>
          <a:lstStyle/>
          <a:p>
            <a:pPr>
              <a:lnSpc>
                <a:spcPct val="90000"/>
              </a:lnSpc>
              <a:spcAft>
                <a:spcPts val="600"/>
              </a:spcAft>
            </a:pPr>
            <a:fld id="{E3F166C1-54BE-4587-B824-308BAB731EA4}" type="slidenum">
              <a:rPr lang="de-DE" smtClean="0"/>
              <a:pPr>
                <a:lnSpc>
                  <a:spcPct val="90000"/>
                </a:lnSpc>
                <a:spcAft>
                  <a:spcPts val="600"/>
                </a:spcAft>
              </a:pPr>
              <a:t>4</a:t>
            </a:fld>
            <a:endParaRPr lang="de-DE"/>
          </a:p>
        </p:txBody>
      </p:sp>
      <p:sp>
        <p:nvSpPr>
          <p:cNvPr id="9" name="Textfeld 8">
            <a:extLst>
              <a:ext uri="{FF2B5EF4-FFF2-40B4-BE49-F238E27FC236}">
                <a16:creationId xmlns:a16="http://schemas.microsoft.com/office/drawing/2014/main" id="{975A9A92-468A-F9EC-B4A5-7C362A73160F}"/>
              </a:ext>
            </a:extLst>
          </p:cNvPr>
          <p:cNvSpPr txBox="1"/>
          <p:nvPr/>
        </p:nvSpPr>
        <p:spPr>
          <a:xfrm>
            <a:off x="0" y="6101278"/>
            <a:ext cx="6242514" cy="338554"/>
          </a:xfrm>
          <a:prstGeom prst="rect">
            <a:avLst/>
          </a:prstGeom>
          <a:noFill/>
        </p:spPr>
        <p:txBody>
          <a:bodyPr wrap="square" rtlCol="0">
            <a:spAutoFit/>
          </a:bodyPr>
          <a:lstStyle/>
          <a:p>
            <a:r>
              <a:rPr lang="de-DE" sz="1600" dirty="0"/>
              <a:t>Dieter Tonn (Zeitschrift GEW Hessen, 62 J., 9/2009, S. 7)</a:t>
            </a:r>
          </a:p>
        </p:txBody>
      </p:sp>
      <p:pic>
        <p:nvPicPr>
          <p:cNvPr id="2" name="Google Shape;50;p9">
            <a:extLst>
              <a:ext uri="{FF2B5EF4-FFF2-40B4-BE49-F238E27FC236}">
                <a16:creationId xmlns:a16="http://schemas.microsoft.com/office/drawing/2014/main" id="{26357EAE-3082-3269-E93C-81DE059CAC41}"/>
              </a:ext>
            </a:extLst>
          </p:cNvPr>
          <p:cNvPicPr preferRelativeResize="0"/>
          <p:nvPr/>
        </p:nvPicPr>
        <p:blipFill rotWithShape="1">
          <a:blip r:embed="rId4">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59828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58AD4-44D7-F003-12ED-3425A7BFBDDA}"/>
              </a:ext>
            </a:extLst>
          </p:cNvPr>
          <p:cNvSpPr>
            <a:spLocks noGrp="1"/>
          </p:cNvSpPr>
          <p:nvPr>
            <p:ph type="title"/>
          </p:nvPr>
        </p:nvSpPr>
        <p:spPr>
          <a:xfrm>
            <a:off x="2014352" y="174550"/>
            <a:ext cx="9923355" cy="795690"/>
          </a:xfrm>
        </p:spPr>
        <p:txBody>
          <a:bodyPr>
            <a:normAutofit fontScale="90000"/>
          </a:bodyPr>
          <a:lstStyle/>
          <a:p>
            <a:pPr algn="l"/>
            <a:r>
              <a:rPr lang="en-US" dirty="0" err="1"/>
              <a:t>Vom</a:t>
            </a:r>
            <a:r>
              <a:rPr lang="en-US" dirty="0"/>
              <a:t> </a:t>
            </a:r>
            <a:r>
              <a:rPr lang="en-US" dirty="0" err="1"/>
              <a:t>Geführt</a:t>
            </a:r>
            <a:r>
              <a:rPr lang="en-US" dirty="0"/>
              <a:t>	    	</a:t>
            </a:r>
            <a:r>
              <a:rPr lang="en-US" dirty="0" err="1"/>
              <a:t>Reflexiven</a:t>
            </a:r>
            <a:br>
              <a:rPr lang="en-US" dirty="0"/>
            </a:br>
            <a:r>
              <a:rPr lang="en-US" dirty="0" err="1"/>
              <a:t>werden</a:t>
            </a:r>
            <a:r>
              <a:rPr lang="en-US" dirty="0"/>
              <a:t>			</a:t>
            </a:r>
            <a:r>
              <a:rPr lang="en-US" dirty="0" err="1"/>
              <a:t>autonomen</a:t>
            </a:r>
            <a:r>
              <a:rPr lang="en-US" dirty="0"/>
              <a:t> </a:t>
            </a:r>
            <a:r>
              <a:rPr lang="en-US" dirty="0" err="1"/>
              <a:t>Handeln</a:t>
            </a:r>
            <a:endParaRPr lang="de-DE" dirty="0"/>
          </a:p>
        </p:txBody>
      </p:sp>
      <p:sp>
        <p:nvSpPr>
          <p:cNvPr id="3" name="Datumsplatzhalter 2">
            <a:extLst>
              <a:ext uri="{FF2B5EF4-FFF2-40B4-BE49-F238E27FC236}">
                <a16:creationId xmlns:a16="http://schemas.microsoft.com/office/drawing/2014/main" id="{C606B00F-2059-C466-FE49-3E3DA32D35C9}"/>
              </a:ext>
            </a:extLst>
          </p:cNvPr>
          <p:cNvSpPr>
            <a:spLocks noGrp="1"/>
          </p:cNvSpPr>
          <p:nvPr>
            <p:ph type="dt" sz="half" idx="10"/>
          </p:nvPr>
        </p:nvSpPr>
        <p:spPr/>
        <p:txBody>
          <a:bodyPr/>
          <a:lstStyle/>
          <a:p>
            <a:fld id="{46018EB3-60DE-4B16-AF72-FA0D53E2DD13}" type="datetime1">
              <a:rPr lang="de-DE" smtClean="0"/>
              <a:t>09.10.2022</a:t>
            </a:fld>
            <a:endParaRPr lang="de-DE"/>
          </a:p>
        </p:txBody>
      </p:sp>
      <p:sp>
        <p:nvSpPr>
          <p:cNvPr id="5" name="Foliennummernplatzhalter 4">
            <a:extLst>
              <a:ext uri="{FF2B5EF4-FFF2-40B4-BE49-F238E27FC236}">
                <a16:creationId xmlns:a16="http://schemas.microsoft.com/office/drawing/2014/main" id="{5B33DCFD-51EF-4AC6-AC45-A4888F749B1D}"/>
              </a:ext>
            </a:extLst>
          </p:cNvPr>
          <p:cNvSpPr>
            <a:spLocks noGrp="1"/>
          </p:cNvSpPr>
          <p:nvPr>
            <p:ph type="sldNum" sz="quarter" idx="12"/>
          </p:nvPr>
        </p:nvSpPr>
        <p:spPr/>
        <p:txBody>
          <a:bodyPr/>
          <a:lstStyle/>
          <a:p>
            <a:fld id="{E3F166C1-54BE-4587-B824-308BAB731EA4}" type="slidenum">
              <a:rPr lang="de-DE" smtClean="0"/>
              <a:t>5</a:t>
            </a:fld>
            <a:endParaRPr lang="de-DE"/>
          </a:p>
        </p:txBody>
      </p:sp>
      <p:sp>
        <p:nvSpPr>
          <p:cNvPr id="6" name="Inhaltsplatzhalter 5">
            <a:extLst>
              <a:ext uri="{FF2B5EF4-FFF2-40B4-BE49-F238E27FC236}">
                <a16:creationId xmlns:a16="http://schemas.microsoft.com/office/drawing/2014/main" id="{EF85BE67-BF45-9775-592F-2140A1667341}"/>
              </a:ext>
            </a:extLst>
          </p:cNvPr>
          <p:cNvSpPr>
            <a:spLocks noGrp="1"/>
          </p:cNvSpPr>
          <p:nvPr>
            <p:ph idx="1"/>
          </p:nvPr>
        </p:nvSpPr>
        <p:spPr>
          <a:xfrm>
            <a:off x="107509" y="1084177"/>
            <a:ext cx="3269727" cy="4754086"/>
          </a:xfrm>
          <a:ln w="12700">
            <a:solidFill>
              <a:schemeClr val="tx1"/>
            </a:solidFill>
          </a:ln>
        </p:spPr>
        <p:txBody>
          <a:bodyPr>
            <a:normAutofit/>
          </a:bodyPr>
          <a:lstStyle/>
          <a:p>
            <a:pPr marL="0" indent="0">
              <a:buNone/>
            </a:pPr>
            <a:r>
              <a:rPr lang="de-DE" b="1" dirty="0"/>
              <a:t>Ausbildungslehrkraft</a:t>
            </a:r>
          </a:p>
          <a:p>
            <a:pPr marL="0" indent="0">
              <a:buNone/>
            </a:pPr>
            <a:r>
              <a:rPr lang="de-DE" dirty="0"/>
              <a:t>Performanz des Studierenden</a:t>
            </a:r>
          </a:p>
          <a:p>
            <a:pPr marL="0" indent="0">
              <a:buNone/>
            </a:pPr>
            <a:r>
              <a:rPr lang="de-DE" dirty="0"/>
              <a:t>Erwerben von professionellem Wissen und Können</a:t>
            </a:r>
          </a:p>
          <a:p>
            <a:pPr marL="0" indent="0">
              <a:buNone/>
            </a:pPr>
            <a:r>
              <a:rPr lang="de-DE" dirty="0"/>
              <a:t>Imperativ fordernd</a:t>
            </a:r>
          </a:p>
          <a:p>
            <a:pPr marL="0" indent="0">
              <a:buNone/>
            </a:pPr>
            <a:r>
              <a:rPr lang="de-DE" dirty="0"/>
              <a:t>hierarchisch</a:t>
            </a:r>
          </a:p>
          <a:p>
            <a:pPr marL="0" indent="0">
              <a:buNone/>
            </a:pPr>
            <a:r>
              <a:rPr lang="de-DE" dirty="0" err="1"/>
              <a:t>Leher:in</a:t>
            </a:r>
            <a:r>
              <a:rPr lang="de-DE" dirty="0"/>
              <a:t> werden (Rolle finden)</a:t>
            </a:r>
          </a:p>
        </p:txBody>
      </p:sp>
      <p:sp>
        <p:nvSpPr>
          <p:cNvPr id="7" name="Textfeld 6">
            <a:extLst>
              <a:ext uri="{FF2B5EF4-FFF2-40B4-BE49-F238E27FC236}">
                <a16:creationId xmlns:a16="http://schemas.microsoft.com/office/drawing/2014/main" id="{8CE9C2AC-2C42-C5BB-6F9A-B6D957341F0E}"/>
              </a:ext>
            </a:extLst>
          </p:cNvPr>
          <p:cNvSpPr txBox="1"/>
          <p:nvPr/>
        </p:nvSpPr>
        <p:spPr>
          <a:xfrm>
            <a:off x="5878299" y="1056695"/>
            <a:ext cx="6059408" cy="5021888"/>
          </a:xfrm>
          <a:prstGeom prst="rect">
            <a:avLst/>
          </a:prstGeom>
          <a:noFill/>
          <a:ln w="12700">
            <a:solidFill>
              <a:schemeClr val="tx1"/>
            </a:solidFill>
          </a:ln>
        </p:spPr>
        <p:txBody>
          <a:bodyPr wrap="square" rtlCol="0">
            <a:spAutoFit/>
          </a:bodyPr>
          <a:lstStyle/>
          <a:p>
            <a:pPr marL="0" indent="0">
              <a:buNone/>
            </a:pPr>
            <a:r>
              <a:rPr lang="de-DE" sz="2700" b="1" dirty="0" err="1"/>
              <a:t>Mentor:in</a:t>
            </a:r>
            <a:r>
              <a:rPr lang="de-DE" sz="2700" b="1" dirty="0"/>
              <a:t> </a:t>
            </a:r>
          </a:p>
          <a:p>
            <a:r>
              <a:rPr lang="de-DE" sz="2800" dirty="0">
                <a:solidFill>
                  <a:srgbClr val="003F60"/>
                </a:solidFill>
                <a:latin typeface="Calibri" panose="020F0502020204030204" pitchFamily="34" charset="0"/>
                <a:cs typeface="Calibri" panose="020F0502020204030204" pitchFamily="34" charset="0"/>
              </a:rPr>
              <a:t>Lernprozess des </a:t>
            </a:r>
            <a:r>
              <a:rPr lang="de-DE" sz="2800" dirty="0" err="1">
                <a:solidFill>
                  <a:srgbClr val="003F60"/>
                </a:solidFill>
                <a:latin typeface="Calibri" panose="020F0502020204030204" pitchFamily="34" charset="0"/>
                <a:cs typeface="Calibri" panose="020F0502020204030204" pitchFamily="34" charset="0"/>
              </a:rPr>
              <a:t>Schüler:innen</a:t>
            </a:r>
            <a:r>
              <a:rPr lang="de-DE" sz="2800" dirty="0">
                <a:solidFill>
                  <a:srgbClr val="003F60"/>
                </a:solidFill>
                <a:latin typeface="Calibri" panose="020F0502020204030204" pitchFamily="34" charset="0"/>
                <a:cs typeface="Calibri" panose="020F0502020204030204" pitchFamily="34" charset="0"/>
              </a:rPr>
              <a:t> gestalten </a:t>
            </a:r>
            <a:r>
              <a:rPr lang="de-DE" sz="1600" dirty="0">
                <a:solidFill>
                  <a:srgbClr val="003F60"/>
                </a:solidFill>
                <a:latin typeface="Calibri" panose="020F0502020204030204" pitchFamily="34" charset="0"/>
                <a:cs typeface="Calibri" panose="020F0502020204030204" pitchFamily="34" charset="0"/>
              </a:rPr>
              <a:t>(Fraefel, 2018)</a:t>
            </a:r>
          </a:p>
          <a:p>
            <a:pPr defTabSz="914354">
              <a:lnSpc>
                <a:spcPct val="90000"/>
              </a:lnSpc>
              <a:spcBef>
                <a:spcPts val="1000"/>
              </a:spcBef>
            </a:pPr>
            <a:r>
              <a:rPr lang="de-DE" sz="2800" dirty="0">
                <a:solidFill>
                  <a:srgbClr val="003F60"/>
                </a:solidFill>
                <a:latin typeface="Calibri" panose="020F0502020204030204" pitchFamily="34" charset="0"/>
                <a:cs typeface="Calibri" panose="020F0502020204030204" pitchFamily="34" charset="0"/>
              </a:rPr>
              <a:t>autonome und professionelle Einstellung zum Unterrichten</a:t>
            </a:r>
            <a:br>
              <a:rPr lang="de-DE" sz="2800" dirty="0">
                <a:solidFill>
                  <a:srgbClr val="003F60"/>
                </a:solidFill>
                <a:latin typeface="Calibri" panose="020F0502020204030204" pitchFamily="34" charset="0"/>
                <a:cs typeface="Calibri" panose="020F0502020204030204" pitchFamily="34" charset="0"/>
              </a:rPr>
            </a:br>
            <a:r>
              <a:rPr lang="de-DE" sz="2800" dirty="0">
                <a:solidFill>
                  <a:srgbClr val="003F60"/>
                </a:solidFill>
                <a:latin typeface="Calibri" panose="020F0502020204030204" pitchFamily="34" charset="0"/>
                <a:cs typeface="Calibri" panose="020F0502020204030204" pitchFamily="34" charset="0"/>
              </a:rPr>
              <a:t>Erwerb von Reflexionskompetenz </a:t>
            </a:r>
            <a:r>
              <a:rPr lang="de-DE" sz="1600" dirty="0">
                <a:solidFill>
                  <a:srgbClr val="003F60"/>
                </a:solidFill>
                <a:latin typeface="Calibri" panose="020F0502020204030204" pitchFamily="34" charset="0"/>
                <a:cs typeface="Calibri" panose="020F0502020204030204" pitchFamily="34" charset="0"/>
              </a:rPr>
              <a:t>(</a:t>
            </a:r>
            <a:r>
              <a:rPr lang="de-DE" sz="1600" dirty="0" err="1">
                <a:solidFill>
                  <a:srgbClr val="003F60"/>
                </a:solidFill>
                <a:latin typeface="Calibri" panose="020F0502020204030204" pitchFamily="34" charset="0"/>
                <a:cs typeface="Calibri" panose="020F0502020204030204" pitchFamily="34" charset="0"/>
              </a:rPr>
              <a:t>Dammerer</a:t>
            </a:r>
            <a:r>
              <a:rPr lang="de-DE" sz="1600" dirty="0">
                <a:solidFill>
                  <a:srgbClr val="003F60"/>
                </a:solidFill>
                <a:latin typeface="Calibri" panose="020F0502020204030204" pitchFamily="34" charset="0"/>
                <a:cs typeface="Calibri" panose="020F0502020204030204" pitchFamily="34" charset="0"/>
              </a:rPr>
              <a:t>, 2020) </a:t>
            </a:r>
            <a:r>
              <a:rPr lang="de-DE" sz="2800" dirty="0">
                <a:solidFill>
                  <a:srgbClr val="003F60"/>
                </a:solidFill>
                <a:latin typeface="Calibri" panose="020F0502020204030204" pitchFamily="34" charset="0"/>
                <a:cs typeface="Calibri" panose="020F0502020204030204" pitchFamily="34" charset="0"/>
              </a:rPr>
              <a:t>anhand  berufsbiografischer Entwicklungsaufgaben</a:t>
            </a:r>
          </a:p>
          <a:p>
            <a:pPr defTabSz="914354">
              <a:lnSpc>
                <a:spcPct val="90000"/>
              </a:lnSpc>
              <a:spcBef>
                <a:spcPts val="1000"/>
              </a:spcBef>
            </a:pPr>
            <a:r>
              <a:rPr lang="de-DE" sz="2800" dirty="0">
                <a:solidFill>
                  <a:srgbClr val="003F60"/>
                </a:solidFill>
                <a:latin typeface="Calibri" panose="020F0502020204030204" pitchFamily="34" charset="0"/>
                <a:cs typeface="Calibri" panose="020F0502020204030204" pitchFamily="34" charset="0"/>
              </a:rPr>
              <a:t>dialogisch </a:t>
            </a:r>
            <a:r>
              <a:rPr lang="de-DE" sz="1600" dirty="0">
                <a:solidFill>
                  <a:srgbClr val="003F60"/>
                </a:solidFill>
                <a:latin typeface="Calibri" panose="020F0502020204030204" pitchFamily="34" charset="0"/>
                <a:cs typeface="Calibri" panose="020F0502020204030204" pitchFamily="34" charset="0"/>
              </a:rPr>
              <a:t>(</a:t>
            </a:r>
            <a:r>
              <a:rPr lang="de-DE" sz="1600" dirty="0" err="1">
                <a:solidFill>
                  <a:srgbClr val="003F60"/>
                </a:solidFill>
                <a:latin typeface="Calibri" panose="020F0502020204030204" pitchFamily="34" charset="0"/>
                <a:cs typeface="Calibri" panose="020F0502020204030204" pitchFamily="34" charset="0"/>
              </a:rPr>
              <a:t>Windl</a:t>
            </a:r>
            <a:r>
              <a:rPr lang="de-DE" sz="1600" dirty="0">
                <a:solidFill>
                  <a:srgbClr val="003F60"/>
                </a:solidFill>
                <a:latin typeface="Calibri" panose="020F0502020204030204" pitchFamily="34" charset="0"/>
                <a:cs typeface="Calibri" panose="020F0502020204030204" pitchFamily="34" charset="0"/>
              </a:rPr>
              <a:t>, 2020)</a:t>
            </a:r>
          </a:p>
          <a:p>
            <a:pPr defTabSz="914354">
              <a:lnSpc>
                <a:spcPct val="90000"/>
              </a:lnSpc>
              <a:spcBef>
                <a:spcPts val="1000"/>
              </a:spcBef>
            </a:pPr>
            <a:r>
              <a:rPr lang="de-DE" sz="2800" dirty="0">
                <a:solidFill>
                  <a:srgbClr val="003F60"/>
                </a:solidFill>
                <a:latin typeface="Calibri" panose="020F0502020204030204" pitchFamily="34" charset="0"/>
                <a:cs typeface="Calibri" panose="020F0502020204030204" pitchFamily="34" charset="0"/>
              </a:rPr>
              <a:t>Auf Augenhöhe </a:t>
            </a:r>
            <a:r>
              <a:rPr lang="de-DE" sz="1600" dirty="0">
                <a:solidFill>
                  <a:srgbClr val="003F60"/>
                </a:solidFill>
                <a:latin typeface="Calibri" panose="020F0502020204030204" pitchFamily="34" charset="0"/>
                <a:cs typeface="Calibri" panose="020F0502020204030204" pitchFamily="34" charset="0"/>
              </a:rPr>
              <a:t>(</a:t>
            </a:r>
            <a:r>
              <a:rPr lang="de-DE" sz="1600" dirty="0" err="1">
                <a:solidFill>
                  <a:srgbClr val="003F60"/>
                </a:solidFill>
                <a:latin typeface="Calibri" panose="020F0502020204030204" pitchFamily="34" charset="0"/>
                <a:cs typeface="Calibri" panose="020F0502020204030204" pitchFamily="34" charset="0"/>
              </a:rPr>
              <a:t>Bartonek</a:t>
            </a:r>
            <a:r>
              <a:rPr lang="de-DE" sz="1600" dirty="0">
                <a:solidFill>
                  <a:srgbClr val="003F60"/>
                </a:solidFill>
                <a:latin typeface="Calibri" panose="020F0502020204030204" pitchFamily="34" charset="0"/>
                <a:cs typeface="Calibri" panose="020F0502020204030204" pitchFamily="34" charset="0"/>
              </a:rPr>
              <a:t>/Ziegler, 2020)</a:t>
            </a:r>
          </a:p>
          <a:p>
            <a:pPr defTabSz="914354">
              <a:lnSpc>
                <a:spcPct val="90000"/>
              </a:lnSpc>
              <a:spcBef>
                <a:spcPts val="1000"/>
              </a:spcBef>
            </a:pPr>
            <a:r>
              <a:rPr lang="de-DE" sz="2800" dirty="0" err="1">
                <a:solidFill>
                  <a:srgbClr val="003F60"/>
                </a:solidFill>
                <a:latin typeface="Calibri" panose="020F0502020204030204" pitchFamily="34" charset="0"/>
                <a:cs typeface="Calibri" panose="020F0502020204030204" pitchFamily="34" charset="0"/>
              </a:rPr>
              <a:t>Lehrer:in</a:t>
            </a:r>
            <a:r>
              <a:rPr lang="de-DE" sz="2800" dirty="0">
                <a:solidFill>
                  <a:srgbClr val="003F60"/>
                </a:solidFill>
                <a:latin typeface="Calibri" panose="020F0502020204030204" pitchFamily="34" charset="0"/>
                <a:cs typeface="Calibri" panose="020F0502020204030204" pitchFamily="34" charset="0"/>
              </a:rPr>
              <a:t> sein (Rolle gestalten) </a:t>
            </a:r>
            <a:r>
              <a:rPr lang="de-DE" sz="1600" dirty="0">
                <a:solidFill>
                  <a:srgbClr val="003F60"/>
                </a:solidFill>
                <a:latin typeface="Calibri" panose="020F0502020204030204" pitchFamily="34" charset="0"/>
                <a:cs typeface="Calibri" panose="020F0502020204030204" pitchFamily="34" charset="0"/>
              </a:rPr>
              <a:t>(Keller-Schneider, 2020)</a:t>
            </a:r>
          </a:p>
        </p:txBody>
      </p:sp>
      <p:sp>
        <p:nvSpPr>
          <p:cNvPr id="9" name="Textfeld 8">
            <a:extLst>
              <a:ext uri="{FF2B5EF4-FFF2-40B4-BE49-F238E27FC236}">
                <a16:creationId xmlns:a16="http://schemas.microsoft.com/office/drawing/2014/main" id="{74CCAFA9-98A1-D1B3-9A5B-8196AEB6D38D}"/>
              </a:ext>
            </a:extLst>
          </p:cNvPr>
          <p:cNvSpPr txBox="1"/>
          <p:nvPr/>
        </p:nvSpPr>
        <p:spPr>
          <a:xfrm>
            <a:off x="3513059" y="3169549"/>
            <a:ext cx="2308897" cy="707886"/>
          </a:xfrm>
          <a:prstGeom prst="rect">
            <a:avLst/>
          </a:prstGeom>
          <a:noFill/>
          <a:ln w="12700">
            <a:solidFill>
              <a:schemeClr val="tx1"/>
            </a:solidFill>
          </a:ln>
        </p:spPr>
        <p:txBody>
          <a:bodyPr wrap="square" rtlCol="0">
            <a:spAutoFit/>
          </a:bodyPr>
          <a:lstStyle/>
          <a:p>
            <a:r>
              <a:rPr lang="de-DE" sz="2000" dirty="0"/>
              <a:t>Konstruktivistische Lerntheorie</a:t>
            </a:r>
          </a:p>
        </p:txBody>
      </p:sp>
      <p:sp>
        <p:nvSpPr>
          <p:cNvPr id="10" name="Pfeil: nach rechts 9">
            <a:extLst>
              <a:ext uri="{FF2B5EF4-FFF2-40B4-BE49-F238E27FC236}">
                <a16:creationId xmlns:a16="http://schemas.microsoft.com/office/drawing/2014/main" id="{7484CBD9-699B-DAED-FD6C-C3998170DC72}"/>
              </a:ext>
            </a:extLst>
          </p:cNvPr>
          <p:cNvSpPr/>
          <p:nvPr/>
        </p:nvSpPr>
        <p:spPr>
          <a:xfrm flipV="1">
            <a:off x="4707171" y="381764"/>
            <a:ext cx="386034" cy="347777"/>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1" name="Textfeld 10">
            <a:extLst>
              <a:ext uri="{FF2B5EF4-FFF2-40B4-BE49-F238E27FC236}">
                <a16:creationId xmlns:a16="http://schemas.microsoft.com/office/drawing/2014/main" id="{6D61929B-E362-36CA-427F-9DB0B9B7AA6D}"/>
              </a:ext>
            </a:extLst>
          </p:cNvPr>
          <p:cNvSpPr txBox="1"/>
          <p:nvPr/>
        </p:nvSpPr>
        <p:spPr>
          <a:xfrm>
            <a:off x="3513060" y="2025643"/>
            <a:ext cx="2308897" cy="646331"/>
          </a:xfrm>
          <a:prstGeom prst="rect">
            <a:avLst/>
          </a:prstGeom>
          <a:noFill/>
          <a:ln>
            <a:solidFill>
              <a:schemeClr val="accent4"/>
            </a:solidFill>
          </a:ln>
        </p:spPr>
        <p:txBody>
          <a:bodyPr wrap="square" rtlCol="0">
            <a:spAutoFit/>
          </a:bodyPr>
          <a:lstStyle/>
          <a:p>
            <a:r>
              <a:rPr lang="de-DE" dirty="0"/>
              <a:t>Erfüllen von Grundbedürfnissen</a:t>
            </a:r>
          </a:p>
        </p:txBody>
      </p:sp>
      <p:sp>
        <p:nvSpPr>
          <p:cNvPr id="14" name="Textfeld 13">
            <a:extLst>
              <a:ext uri="{FF2B5EF4-FFF2-40B4-BE49-F238E27FC236}">
                <a16:creationId xmlns:a16="http://schemas.microsoft.com/office/drawing/2014/main" id="{3739B13C-EA54-FB31-6DB1-D6B285E2E131}"/>
              </a:ext>
            </a:extLst>
          </p:cNvPr>
          <p:cNvSpPr txBox="1"/>
          <p:nvPr/>
        </p:nvSpPr>
        <p:spPr>
          <a:xfrm>
            <a:off x="3461403" y="1197542"/>
            <a:ext cx="2085894" cy="400110"/>
          </a:xfrm>
          <a:prstGeom prst="rect">
            <a:avLst/>
          </a:prstGeom>
          <a:noFill/>
        </p:spPr>
        <p:txBody>
          <a:bodyPr wrap="square" rtlCol="0">
            <a:spAutoFit/>
          </a:bodyPr>
          <a:lstStyle/>
          <a:p>
            <a:r>
              <a:rPr lang="de-DE" sz="2000" dirty="0"/>
              <a:t>Begründungen</a:t>
            </a:r>
          </a:p>
        </p:txBody>
      </p:sp>
      <p:sp>
        <p:nvSpPr>
          <p:cNvPr id="8" name="Pfeil: nach rechts 7">
            <a:extLst>
              <a:ext uri="{FF2B5EF4-FFF2-40B4-BE49-F238E27FC236}">
                <a16:creationId xmlns:a16="http://schemas.microsoft.com/office/drawing/2014/main" id="{BB6738B0-AB9F-5D9E-3CCD-A080BF177C89}"/>
              </a:ext>
            </a:extLst>
          </p:cNvPr>
          <p:cNvSpPr/>
          <p:nvPr/>
        </p:nvSpPr>
        <p:spPr>
          <a:xfrm>
            <a:off x="3520504" y="1084177"/>
            <a:ext cx="1967692" cy="646331"/>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EFC1DC8D-B4FF-A458-3714-79767E09D1F8}"/>
              </a:ext>
            </a:extLst>
          </p:cNvPr>
          <p:cNvSpPr txBox="1"/>
          <p:nvPr/>
        </p:nvSpPr>
        <p:spPr>
          <a:xfrm>
            <a:off x="3513058" y="4433400"/>
            <a:ext cx="2308897" cy="707886"/>
          </a:xfrm>
          <a:prstGeom prst="rect">
            <a:avLst/>
          </a:prstGeom>
          <a:noFill/>
          <a:ln w="12700">
            <a:solidFill>
              <a:schemeClr val="tx1"/>
            </a:solidFill>
          </a:ln>
        </p:spPr>
        <p:txBody>
          <a:bodyPr wrap="square" rtlCol="0">
            <a:spAutoFit/>
          </a:bodyPr>
          <a:lstStyle/>
          <a:p>
            <a:r>
              <a:rPr lang="de-DE" sz="2000" dirty="0"/>
              <a:t>Lehr-Lern-assistenz</a:t>
            </a:r>
          </a:p>
        </p:txBody>
      </p:sp>
      <p:pic>
        <p:nvPicPr>
          <p:cNvPr id="15" name="Google Shape;50;p9">
            <a:extLst>
              <a:ext uri="{FF2B5EF4-FFF2-40B4-BE49-F238E27FC236}">
                <a16:creationId xmlns:a16="http://schemas.microsoft.com/office/drawing/2014/main" id="{D84B8BD0-EDCD-FD8C-0905-A8AF11C0E817}"/>
              </a:ext>
            </a:extLst>
          </p:cNvPr>
          <p:cNvPicPr preferRelativeResize="0"/>
          <p:nvPr/>
        </p:nvPicPr>
        <p:blipFill rotWithShape="1">
          <a:blip r:embed="rId3">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45061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E1C6D7-0E76-290B-2580-B6C8A6C11AF6}"/>
              </a:ext>
            </a:extLst>
          </p:cNvPr>
          <p:cNvSpPr>
            <a:spLocks noGrp="1"/>
          </p:cNvSpPr>
          <p:nvPr>
            <p:ph type="dt" sz="half" idx="10"/>
          </p:nvPr>
        </p:nvSpPr>
        <p:spPr/>
        <p:txBody>
          <a:bodyPr/>
          <a:lstStyle/>
          <a:p>
            <a:fld id="{FC303A17-A198-4D94-B6B5-DC53B2585C0C}" type="datetime1">
              <a:rPr lang="de-DE" smtClean="0"/>
              <a:t>09.10.2022</a:t>
            </a:fld>
            <a:endParaRPr lang="de-DE"/>
          </a:p>
        </p:txBody>
      </p:sp>
      <p:sp>
        <p:nvSpPr>
          <p:cNvPr id="4" name="Foliennummernplatzhalter 3">
            <a:extLst>
              <a:ext uri="{FF2B5EF4-FFF2-40B4-BE49-F238E27FC236}">
                <a16:creationId xmlns:a16="http://schemas.microsoft.com/office/drawing/2014/main" id="{F823897A-B0E4-A995-BC7A-E951539005AE}"/>
              </a:ext>
            </a:extLst>
          </p:cNvPr>
          <p:cNvSpPr>
            <a:spLocks noGrp="1"/>
          </p:cNvSpPr>
          <p:nvPr>
            <p:ph type="sldNum" sz="quarter" idx="12"/>
          </p:nvPr>
        </p:nvSpPr>
        <p:spPr/>
        <p:txBody>
          <a:bodyPr/>
          <a:lstStyle/>
          <a:p>
            <a:fld id="{E3F166C1-54BE-4587-B824-308BAB731EA4}" type="slidenum">
              <a:rPr lang="de-DE" smtClean="0"/>
              <a:t>6</a:t>
            </a:fld>
            <a:endParaRPr lang="de-DE"/>
          </a:p>
        </p:txBody>
      </p:sp>
      <p:sp>
        <p:nvSpPr>
          <p:cNvPr id="5" name="Titel 4">
            <a:extLst>
              <a:ext uri="{FF2B5EF4-FFF2-40B4-BE49-F238E27FC236}">
                <a16:creationId xmlns:a16="http://schemas.microsoft.com/office/drawing/2014/main" id="{0EC5B6BB-AF89-51B8-3D84-65064AC1E470}"/>
              </a:ext>
            </a:extLst>
          </p:cNvPr>
          <p:cNvSpPr>
            <a:spLocks noGrp="1"/>
          </p:cNvSpPr>
          <p:nvPr>
            <p:ph type="title"/>
          </p:nvPr>
        </p:nvSpPr>
        <p:spPr/>
        <p:txBody>
          <a:bodyPr>
            <a:normAutofit/>
          </a:bodyPr>
          <a:lstStyle/>
          <a:p>
            <a:r>
              <a:rPr lang="de-AT" sz="2500" dirty="0"/>
              <a:t>Rolle und Identität</a:t>
            </a:r>
          </a:p>
        </p:txBody>
      </p:sp>
      <p:sp>
        <p:nvSpPr>
          <p:cNvPr id="7" name="Textfeld 6">
            <a:extLst>
              <a:ext uri="{FF2B5EF4-FFF2-40B4-BE49-F238E27FC236}">
                <a16:creationId xmlns:a16="http://schemas.microsoft.com/office/drawing/2014/main" id="{AEE1B1C1-F2AB-4B8A-8D81-552B109BF0BA}"/>
              </a:ext>
            </a:extLst>
          </p:cNvPr>
          <p:cNvSpPr txBox="1"/>
          <p:nvPr/>
        </p:nvSpPr>
        <p:spPr>
          <a:xfrm>
            <a:off x="455277" y="1521636"/>
            <a:ext cx="12072946" cy="738664"/>
          </a:xfrm>
          <a:prstGeom prst="rect">
            <a:avLst/>
          </a:prstGeom>
          <a:noFill/>
        </p:spPr>
        <p:txBody>
          <a:bodyPr wrap="square" rtlCol="0">
            <a:spAutoFit/>
          </a:bodyPr>
          <a:lstStyle/>
          <a:p>
            <a:r>
              <a:rPr lang="de-DE" sz="2400" b="1" dirty="0"/>
              <a:t>Rolle</a:t>
            </a:r>
          </a:p>
          <a:p>
            <a:r>
              <a:rPr lang="de-DE" dirty="0"/>
              <a:t>beschreibt die Verhaltenserwartungen, die an die Inhaber von Positionen und Funktionen gerichtet sind</a:t>
            </a:r>
          </a:p>
        </p:txBody>
      </p:sp>
      <p:pic>
        <p:nvPicPr>
          <p:cNvPr id="8" name="Grafik 7">
            <a:extLst>
              <a:ext uri="{FF2B5EF4-FFF2-40B4-BE49-F238E27FC236}">
                <a16:creationId xmlns:a16="http://schemas.microsoft.com/office/drawing/2014/main" id="{CE475F89-1393-C289-F89E-E395A03D6707}"/>
              </a:ext>
            </a:extLst>
          </p:cNvPr>
          <p:cNvPicPr>
            <a:picLocks noChangeAspect="1"/>
          </p:cNvPicPr>
          <p:nvPr/>
        </p:nvPicPr>
        <p:blipFill rotWithShape="1">
          <a:blip r:embed="rId2">
            <a:extLst>
              <a:ext uri="{28A0092B-C50C-407E-A947-70E740481C1C}">
                <a14:useLocalDpi xmlns:a14="http://schemas.microsoft.com/office/drawing/2010/main" val="0"/>
              </a:ext>
            </a:extLst>
          </a:blip>
          <a:srcRect t="2742"/>
          <a:stretch/>
        </p:blipFill>
        <p:spPr>
          <a:xfrm>
            <a:off x="4819457" y="3107594"/>
            <a:ext cx="2616719" cy="1910813"/>
          </a:xfrm>
          <a:prstGeom prst="rect">
            <a:avLst/>
          </a:prstGeom>
        </p:spPr>
      </p:pic>
      <p:sp>
        <p:nvSpPr>
          <p:cNvPr id="9" name="Ovale Legende 12">
            <a:extLst>
              <a:ext uri="{FF2B5EF4-FFF2-40B4-BE49-F238E27FC236}">
                <a16:creationId xmlns:a16="http://schemas.microsoft.com/office/drawing/2014/main" id="{BF05BA17-86A1-3A51-29AF-BBCC335AA6E2}"/>
              </a:ext>
            </a:extLst>
          </p:cNvPr>
          <p:cNvSpPr/>
          <p:nvPr/>
        </p:nvSpPr>
        <p:spPr>
          <a:xfrm>
            <a:off x="1692417" y="4851202"/>
            <a:ext cx="3733406" cy="1216324"/>
          </a:xfrm>
          <a:prstGeom prst="wedgeEllipseCallout">
            <a:avLst>
              <a:gd name="adj1" fmla="val 37900"/>
              <a:gd name="adj2" fmla="val 32740"/>
            </a:avLst>
          </a:prstGeom>
          <a:solidFill>
            <a:schemeClr val="bg1">
              <a:lumMod val="9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e Legende 15">
            <a:extLst>
              <a:ext uri="{FF2B5EF4-FFF2-40B4-BE49-F238E27FC236}">
                <a16:creationId xmlns:a16="http://schemas.microsoft.com/office/drawing/2014/main" id="{6CCD5B81-8E8E-2C2F-F75F-C2E9B185C3AB}"/>
              </a:ext>
            </a:extLst>
          </p:cNvPr>
          <p:cNvSpPr/>
          <p:nvPr/>
        </p:nvSpPr>
        <p:spPr>
          <a:xfrm>
            <a:off x="6385241" y="4877174"/>
            <a:ext cx="4242307" cy="1216324"/>
          </a:xfrm>
          <a:prstGeom prst="wedgeEllipseCallout">
            <a:avLst>
              <a:gd name="adj1" fmla="val -38986"/>
              <a:gd name="adj2" fmla="val 307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2A0BB0FC-0AAE-EF75-2906-64F0167EC885}"/>
              </a:ext>
            </a:extLst>
          </p:cNvPr>
          <p:cNvSpPr txBox="1"/>
          <p:nvPr/>
        </p:nvSpPr>
        <p:spPr>
          <a:xfrm>
            <a:off x="2572111" y="5274698"/>
            <a:ext cx="1574149" cy="369332"/>
          </a:xfrm>
          <a:prstGeom prst="rect">
            <a:avLst/>
          </a:prstGeom>
          <a:noFill/>
        </p:spPr>
        <p:txBody>
          <a:bodyPr wrap="none" rtlCol="0">
            <a:spAutoFit/>
          </a:bodyPr>
          <a:lstStyle/>
          <a:p>
            <a:r>
              <a:rPr lang="de-DE" dirty="0"/>
              <a:t>Kontext Schule</a:t>
            </a:r>
          </a:p>
        </p:txBody>
      </p:sp>
      <p:sp>
        <p:nvSpPr>
          <p:cNvPr id="12" name="Textfeld 11">
            <a:extLst>
              <a:ext uri="{FF2B5EF4-FFF2-40B4-BE49-F238E27FC236}">
                <a16:creationId xmlns:a16="http://schemas.microsoft.com/office/drawing/2014/main" id="{9DC5AD63-15E5-111E-BB36-2199121E8404}"/>
              </a:ext>
            </a:extLst>
          </p:cNvPr>
          <p:cNvSpPr txBox="1"/>
          <p:nvPr/>
        </p:nvSpPr>
        <p:spPr>
          <a:xfrm>
            <a:off x="7065690" y="5280354"/>
            <a:ext cx="3257367" cy="369332"/>
          </a:xfrm>
          <a:prstGeom prst="rect">
            <a:avLst/>
          </a:prstGeom>
          <a:noFill/>
        </p:spPr>
        <p:txBody>
          <a:bodyPr wrap="none" rtlCol="0">
            <a:spAutoFit/>
          </a:bodyPr>
          <a:lstStyle/>
          <a:p>
            <a:r>
              <a:rPr lang="de-DE" dirty="0"/>
              <a:t>Kontext Hochschule / Universität</a:t>
            </a:r>
          </a:p>
        </p:txBody>
      </p:sp>
      <p:sp>
        <p:nvSpPr>
          <p:cNvPr id="13" name="Ovale Legende 10">
            <a:extLst>
              <a:ext uri="{FF2B5EF4-FFF2-40B4-BE49-F238E27FC236}">
                <a16:creationId xmlns:a16="http://schemas.microsoft.com/office/drawing/2014/main" id="{967B7623-D409-77F2-FAC0-528F89AB0440}"/>
              </a:ext>
            </a:extLst>
          </p:cNvPr>
          <p:cNvSpPr/>
          <p:nvPr/>
        </p:nvSpPr>
        <p:spPr>
          <a:xfrm>
            <a:off x="942404" y="2970679"/>
            <a:ext cx="3543718" cy="1247499"/>
          </a:xfrm>
          <a:prstGeom prst="wedgeEllipseCallout">
            <a:avLst>
              <a:gd name="adj1" fmla="val 63971"/>
              <a:gd name="adj2" fmla="val 296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Fachexpert:in</a:t>
            </a:r>
            <a:r>
              <a:rPr lang="de-DE" dirty="0">
                <a:solidFill>
                  <a:schemeClr val="tx1"/>
                </a:solidFill>
              </a:rPr>
              <a:t> für ein Fach, z.B. Biologie/ Französisch/Musik</a:t>
            </a:r>
          </a:p>
        </p:txBody>
      </p:sp>
      <p:sp>
        <p:nvSpPr>
          <p:cNvPr id="14" name="Ovale Legende 9">
            <a:extLst>
              <a:ext uri="{FF2B5EF4-FFF2-40B4-BE49-F238E27FC236}">
                <a16:creationId xmlns:a16="http://schemas.microsoft.com/office/drawing/2014/main" id="{946F9B30-AA7C-FE3A-F249-30FFE80BD6FF}"/>
              </a:ext>
            </a:extLst>
          </p:cNvPr>
          <p:cNvSpPr/>
          <p:nvPr/>
        </p:nvSpPr>
        <p:spPr>
          <a:xfrm>
            <a:off x="7912733" y="2498887"/>
            <a:ext cx="3416355" cy="829341"/>
          </a:xfrm>
          <a:prstGeom prst="wedgeEllipseCallout">
            <a:avLst>
              <a:gd name="adj1" fmla="val -64006"/>
              <a:gd name="adj2" fmla="val 696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Pädagog:in</a:t>
            </a:r>
            <a:endParaRPr lang="de-DE" dirty="0">
              <a:solidFill>
                <a:schemeClr val="tx1"/>
              </a:solidFill>
            </a:endParaRPr>
          </a:p>
        </p:txBody>
      </p:sp>
      <p:sp>
        <p:nvSpPr>
          <p:cNvPr id="15" name="Ovale Legende 11">
            <a:extLst>
              <a:ext uri="{FF2B5EF4-FFF2-40B4-BE49-F238E27FC236}">
                <a16:creationId xmlns:a16="http://schemas.microsoft.com/office/drawing/2014/main" id="{B57D8192-E142-541C-A6E0-F371B642A2DE}"/>
              </a:ext>
            </a:extLst>
          </p:cNvPr>
          <p:cNvSpPr/>
          <p:nvPr/>
        </p:nvSpPr>
        <p:spPr>
          <a:xfrm>
            <a:off x="8395594" y="3762423"/>
            <a:ext cx="2933494" cy="911509"/>
          </a:xfrm>
          <a:prstGeom prst="wedgeEllipseCallout">
            <a:avLst>
              <a:gd name="adj1" fmla="val -100062"/>
              <a:gd name="adj2" fmla="val 400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LV-Leiter:in</a:t>
            </a:r>
            <a:r>
              <a:rPr lang="de-DE" dirty="0">
                <a:solidFill>
                  <a:schemeClr val="tx1"/>
                </a:solidFill>
              </a:rPr>
              <a:t>, </a:t>
            </a:r>
            <a:r>
              <a:rPr lang="de-DE" dirty="0" err="1">
                <a:solidFill>
                  <a:schemeClr val="tx1"/>
                </a:solidFill>
              </a:rPr>
              <a:t>Mentor:in</a:t>
            </a:r>
            <a:endParaRPr lang="de-DE" dirty="0">
              <a:solidFill>
                <a:schemeClr val="tx1"/>
              </a:solidFill>
            </a:endParaRPr>
          </a:p>
        </p:txBody>
      </p:sp>
      <p:pic>
        <p:nvPicPr>
          <p:cNvPr id="6" name="Google Shape;50;p9">
            <a:extLst>
              <a:ext uri="{FF2B5EF4-FFF2-40B4-BE49-F238E27FC236}">
                <a16:creationId xmlns:a16="http://schemas.microsoft.com/office/drawing/2014/main" id="{F5B91A11-D021-433E-CE6E-267C153E27EC}"/>
              </a:ext>
            </a:extLst>
          </p:cNvPr>
          <p:cNvPicPr preferRelativeResize="0"/>
          <p:nvPr/>
        </p:nvPicPr>
        <p:blipFill rotWithShape="1">
          <a:blip r:embed="rId3">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17169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C04A661-0235-49B7-BFAC-A7375A83C5D7}"/>
              </a:ext>
            </a:extLst>
          </p:cNvPr>
          <p:cNvSpPr>
            <a:spLocks noGrp="1"/>
          </p:cNvSpPr>
          <p:nvPr>
            <p:ph sz="half" idx="1"/>
          </p:nvPr>
        </p:nvSpPr>
        <p:spPr>
          <a:xfrm>
            <a:off x="763298" y="1625214"/>
            <a:ext cx="2277201" cy="567477"/>
          </a:xfrm>
        </p:spPr>
        <p:txBody>
          <a:bodyPr>
            <a:normAutofit/>
          </a:bodyPr>
          <a:lstStyle/>
          <a:p>
            <a:pPr marL="0" indent="0">
              <a:buNone/>
            </a:pPr>
            <a:r>
              <a:rPr lang="de-AT" sz="2500" dirty="0" err="1">
                <a:latin typeface="+mj-lt"/>
                <a:cs typeface="Arial" panose="020B0604020202020204" pitchFamily="34" charset="0"/>
              </a:rPr>
              <a:t>Fachexpert:in</a:t>
            </a:r>
            <a:endParaRPr lang="de-AT" sz="2500" dirty="0">
              <a:latin typeface="+mj-lt"/>
              <a:cs typeface="Arial" panose="020B0604020202020204" pitchFamily="34" charset="0"/>
            </a:endParaRPr>
          </a:p>
        </p:txBody>
      </p:sp>
      <p:sp>
        <p:nvSpPr>
          <p:cNvPr id="5" name="Inhaltsplatzhalter 2">
            <a:extLst>
              <a:ext uri="{FF2B5EF4-FFF2-40B4-BE49-F238E27FC236}">
                <a16:creationId xmlns:a16="http://schemas.microsoft.com/office/drawing/2014/main" id="{A694E05F-6726-4A21-B0C2-86A12D18255F}"/>
              </a:ext>
            </a:extLst>
          </p:cNvPr>
          <p:cNvSpPr txBox="1">
            <a:spLocks/>
          </p:cNvSpPr>
          <p:nvPr/>
        </p:nvSpPr>
        <p:spPr>
          <a:xfrm>
            <a:off x="3355318" y="1625214"/>
            <a:ext cx="2504363" cy="54558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de-AT" sz="2400" dirty="0" err="1"/>
              <a:t>Pädagog:in</a:t>
            </a:r>
            <a:endParaRPr lang="de-AT" sz="2400" dirty="0"/>
          </a:p>
        </p:txBody>
      </p:sp>
      <p:sp>
        <p:nvSpPr>
          <p:cNvPr id="7" name="Inhaltsplatzhalter 2">
            <a:extLst>
              <a:ext uri="{FF2B5EF4-FFF2-40B4-BE49-F238E27FC236}">
                <a16:creationId xmlns:a16="http://schemas.microsoft.com/office/drawing/2014/main" id="{70BB0A41-A2B7-4246-822F-B6D5285B431B}"/>
              </a:ext>
            </a:extLst>
          </p:cNvPr>
          <p:cNvSpPr txBox="1">
            <a:spLocks/>
          </p:cNvSpPr>
          <p:nvPr/>
        </p:nvSpPr>
        <p:spPr>
          <a:xfrm>
            <a:off x="5907427" y="1625214"/>
            <a:ext cx="2771437" cy="960218"/>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de-AT" sz="2400" dirty="0" err="1"/>
              <a:t>Lehrer:in</a:t>
            </a:r>
            <a:r>
              <a:rPr lang="de-AT" sz="2400" dirty="0"/>
              <a:t> mit administrativer Funktion</a:t>
            </a:r>
          </a:p>
          <a:p>
            <a:endParaRPr lang="de-AT" dirty="0"/>
          </a:p>
        </p:txBody>
      </p:sp>
      <p:sp>
        <p:nvSpPr>
          <p:cNvPr id="9" name="Inhaltsplatzhalter 2">
            <a:extLst>
              <a:ext uri="{FF2B5EF4-FFF2-40B4-BE49-F238E27FC236}">
                <a16:creationId xmlns:a16="http://schemas.microsoft.com/office/drawing/2014/main" id="{C49FF855-647D-4448-A150-A34EDC473502}"/>
              </a:ext>
            </a:extLst>
          </p:cNvPr>
          <p:cNvSpPr txBox="1">
            <a:spLocks/>
          </p:cNvSpPr>
          <p:nvPr/>
        </p:nvSpPr>
        <p:spPr>
          <a:xfrm>
            <a:off x="8952241" y="1625214"/>
            <a:ext cx="2277201" cy="7969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de-AT" sz="2400" dirty="0" err="1"/>
              <a:t>Mentor:in</a:t>
            </a:r>
            <a:endParaRPr lang="de-AT" sz="2400" dirty="0"/>
          </a:p>
          <a:p>
            <a:pPr marL="0" indent="0">
              <a:buNone/>
            </a:pPr>
            <a:endParaRPr lang="de-AT" sz="2400" dirty="0"/>
          </a:p>
        </p:txBody>
      </p:sp>
      <p:sp>
        <p:nvSpPr>
          <p:cNvPr id="6" name="Titel 4">
            <a:extLst>
              <a:ext uri="{FF2B5EF4-FFF2-40B4-BE49-F238E27FC236}">
                <a16:creationId xmlns:a16="http://schemas.microsoft.com/office/drawing/2014/main" id="{C00EF639-58D0-BF64-D8CA-BC965CC74A75}"/>
              </a:ext>
            </a:extLst>
          </p:cNvPr>
          <p:cNvSpPr>
            <a:spLocks noGrp="1"/>
          </p:cNvSpPr>
          <p:nvPr>
            <p:ph type="title"/>
          </p:nvPr>
        </p:nvSpPr>
        <p:spPr>
          <a:xfrm>
            <a:off x="2063750" y="165100"/>
            <a:ext cx="8293100" cy="796925"/>
          </a:xfrm>
        </p:spPr>
        <p:txBody>
          <a:bodyPr>
            <a:normAutofit/>
          </a:bodyPr>
          <a:lstStyle/>
          <a:p>
            <a:r>
              <a:rPr lang="de-AT" sz="2500" dirty="0"/>
              <a:t>Rolle und Identität</a:t>
            </a:r>
          </a:p>
        </p:txBody>
      </p:sp>
      <p:sp>
        <p:nvSpPr>
          <p:cNvPr id="10" name="Textfeld 9">
            <a:extLst>
              <a:ext uri="{FF2B5EF4-FFF2-40B4-BE49-F238E27FC236}">
                <a16:creationId xmlns:a16="http://schemas.microsoft.com/office/drawing/2014/main" id="{3ED704AB-DCE4-CE4E-13F1-65F30CD46820}"/>
              </a:ext>
            </a:extLst>
          </p:cNvPr>
          <p:cNvSpPr txBox="1"/>
          <p:nvPr/>
        </p:nvSpPr>
        <p:spPr>
          <a:xfrm>
            <a:off x="731550" y="2359886"/>
            <a:ext cx="2340695" cy="3693319"/>
          </a:xfrm>
          <a:prstGeom prst="rect">
            <a:avLst/>
          </a:prstGeom>
          <a:solidFill>
            <a:schemeClr val="bg1">
              <a:lumMod val="95000"/>
            </a:schemeClr>
          </a:solidFill>
        </p:spPr>
        <p:txBody>
          <a:bodyPr wrap="square" rtlCol="0">
            <a:spAutoFit/>
          </a:bodyPr>
          <a:lstStyle/>
          <a:p>
            <a:r>
              <a:rPr lang="de-AT" sz="1600" dirty="0"/>
              <a:t>- </a:t>
            </a:r>
            <a:r>
              <a:rPr lang="de-AT" dirty="0"/>
              <a:t>Fachspezifische Möglichkeiten</a:t>
            </a:r>
          </a:p>
          <a:p>
            <a:r>
              <a:rPr lang="de-AT" dirty="0"/>
              <a:t>- Stellenwert des Fachs</a:t>
            </a:r>
          </a:p>
          <a:p>
            <a:r>
              <a:rPr lang="de-AT" dirty="0"/>
              <a:t>- Vermittlung von Erfahrungswissen und Fachwissen</a:t>
            </a:r>
          </a:p>
          <a:p>
            <a:r>
              <a:rPr lang="de-AT" dirty="0"/>
              <a:t>- Kontinuierliche fachliche Weiterbildung</a:t>
            </a:r>
          </a:p>
          <a:p>
            <a:r>
              <a:rPr lang="de-AT" dirty="0"/>
              <a:t>- Kooperationen mit außerschulischen Stellen</a:t>
            </a:r>
          </a:p>
        </p:txBody>
      </p:sp>
      <p:sp>
        <p:nvSpPr>
          <p:cNvPr id="11" name="Textfeld 10">
            <a:extLst>
              <a:ext uri="{FF2B5EF4-FFF2-40B4-BE49-F238E27FC236}">
                <a16:creationId xmlns:a16="http://schemas.microsoft.com/office/drawing/2014/main" id="{6728AFC8-52F1-F3F4-FC77-27E8C25B5ABF}"/>
              </a:ext>
            </a:extLst>
          </p:cNvPr>
          <p:cNvSpPr txBox="1"/>
          <p:nvPr/>
        </p:nvSpPr>
        <p:spPr>
          <a:xfrm>
            <a:off x="3282809" y="2313410"/>
            <a:ext cx="2504363" cy="3693319"/>
          </a:xfrm>
          <a:prstGeom prst="rect">
            <a:avLst/>
          </a:prstGeom>
          <a:solidFill>
            <a:schemeClr val="bg1">
              <a:lumMod val="95000"/>
            </a:schemeClr>
          </a:solidFill>
        </p:spPr>
        <p:txBody>
          <a:bodyPr wrap="square" rtlCol="0">
            <a:spAutoFit/>
          </a:bodyPr>
          <a:lstStyle/>
          <a:p>
            <a:r>
              <a:rPr lang="de-DE" dirty="0"/>
              <a:t>- Methodische Expertise für Unterricht mit heterogenen Gruppen</a:t>
            </a:r>
          </a:p>
          <a:p>
            <a:r>
              <a:rPr lang="de-DE" dirty="0"/>
              <a:t>- Interesse an gesellschaftlichen Veränderungen</a:t>
            </a:r>
          </a:p>
          <a:p>
            <a:r>
              <a:rPr lang="de-DE" dirty="0"/>
              <a:t>- eigenes pädagogisches Selbstverständnis</a:t>
            </a:r>
          </a:p>
          <a:p>
            <a:r>
              <a:rPr lang="de-DE" dirty="0"/>
              <a:t>- Interesse an didaktischer Weiterentwicklung</a:t>
            </a:r>
          </a:p>
        </p:txBody>
      </p:sp>
      <p:sp>
        <p:nvSpPr>
          <p:cNvPr id="14" name="Textfeld 13">
            <a:extLst>
              <a:ext uri="{FF2B5EF4-FFF2-40B4-BE49-F238E27FC236}">
                <a16:creationId xmlns:a16="http://schemas.microsoft.com/office/drawing/2014/main" id="{2FE30B76-D551-D667-3CA8-D2591571C7B7}"/>
              </a:ext>
            </a:extLst>
          </p:cNvPr>
          <p:cNvSpPr txBox="1"/>
          <p:nvPr/>
        </p:nvSpPr>
        <p:spPr>
          <a:xfrm>
            <a:off x="5993391" y="3139430"/>
            <a:ext cx="2599509" cy="2308324"/>
          </a:xfrm>
          <a:prstGeom prst="rect">
            <a:avLst/>
          </a:prstGeom>
          <a:solidFill>
            <a:schemeClr val="bg1">
              <a:lumMod val="95000"/>
            </a:schemeClr>
          </a:solidFill>
        </p:spPr>
        <p:txBody>
          <a:bodyPr wrap="square" rtlCol="0">
            <a:spAutoFit/>
          </a:bodyPr>
          <a:lstStyle/>
          <a:p>
            <a:r>
              <a:rPr lang="de-DE" dirty="0"/>
              <a:t>- Umgang mit unterschiedlichen Beteiligten im System Schule</a:t>
            </a:r>
          </a:p>
          <a:p>
            <a:r>
              <a:rPr lang="de-DE" dirty="0"/>
              <a:t>- Verantwortung über die Einhaltung der organisatorischen und rechtlichen Vorgaben</a:t>
            </a:r>
          </a:p>
        </p:txBody>
      </p:sp>
      <p:sp>
        <p:nvSpPr>
          <p:cNvPr id="15" name="Textfeld 14">
            <a:extLst>
              <a:ext uri="{FF2B5EF4-FFF2-40B4-BE49-F238E27FC236}">
                <a16:creationId xmlns:a16="http://schemas.microsoft.com/office/drawing/2014/main" id="{ACDF331A-31A8-4044-334A-323CD02FA256}"/>
              </a:ext>
            </a:extLst>
          </p:cNvPr>
          <p:cNvSpPr txBox="1"/>
          <p:nvPr/>
        </p:nvSpPr>
        <p:spPr>
          <a:xfrm>
            <a:off x="8838659" y="2862431"/>
            <a:ext cx="2504363" cy="2585323"/>
          </a:xfrm>
          <a:prstGeom prst="rect">
            <a:avLst/>
          </a:prstGeom>
          <a:solidFill>
            <a:schemeClr val="bg1">
              <a:lumMod val="95000"/>
            </a:schemeClr>
          </a:solidFill>
        </p:spPr>
        <p:txBody>
          <a:bodyPr wrap="square" rtlCol="0">
            <a:spAutoFit/>
          </a:bodyPr>
          <a:lstStyle/>
          <a:p>
            <a:r>
              <a:rPr lang="de-DE" dirty="0"/>
              <a:t>- Professionalisierung</a:t>
            </a:r>
          </a:p>
          <a:p>
            <a:r>
              <a:rPr lang="de-DE" dirty="0"/>
              <a:t>- Entwicklung einer Haltung („Recht auf Lernen“)</a:t>
            </a:r>
          </a:p>
          <a:p>
            <a:r>
              <a:rPr lang="de-DE" dirty="0"/>
              <a:t>- Neugierde auf die  eigene </a:t>
            </a:r>
            <a:r>
              <a:rPr lang="de-DE" dirty="0" err="1"/>
              <a:t>Weiterent</a:t>
            </a:r>
            <a:r>
              <a:rPr lang="de-DE" dirty="0"/>
              <a:t>-wicklung als </a:t>
            </a:r>
            <a:r>
              <a:rPr lang="de-DE" dirty="0" err="1"/>
              <a:t>Lehrer:in</a:t>
            </a:r>
            <a:r>
              <a:rPr lang="de-DE" dirty="0"/>
              <a:t> und jene des Mentees</a:t>
            </a:r>
          </a:p>
          <a:p>
            <a:r>
              <a:rPr lang="de-DE" dirty="0"/>
              <a:t>-Reflexionskompetenz</a:t>
            </a:r>
          </a:p>
        </p:txBody>
      </p:sp>
      <p:pic>
        <p:nvPicPr>
          <p:cNvPr id="2" name="Google Shape;50;p9">
            <a:extLst>
              <a:ext uri="{FF2B5EF4-FFF2-40B4-BE49-F238E27FC236}">
                <a16:creationId xmlns:a16="http://schemas.microsoft.com/office/drawing/2014/main" id="{3E8997D1-ECE8-BA27-1FBA-BBE6679A0846}"/>
              </a:ext>
            </a:extLst>
          </p:cNvPr>
          <p:cNvPicPr preferRelativeResize="0"/>
          <p:nvPr/>
        </p:nvPicPr>
        <p:blipFill rotWithShape="1">
          <a:blip r:embed="rId3">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385649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1EB53-4654-4526-99D0-1BAF4B8D6A7B}"/>
              </a:ext>
            </a:extLst>
          </p:cNvPr>
          <p:cNvSpPr>
            <a:spLocks noGrp="1"/>
          </p:cNvSpPr>
          <p:nvPr>
            <p:ph type="title"/>
          </p:nvPr>
        </p:nvSpPr>
        <p:spPr>
          <a:xfrm>
            <a:off x="1949334" y="205222"/>
            <a:ext cx="8293331" cy="797169"/>
          </a:xfrm>
        </p:spPr>
        <p:txBody>
          <a:bodyPr>
            <a:normAutofit/>
          </a:bodyPr>
          <a:lstStyle/>
          <a:p>
            <a:r>
              <a:rPr lang="de-AT" dirty="0"/>
              <a:t>Beratungsformate</a:t>
            </a:r>
          </a:p>
        </p:txBody>
      </p:sp>
      <p:sp>
        <p:nvSpPr>
          <p:cNvPr id="3" name="Inhaltsplatzhalter 2">
            <a:extLst>
              <a:ext uri="{FF2B5EF4-FFF2-40B4-BE49-F238E27FC236}">
                <a16:creationId xmlns:a16="http://schemas.microsoft.com/office/drawing/2014/main" id="{9C04A661-0235-49B7-BFAC-A7375A83C5D7}"/>
              </a:ext>
            </a:extLst>
          </p:cNvPr>
          <p:cNvSpPr>
            <a:spLocks noGrp="1"/>
          </p:cNvSpPr>
          <p:nvPr>
            <p:ph sz="half" idx="1"/>
          </p:nvPr>
        </p:nvSpPr>
        <p:spPr>
          <a:xfrm>
            <a:off x="8344317" y="1817625"/>
            <a:ext cx="2453394" cy="3979860"/>
          </a:xfrm>
        </p:spPr>
        <p:txBody>
          <a:bodyPr>
            <a:normAutofit/>
          </a:bodyPr>
          <a:lstStyle/>
          <a:p>
            <a:pPr marL="0" indent="0">
              <a:buNone/>
            </a:pPr>
            <a:r>
              <a:rPr lang="de-AT" sz="2000" dirty="0">
                <a:latin typeface="+mn-lt"/>
              </a:rPr>
              <a:t>Wissen vermitteln, Hinweise und Tipps geben</a:t>
            </a:r>
          </a:p>
          <a:p>
            <a:pPr marL="0" indent="0">
              <a:buNone/>
            </a:pPr>
            <a:r>
              <a:rPr lang="de-AT" sz="2000" dirty="0">
                <a:latin typeface="+mn-lt"/>
              </a:rPr>
              <a:t>Eigene Erfahrungen, ev. auch Ressourcen  zur Verfügung stellen</a:t>
            </a:r>
          </a:p>
          <a:p>
            <a:pPr marL="0" indent="0">
              <a:buNone/>
            </a:pPr>
            <a:endParaRPr lang="de-AT" sz="2100" dirty="0">
              <a:latin typeface="+mn-lt"/>
            </a:endParaRPr>
          </a:p>
          <a:p>
            <a:pPr marL="0" indent="0">
              <a:buNone/>
            </a:pPr>
            <a:endParaRPr lang="de-AT" sz="1700" dirty="0">
              <a:latin typeface="+mn-lt"/>
            </a:endParaRPr>
          </a:p>
          <a:p>
            <a:pPr marL="0" indent="0">
              <a:buNone/>
            </a:pPr>
            <a:endParaRPr lang="de-AT" sz="1700" dirty="0">
              <a:latin typeface="+mn-lt"/>
            </a:endParaRPr>
          </a:p>
          <a:p>
            <a:pPr marL="0" indent="0">
              <a:buNone/>
            </a:pPr>
            <a:r>
              <a:rPr lang="de-AT" sz="1600" dirty="0">
                <a:latin typeface="+mn-lt"/>
              </a:rPr>
              <a:t>Z.B. Judith </a:t>
            </a:r>
            <a:r>
              <a:rPr lang="de-AT" sz="1600" dirty="0" err="1">
                <a:latin typeface="+mn-lt"/>
              </a:rPr>
              <a:t>Tolhurst</a:t>
            </a:r>
            <a:endParaRPr lang="de-AT" sz="1600" dirty="0">
              <a:latin typeface="+mn-lt"/>
            </a:endParaRPr>
          </a:p>
          <a:p>
            <a:pPr marL="0" indent="0">
              <a:buNone/>
            </a:pPr>
            <a:endParaRPr lang="de-AT" dirty="0"/>
          </a:p>
        </p:txBody>
      </p:sp>
      <p:sp>
        <p:nvSpPr>
          <p:cNvPr id="5" name="Inhaltsplatzhalter 2">
            <a:extLst>
              <a:ext uri="{FF2B5EF4-FFF2-40B4-BE49-F238E27FC236}">
                <a16:creationId xmlns:a16="http://schemas.microsoft.com/office/drawing/2014/main" id="{A694E05F-6726-4A21-B0C2-86A12D18255F}"/>
              </a:ext>
            </a:extLst>
          </p:cNvPr>
          <p:cNvSpPr txBox="1">
            <a:spLocks/>
          </p:cNvSpPr>
          <p:nvPr/>
        </p:nvSpPr>
        <p:spPr>
          <a:xfrm>
            <a:off x="250691" y="1817625"/>
            <a:ext cx="2587926" cy="368591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de-AT" dirty="0"/>
              <a:t>Große Bandbreite an Unterstützung anbieten: </a:t>
            </a:r>
          </a:p>
          <a:p>
            <a:pPr marL="0" indent="0">
              <a:lnSpc>
                <a:spcPct val="100000"/>
              </a:lnSpc>
              <a:buNone/>
            </a:pPr>
            <a:r>
              <a:rPr lang="de-AT" dirty="0"/>
              <a:t>Betreuen, Beraten und Einführen ins Lehrer-Sein</a:t>
            </a:r>
          </a:p>
          <a:p>
            <a:endParaRPr lang="de-AT" dirty="0"/>
          </a:p>
          <a:p>
            <a:pPr marL="0" indent="0">
              <a:buNone/>
            </a:pPr>
            <a:endParaRPr lang="de-AT" sz="1800" dirty="0"/>
          </a:p>
          <a:p>
            <a:pPr marL="0" indent="0">
              <a:buNone/>
            </a:pPr>
            <a:endParaRPr lang="de-AT" sz="1800" dirty="0"/>
          </a:p>
          <a:p>
            <a:pPr marL="0" indent="0">
              <a:buNone/>
            </a:pPr>
            <a:r>
              <a:rPr lang="de-AT" sz="1600" dirty="0"/>
              <a:t>Z.B. </a:t>
            </a:r>
            <a:r>
              <a:rPr lang="de-AT" sz="1600" dirty="0" err="1"/>
              <a:t>Teml</a:t>
            </a:r>
            <a:r>
              <a:rPr lang="de-AT" sz="1600" dirty="0"/>
              <a:t> &amp;</a:t>
            </a:r>
            <a:r>
              <a:rPr lang="de-AT" sz="1600" dirty="0" err="1"/>
              <a:t>Teml</a:t>
            </a:r>
            <a:endParaRPr lang="de-AT" sz="1600" dirty="0"/>
          </a:p>
          <a:p>
            <a:pPr marL="0" indent="0">
              <a:buNone/>
            </a:pPr>
            <a:endParaRPr lang="de-AT" sz="1800" dirty="0"/>
          </a:p>
        </p:txBody>
      </p:sp>
      <p:sp>
        <p:nvSpPr>
          <p:cNvPr id="7" name="Inhaltsplatzhalter 2">
            <a:extLst>
              <a:ext uri="{FF2B5EF4-FFF2-40B4-BE49-F238E27FC236}">
                <a16:creationId xmlns:a16="http://schemas.microsoft.com/office/drawing/2014/main" id="{70BB0A41-A2B7-4246-822F-B6D5285B431B}"/>
              </a:ext>
            </a:extLst>
          </p:cNvPr>
          <p:cNvSpPr txBox="1">
            <a:spLocks/>
          </p:cNvSpPr>
          <p:nvPr/>
        </p:nvSpPr>
        <p:spPr>
          <a:xfrm>
            <a:off x="4081537" y="1913711"/>
            <a:ext cx="2754360" cy="368591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de-AT" sz="2200" dirty="0"/>
              <a:t>Unterstützung um die berufliche Identität zu entwickeln </a:t>
            </a:r>
          </a:p>
          <a:p>
            <a:pPr marL="0" indent="0">
              <a:buNone/>
            </a:pPr>
            <a:r>
              <a:rPr lang="de-AT" sz="2200" dirty="0"/>
              <a:t>Erkenntniszuwachs  für alle Beteiligten (integratives Lernen)</a:t>
            </a:r>
          </a:p>
          <a:p>
            <a:pPr marL="0" indent="0">
              <a:buNone/>
            </a:pPr>
            <a:r>
              <a:rPr lang="de-AT" sz="2200" dirty="0"/>
              <a:t>Vorbild und Reflexionspartner innerhalb eines Generationenvertrags</a:t>
            </a:r>
          </a:p>
          <a:p>
            <a:endParaRPr lang="de-AT" dirty="0"/>
          </a:p>
          <a:p>
            <a:pPr marL="0" indent="0">
              <a:buNone/>
            </a:pPr>
            <a:r>
              <a:rPr lang="de-AT" sz="1700" dirty="0"/>
              <a:t>Z.B. Forum </a:t>
            </a:r>
            <a:r>
              <a:rPr lang="de-AT" sz="1700" dirty="0" err="1"/>
              <a:t>mentoring</a:t>
            </a:r>
            <a:endParaRPr lang="de-AT" sz="1700" dirty="0"/>
          </a:p>
        </p:txBody>
      </p:sp>
      <p:sp>
        <p:nvSpPr>
          <p:cNvPr id="6" name="Flussdiagramm: Verbinder 5">
            <a:extLst>
              <a:ext uri="{FF2B5EF4-FFF2-40B4-BE49-F238E27FC236}">
                <a16:creationId xmlns:a16="http://schemas.microsoft.com/office/drawing/2014/main" id="{A549730C-C759-C972-D467-A1E7A541FBD7}"/>
              </a:ext>
            </a:extLst>
          </p:cNvPr>
          <p:cNvSpPr/>
          <p:nvPr/>
        </p:nvSpPr>
        <p:spPr>
          <a:xfrm>
            <a:off x="10145679" y="3347524"/>
            <a:ext cx="1692165" cy="1669929"/>
          </a:xfrm>
          <a:prstGeom prst="flowChartConnector">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Coaching</a:t>
            </a:r>
          </a:p>
        </p:txBody>
      </p:sp>
      <p:sp>
        <p:nvSpPr>
          <p:cNvPr id="9" name="Flussdiagramm: Verbinder 8">
            <a:extLst>
              <a:ext uri="{FF2B5EF4-FFF2-40B4-BE49-F238E27FC236}">
                <a16:creationId xmlns:a16="http://schemas.microsoft.com/office/drawing/2014/main" id="{397F1B8E-3C58-9F13-DF68-2C8FDEF6266E}"/>
              </a:ext>
            </a:extLst>
          </p:cNvPr>
          <p:cNvSpPr/>
          <p:nvPr/>
        </p:nvSpPr>
        <p:spPr>
          <a:xfrm>
            <a:off x="1806848" y="3429000"/>
            <a:ext cx="2063539" cy="1748440"/>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Fach-spezifisches Mentoring</a:t>
            </a:r>
          </a:p>
        </p:txBody>
      </p:sp>
      <p:sp>
        <p:nvSpPr>
          <p:cNvPr id="11" name="Flussdiagramm: Verbinder 10">
            <a:extLst>
              <a:ext uri="{FF2B5EF4-FFF2-40B4-BE49-F238E27FC236}">
                <a16:creationId xmlns:a16="http://schemas.microsoft.com/office/drawing/2014/main" id="{BF0373F6-801C-3D78-FE5F-F9668C35752C}"/>
              </a:ext>
            </a:extLst>
          </p:cNvPr>
          <p:cNvSpPr/>
          <p:nvPr/>
        </p:nvSpPr>
        <p:spPr>
          <a:xfrm>
            <a:off x="6426966" y="3118415"/>
            <a:ext cx="1723300" cy="1658116"/>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Mentoring</a:t>
            </a:r>
          </a:p>
        </p:txBody>
      </p:sp>
      <p:pic>
        <p:nvPicPr>
          <p:cNvPr id="4" name="Google Shape;50;p9">
            <a:extLst>
              <a:ext uri="{FF2B5EF4-FFF2-40B4-BE49-F238E27FC236}">
                <a16:creationId xmlns:a16="http://schemas.microsoft.com/office/drawing/2014/main" id="{724CEBEC-5731-126D-6B79-0AB2558C3FF8}"/>
              </a:ext>
            </a:extLst>
          </p:cNvPr>
          <p:cNvPicPr preferRelativeResize="0"/>
          <p:nvPr/>
        </p:nvPicPr>
        <p:blipFill rotWithShape="1">
          <a:blip r:embed="rId3">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225130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65BF1C81-B86C-645B-D631-151E6AC3DFCF}"/>
              </a:ext>
            </a:extLst>
          </p:cNvPr>
          <p:cNvSpPr>
            <a:spLocks noGrp="1"/>
          </p:cNvSpPr>
          <p:nvPr>
            <p:ph sz="half" idx="2"/>
          </p:nvPr>
        </p:nvSpPr>
        <p:spPr>
          <a:xfrm>
            <a:off x="6936334" y="2138190"/>
            <a:ext cx="4564318" cy="3955368"/>
          </a:xfrm>
        </p:spPr>
        <p:txBody>
          <a:bodyPr>
            <a:normAutofit lnSpcReduction="10000"/>
          </a:bodyPr>
          <a:lstStyle/>
          <a:p>
            <a:r>
              <a:rPr lang="de-AT" sz="2000" b="1" dirty="0">
                <a:latin typeface="+mn-lt"/>
                <a:ea typeface="Calibri" panose="020F0502020204030204" pitchFamily="34" charset="0"/>
                <a:cs typeface="Times New Roman" panose="02020603050405020304" pitchFamily="18" charset="0"/>
              </a:rPr>
              <a:t>Zuhören  um zu lernen</a:t>
            </a:r>
          </a:p>
          <a:p>
            <a:pPr marL="0" indent="0">
              <a:buNone/>
            </a:pPr>
            <a:r>
              <a:rPr lang="de-AT" sz="2000" dirty="0">
                <a:latin typeface="+mn-lt"/>
                <a:ea typeface="Calibri" panose="020F0502020204030204" pitchFamily="34" charset="0"/>
                <a:cs typeface="Times New Roman" panose="02020603050405020304" pitchFamily="18" charset="0"/>
              </a:rPr>
              <a:t>Abschalten des inneren Monologs</a:t>
            </a:r>
          </a:p>
          <a:p>
            <a:pPr marL="0" indent="0">
              <a:buNone/>
            </a:pPr>
            <a:r>
              <a:rPr lang="de-AT" sz="2000" dirty="0">
                <a:latin typeface="+mn-lt"/>
                <a:ea typeface="Calibri" panose="020F0502020204030204" pitchFamily="34" charset="0"/>
                <a:cs typeface="Times New Roman" panose="02020603050405020304" pitchFamily="18" charset="0"/>
              </a:rPr>
              <a:t>Aussenden nonverbalen Signalen</a:t>
            </a:r>
          </a:p>
          <a:p>
            <a:pPr marL="0" indent="0">
              <a:buNone/>
            </a:pPr>
            <a:r>
              <a:rPr lang="de-AT" sz="2000" dirty="0">
                <a:latin typeface="+mn-lt"/>
                <a:ea typeface="Calibri" panose="020F0502020204030204" pitchFamily="34" charset="0"/>
                <a:cs typeface="Times New Roman" panose="02020603050405020304" pitchFamily="18" charset="0"/>
              </a:rPr>
              <a:t>Zusammenfassen</a:t>
            </a:r>
          </a:p>
          <a:p>
            <a:pPr marL="0" indent="0">
              <a:buNone/>
            </a:pPr>
            <a:r>
              <a:rPr lang="de-AT" sz="2000" dirty="0">
                <a:latin typeface="+mn-lt"/>
                <a:ea typeface="Calibri" panose="020F0502020204030204" pitchFamily="34" charset="0"/>
                <a:cs typeface="Times New Roman" panose="02020603050405020304" pitchFamily="18" charset="0"/>
              </a:rPr>
              <a:t>Empathie</a:t>
            </a:r>
            <a:endParaRPr lang="de-AT" sz="2000" dirty="0">
              <a:latin typeface="+mn-lt"/>
            </a:endParaRPr>
          </a:p>
          <a:p>
            <a:pPr marL="0" indent="0">
              <a:buNone/>
            </a:pPr>
            <a:r>
              <a:rPr lang="de-AT" sz="2000" dirty="0">
                <a:latin typeface="+mn-lt"/>
                <a:ea typeface="Calibri" panose="020F0502020204030204" pitchFamily="34" charset="0"/>
                <a:cs typeface="Times New Roman" panose="02020603050405020304" pitchFamily="18" charset="0"/>
              </a:rPr>
              <a:t>Verzicht auf Wertung</a:t>
            </a:r>
          </a:p>
          <a:p>
            <a:pPr marL="0" indent="0">
              <a:buNone/>
            </a:pPr>
            <a:endParaRPr lang="de-AT" sz="1800" dirty="0">
              <a:latin typeface="+mn-lt"/>
              <a:ea typeface="Calibri" panose="020F0502020204030204" pitchFamily="34" charset="0"/>
              <a:cs typeface="Times New Roman" panose="02020603050405020304" pitchFamily="18" charset="0"/>
            </a:endParaRPr>
          </a:p>
          <a:p>
            <a:r>
              <a:rPr lang="de-AT" sz="2000" b="1" dirty="0">
                <a:latin typeface="+mn-lt"/>
                <a:ea typeface="Calibri" panose="020F0502020204030204" pitchFamily="34" charset="0"/>
                <a:cs typeface="Times New Roman" panose="02020603050405020304" pitchFamily="18" charset="0"/>
              </a:rPr>
              <a:t>Effektives Fragen</a:t>
            </a:r>
          </a:p>
          <a:p>
            <a:pPr marL="0" indent="0">
              <a:buNone/>
            </a:pPr>
            <a:r>
              <a:rPr lang="de-AT" sz="2000" dirty="0">
                <a:latin typeface="+mn-lt"/>
                <a:cs typeface="Times New Roman" panose="02020603050405020304" pitchFamily="18" charset="0"/>
              </a:rPr>
              <a:t>offen, herausfordernd, visionär, forschend</a:t>
            </a:r>
            <a:endParaRPr lang="de-AT" sz="2000" dirty="0">
              <a:latin typeface="+mn-lt"/>
            </a:endParaRPr>
          </a:p>
          <a:p>
            <a:pPr marL="0" indent="0">
              <a:buNone/>
            </a:pPr>
            <a:endParaRPr lang="de-AT" sz="2000" dirty="0"/>
          </a:p>
          <a:p>
            <a:pPr marL="0" indent="0">
              <a:buNone/>
            </a:pPr>
            <a:endParaRPr lang="de-AT" dirty="0"/>
          </a:p>
          <a:p>
            <a:pPr marL="0" indent="0">
              <a:buNone/>
            </a:pPr>
            <a:endParaRPr lang="de-AT" dirty="0"/>
          </a:p>
          <a:p>
            <a:pPr marL="0" indent="0">
              <a:buNone/>
            </a:pPr>
            <a:endParaRPr lang="de-AT" dirty="0"/>
          </a:p>
          <a:p>
            <a:pPr marL="0" indent="0">
              <a:buNone/>
            </a:pPr>
            <a:endParaRPr lang="de-AT" sz="2800" b="1" dirty="0"/>
          </a:p>
          <a:p>
            <a:endParaRPr lang="de-AT" dirty="0"/>
          </a:p>
        </p:txBody>
      </p:sp>
      <p:sp>
        <p:nvSpPr>
          <p:cNvPr id="6" name="Inhaltsplatzhalter 5">
            <a:extLst>
              <a:ext uri="{FF2B5EF4-FFF2-40B4-BE49-F238E27FC236}">
                <a16:creationId xmlns:a16="http://schemas.microsoft.com/office/drawing/2014/main" id="{34A08D1F-D686-5EBE-0401-F80A0517785B}"/>
              </a:ext>
            </a:extLst>
          </p:cNvPr>
          <p:cNvSpPr>
            <a:spLocks noGrp="1"/>
          </p:cNvSpPr>
          <p:nvPr>
            <p:ph sz="quarter" idx="4"/>
          </p:nvPr>
        </p:nvSpPr>
        <p:spPr>
          <a:xfrm>
            <a:off x="366656" y="2159465"/>
            <a:ext cx="5729344" cy="3955368"/>
          </a:xfrm>
        </p:spPr>
        <p:txBody>
          <a:bodyPr>
            <a:normAutofit lnSpcReduction="10000"/>
          </a:bodyPr>
          <a:lstStyle/>
          <a:p>
            <a:r>
              <a:rPr lang="de-AT" sz="2000" b="1" dirty="0">
                <a:latin typeface="+mn-lt"/>
                <a:ea typeface="Calibri" panose="020F0502020204030204" pitchFamily="34" charset="0"/>
                <a:cs typeface="Times New Roman" panose="02020603050405020304" pitchFamily="18" charset="0"/>
              </a:rPr>
              <a:t>Lernfelder klären und vereinbaren</a:t>
            </a:r>
          </a:p>
          <a:p>
            <a:pPr marL="0" indent="0">
              <a:buNone/>
            </a:pPr>
            <a:r>
              <a:rPr lang="de-AT" sz="2000" dirty="0">
                <a:solidFill>
                  <a:schemeClr val="dk1"/>
                </a:solidFill>
                <a:latin typeface="+mn-lt"/>
              </a:rPr>
              <a:t>Erkennbare Stärken rückmelden</a:t>
            </a:r>
          </a:p>
          <a:p>
            <a:pPr marL="0" lvl="0" indent="0">
              <a:buNone/>
            </a:pPr>
            <a:r>
              <a:rPr lang="de-AT" sz="2000" dirty="0">
                <a:solidFill>
                  <a:schemeClr val="dk1"/>
                </a:solidFill>
                <a:latin typeface="+mn-lt"/>
              </a:rPr>
              <a:t>Defizite mit Vorschlägen zur Entwicklung verknüpfen</a:t>
            </a:r>
          </a:p>
          <a:p>
            <a:pPr marL="0" lvl="0" indent="0">
              <a:buNone/>
            </a:pPr>
            <a:r>
              <a:rPr lang="de-AT" sz="2000" dirty="0">
                <a:solidFill>
                  <a:schemeClr val="dk1"/>
                </a:solidFill>
                <a:latin typeface="+mn-lt"/>
              </a:rPr>
              <a:t>Erlebnisse und Vorstellungen der Studierenden in die Gespräche einbeziehen</a:t>
            </a:r>
          </a:p>
          <a:p>
            <a:pPr marL="0" lvl="0" indent="0">
              <a:buNone/>
            </a:pPr>
            <a:endParaRPr lang="de-AT" sz="1800" dirty="0">
              <a:solidFill>
                <a:schemeClr val="dk1"/>
              </a:solidFill>
              <a:latin typeface="+mn-lt"/>
            </a:endParaRPr>
          </a:p>
          <a:p>
            <a:r>
              <a:rPr lang="de-AT" sz="2000" b="1" dirty="0">
                <a:latin typeface="+mn-lt"/>
                <a:ea typeface="Calibri" panose="020F0502020204030204" pitchFamily="34" charset="0"/>
                <a:cs typeface="Times New Roman" panose="02020603050405020304" pitchFamily="18" charset="0"/>
              </a:rPr>
              <a:t>Als </a:t>
            </a:r>
            <a:r>
              <a:rPr lang="de-AT" sz="2000" b="1" dirty="0" err="1">
                <a:latin typeface="+mn-lt"/>
                <a:ea typeface="Calibri" panose="020F0502020204030204" pitchFamily="34" charset="0"/>
                <a:cs typeface="Times New Roman" panose="02020603050405020304" pitchFamily="18" charset="0"/>
              </a:rPr>
              <a:t>Mentor:in</a:t>
            </a:r>
            <a:r>
              <a:rPr lang="de-AT" sz="2000" b="1" dirty="0">
                <a:latin typeface="+mn-lt"/>
                <a:ea typeface="Calibri" panose="020F0502020204030204" pitchFamily="34" charset="0"/>
                <a:cs typeface="Times New Roman" panose="02020603050405020304" pitchFamily="18" charset="0"/>
              </a:rPr>
              <a:t> kommunizieren</a:t>
            </a:r>
            <a:endParaRPr lang="de-AT" sz="2000" b="1" dirty="0">
              <a:latin typeface="+mn-lt"/>
            </a:endParaRPr>
          </a:p>
          <a:p>
            <a:pPr marL="0" lvl="0" indent="0">
              <a:buNone/>
            </a:pPr>
            <a:r>
              <a:rPr lang="de-AT" sz="2000" dirty="0">
                <a:solidFill>
                  <a:schemeClr val="dk1"/>
                </a:solidFill>
                <a:latin typeface="+mn-lt"/>
              </a:rPr>
              <a:t>Schule und Hochschule als verschränkte Lernorte wahrnehmen</a:t>
            </a:r>
          </a:p>
          <a:p>
            <a:pPr marL="0" lvl="0" indent="0">
              <a:buNone/>
            </a:pPr>
            <a:r>
              <a:rPr lang="de-AT" sz="2000" dirty="0">
                <a:solidFill>
                  <a:schemeClr val="dk1"/>
                </a:solidFill>
                <a:latin typeface="+mn-lt"/>
              </a:rPr>
              <a:t>Studierende NICHT als Schüler*innen behandeln</a:t>
            </a:r>
          </a:p>
          <a:p>
            <a:pPr marL="0" lvl="0" indent="0">
              <a:buNone/>
            </a:pPr>
            <a:endParaRPr lang="de-AT" sz="2000" dirty="0">
              <a:solidFill>
                <a:schemeClr val="dk1"/>
              </a:solidFill>
            </a:endParaRPr>
          </a:p>
          <a:p>
            <a:pPr marL="0" lvl="0" indent="0">
              <a:buNone/>
            </a:pPr>
            <a:endParaRPr lang="de-AT" dirty="0">
              <a:solidFill>
                <a:schemeClr val="dk1"/>
              </a:solidFill>
            </a:endParaRPr>
          </a:p>
          <a:p>
            <a:pPr marL="0" indent="0">
              <a:buNone/>
            </a:pPr>
            <a:endParaRPr lang="de-AT" dirty="0">
              <a:solidFill>
                <a:schemeClr val="dk1"/>
              </a:solidFill>
            </a:endParaRPr>
          </a:p>
          <a:p>
            <a:pPr marL="0" indent="0">
              <a:buNone/>
            </a:pPr>
            <a:endParaRPr lang="de-AT" sz="2800" b="1" dirty="0"/>
          </a:p>
          <a:p>
            <a:endParaRPr lang="de-AT" dirty="0"/>
          </a:p>
        </p:txBody>
      </p:sp>
      <p:sp>
        <p:nvSpPr>
          <p:cNvPr id="8" name="Titel 1">
            <a:extLst>
              <a:ext uri="{FF2B5EF4-FFF2-40B4-BE49-F238E27FC236}">
                <a16:creationId xmlns:a16="http://schemas.microsoft.com/office/drawing/2014/main" id="{F09D42EC-7123-5A4D-9FF6-E6C59616E85B}"/>
              </a:ext>
            </a:extLst>
          </p:cNvPr>
          <p:cNvSpPr>
            <a:spLocks noGrp="1"/>
          </p:cNvSpPr>
          <p:nvPr>
            <p:ph type="body" idx="1"/>
          </p:nvPr>
        </p:nvSpPr>
        <p:spPr>
          <a:xfrm>
            <a:off x="6936334" y="1424655"/>
            <a:ext cx="5157787" cy="598007"/>
          </a:xfrm>
        </p:spPr>
        <p:txBody>
          <a:bodyPr>
            <a:normAutofit/>
          </a:bodyPr>
          <a:lstStyle/>
          <a:p>
            <a:r>
              <a:rPr lang="de-AT" b="1" dirty="0">
                <a:latin typeface="+mn-lt"/>
                <a:ea typeface="Calibri" panose="020F0502020204030204" pitchFamily="34" charset="0"/>
                <a:cs typeface="Times New Roman" panose="02020603050405020304" pitchFamily="18" charset="0"/>
              </a:rPr>
              <a:t>Coaching-Elemente</a:t>
            </a:r>
            <a:endParaRPr lang="de-AT" b="1" dirty="0">
              <a:latin typeface="+mn-lt"/>
            </a:endParaRPr>
          </a:p>
        </p:txBody>
      </p:sp>
      <p:sp>
        <p:nvSpPr>
          <p:cNvPr id="9" name="Titel 1">
            <a:extLst>
              <a:ext uri="{FF2B5EF4-FFF2-40B4-BE49-F238E27FC236}">
                <a16:creationId xmlns:a16="http://schemas.microsoft.com/office/drawing/2014/main" id="{68D1CC3B-2EE1-0E77-FDA5-0A44289B90E9}"/>
              </a:ext>
            </a:extLst>
          </p:cNvPr>
          <p:cNvSpPr txBox="1">
            <a:spLocks/>
          </p:cNvSpPr>
          <p:nvPr/>
        </p:nvSpPr>
        <p:spPr>
          <a:xfrm>
            <a:off x="532361" y="1206969"/>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AT" dirty="0">
                <a:ea typeface="Calibri" panose="020F0502020204030204" pitchFamily="34" charset="0"/>
                <a:cs typeface="Times New Roman" panose="02020603050405020304" pitchFamily="18" charset="0"/>
              </a:rPr>
              <a:t>Mentoring-Elemente</a:t>
            </a:r>
            <a:endParaRPr lang="de-AT" dirty="0"/>
          </a:p>
        </p:txBody>
      </p:sp>
      <p:sp>
        <p:nvSpPr>
          <p:cNvPr id="3" name="Titel 2">
            <a:extLst>
              <a:ext uri="{FF2B5EF4-FFF2-40B4-BE49-F238E27FC236}">
                <a16:creationId xmlns:a16="http://schemas.microsoft.com/office/drawing/2014/main" id="{9C357A51-8BD7-449B-A997-6881B46EDBB6}"/>
              </a:ext>
            </a:extLst>
          </p:cNvPr>
          <p:cNvSpPr>
            <a:spLocks noGrp="1"/>
          </p:cNvSpPr>
          <p:nvPr>
            <p:ph type="title"/>
          </p:nvPr>
        </p:nvSpPr>
        <p:spPr>
          <a:xfrm>
            <a:off x="532361" y="0"/>
            <a:ext cx="10515600" cy="1325563"/>
          </a:xfrm>
        </p:spPr>
        <p:txBody>
          <a:bodyPr>
            <a:normAutofit/>
          </a:bodyPr>
          <a:lstStyle/>
          <a:p>
            <a:r>
              <a:rPr lang="de-AT" sz="2500" dirty="0"/>
              <a:t>Beratungshaltung - Sprache finden</a:t>
            </a:r>
          </a:p>
        </p:txBody>
      </p:sp>
      <p:pic>
        <p:nvPicPr>
          <p:cNvPr id="2" name="Google Shape;50;p9">
            <a:extLst>
              <a:ext uri="{FF2B5EF4-FFF2-40B4-BE49-F238E27FC236}">
                <a16:creationId xmlns:a16="http://schemas.microsoft.com/office/drawing/2014/main" id="{CDA59F00-ADB9-670F-290C-512555C80706}"/>
              </a:ext>
            </a:extLst>
          </p:cNvPr>
          <p:cNvPicPr preferRelativeResize="0"/>
          <p:nvPr/>
        </p:nvPicPr>
        <p:blipFill rotWithShape="1">
          <a:blip r:embed="rId2">
            <a:alphaModFix/>
          </a:blip>
          <a:srcRect/>
          <a:stretch/>
        </p:blipFill>
        <p:spPr>
          <a:xfrm>
            <a:off x="10067826" y="-480"/>
            <a:ext cx="2124173" cy="1009147"/>
          </a:xfrm>
          <a:prstGeom prst="rect">
            <a:avLst/>
          </a:prstGeom>
          <a:noFill/>
          <a:ln>
            <a:noFill/>
          </a:ln>
        </p:spPr>
      </p:pic>
    </p:spTree>
    <p:extLst>
      <p:ext uri="{BB962C8B-B14F-4D97-AF65-F5344CB8AC3E}">
        <p14:creationId xmlns:p14="http://schemas.microsoft.com/office/powerpoint/2010/main" val="1391442634"/>
      </p:ext>
    </p:extLst>
  </p:cSld>
  <p:clrMapOvr>
    <a:masterClrMapping/>
  </p:clrMapOvr>
</p:sld>
</file>

<file path=ppt/theme/theme1.xml><?xml version="1.0" encoding="utf-8"?>
<a:theme xmlns:a="http://schemas.openxmlformats.org/drawingml/2006/main" name="2022_-_MuDi_UP">
  <a:themeElements>
    <a:clrScheme name="Uni Potsdam">
      <a:dk1>
        <a:srgbClr val="003F60"/>
      </a:dk1>
      <a:lt1>
        <a:srgbClr val="FFFFFF"/>
      </a:lt1>
      <a:dk2>
        <a:srgbClr val="003F60"/>
      </a:dk2>
      <a:lt2>
        <a:srgbClr val="EDEDED"/>
      </a:lt2>
      <a:accent1>
        <a:srgbClr val="EBF9FF"/>
      </a:accent1>
      <a:accent2>
        <a:srgbClr val="B7E9FF"/>
      </a:accent2>
      <a:accent3>
        <a:srgbClr val="5BCCFF"/>
      </a:accent3>
      <a:accent4>
        <a:srgbClr val="003F60"/>
      </a:accent4>
      <a:accent5>
        <a:srgbClr val="007CB4"/>
      </a:accent5>
      <a:accent6>
        <a:srgbClr val="5BCCFF"/>
      </a:accent6>
      <a:hlink>
        <a:srgbClr val="FFCC99"/>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_MuDi_UP" id="{C39C317D-B9F6-40C2-BD8B-B122D447BFE8}" vid="{4677AD3C-749F-467B-9F5C-9F6B2BBC98A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PPT-Vorlage_2022_-_MuDi_UP (1)</Template>
  <TotalTime>0</TotalTime>
  <Words>3282</Words>
  <Application>Microsoft Office PowerPoint</Application>
  <PresentationFormat>Breitbild</PresentationFormat>
  <Paragraphs>393</Paragraphs>
  <Slides>25</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Calibri</vt:lpstr>
      <vt:lpstr>Calibri Light</vt:lpstr>
      <vt:lpstr>Times New Roman</vt:lpstr>
      <vt:lpstr>Wingdings</vt:lpstr>
      <vt:lpstr>2022_-_MuDi_UP</vt:lpstr>
      <vt:lpstr>Mentoring.International Erkenntnisse aus Forschung und Praxis für gewinnbringendes Mentoring in Schulen </vt:lpstr>
      <vt:lpstr>Prinzipielles Arbeiten in zwei Systemen</vt:lpstr>
      <vt:lpstr>Begriffsbestimmung: Mentoring</vt:lpstr>
      <vt:lpstr>Mentoring unterstützt den Berufseinstieg</vt:lpstr>
      <vt:lpstr>Vom Geführt      Reflexiven werden   autonomen Handeln</vt:lpstr>
      <vt:lpstr>Rolle und Identität</vt:lpstr>
      <vt:lpstr>Rolle und Identität</vt:lpstr>
      <vt:lpstr>Beratungsformate</vt:lpstr>
      <vt:lpstr>Beratungshaltung - Sprache finden</vt:lpstr>
      <vt:lpstr>Gesprächsmodi für unterschiedliche Entwicklungsebenen im Mentoring</vt:lpstr>
      <vt:lpstr>Ziele des PS und PSA</vt:lpstr>
      <vt:lpstr>Wahrnehmungen beruflicher Anforderungen von Berufseinsteiger:innen (Keller-Schneider, 2020, S. 48)</vt:lpstr>
      <vt:lpstr>Entwicklungs- und Ressourcenbereiche von Berufseinsteiger:innen (Keller-Schneider, 2020, S. 50)</vt:lpstr>
      <vt:lpstr>Modell A Erfahrene Studierende unterrichten in ein bis zwei Klassen in einem Semester/SJ </vt:lpstr>
      <vt:lpstr>Modell B Studierende unterrichten  gemeinsam mit LP im Teamteaching während eines Semesters</vt:lpstr>
      <vt:lpstr>Modell C Studierende unterrichten  mehrere Sequenzen in vielen Klassen in Laufe e. Semesters</vt:lpstr>
      <vt:lpstr>Mentor:in-Aufgaben und Verteilung des selbstständigen Unterrichts für 1 Fach</vt:lpstr>
      <vt:lpstr>Beobachtungsformen im Praxissemester</vt:lpstr>
      <vt:lpstr>Interessenorientierte Vertiefung</vt:lpstr>
      <vt:lpstr>Austausch – Informieren – Üben - Planen</vt:lpstr>
      <vt:lpstr>Rückmeldung</vt:lpstr>
      <vt:lpstr>UP-Unterstützung im Mentoring</vt:lpstr>
      <vt:lpstr>PowerPoint-Präsentation</vt:lpstr>
      <vt:lpstr>Quellen</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holy-kiermayr@drei.at</dc:creator>
  <cp:lastModifiedBy>Jana Buschmann</cp:lastModifiedBy>
  <cp:revision>42</cp:revision>
  <cp:lastPrinted>2022-10-09T09:39:44Z</cp:lastPrinted>
  <dcterms:created xsi:type="dcterms:W3CDTF">2022-08-25T14:30:10Z</dcterms:created>
  <dcterms:modified xsi:type="dcterms:W3CDTF">2022-10-09T23:21:44Z</dcterms:modified>
</cp:coreProperties>
</file>