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32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5"/>
  </p:normalViewPr>
  <p:slideViewPr>
    <p:cSldViewPr snapToGrid="0">
      <p:cViewPr varScale="1">
        <p:scale>
          <a:sx n="116" d="100"/>
          <a:sy n="116" d="100"/>
        </p:scale>
        <p:origin x="6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4C8A04-0F30-AC4F-B7C7-9CFAEE06D875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1F966F8-5C3D-DE4C-B083-5279F9B40637}">
      <dgm:prSet phldrT="[Text]"/>
      <dgm:spPr>
        <a:solidFill>
          <a:srgbClr val="033264"/>
        </a:solidFill>
      </dgm:spPr>
      <dgm:t>
        <a:bodyPr/>
        <a:lstStyle/>
        <a:p>
          <a:r>
            <a:rPr lang="de-DE" dirty="0" err="1"/>
            <a:t>TimeEdit</a:t>
          </a:r>
          <a:endParaRPr lang="de-DE" dirty="0"/>
        </a:p>
      </dgm:t>
    </dgm:pt>
    <dgm:pt modelId="{9800C01B-8BE2-3848-AFFD-5C190E4C9E79}" type="parTrans" cxnId="{F5D34C99-2612-9042-A2A1-CD87B9DDF887}">
      <dgm:prSet/>
      <dgm:spPr/>
      <dgm:t>
        <a:bodyPr/>
        <a:lstStyle/>
        <a:p>
          <a:endParaRPr lang="de-DE"/>
        </a:p>
      </dgm:t>
    </dgm:pt>
    <dgm:pt modelId="{5952E9AF-E88C-FC4E-8DD3-2DD137D6365B}" type="sibTrans" cxnId="{F5D34C99-2612-9042-A2A1-CD87B9DDF887}">
      <dgm:prSet/>
      <dgm:spPr/>
      <dgm:t>
        <a:bodyPr/>
        <a:lstStyle/>
        <a:p>
          <a:endParaRPr lang="de-DE"/>
        </a:p>
      </dgm:t>
    </dgm:pt>
    <dgm:pt modelId="{39900794-3091-7749-AEA1-AF45C776D6B0}">
      <dgm:prSet phldrT="[Text]"/>
      <dgm:spPr>
        <a:solidFill>
          <a:srgbClr val="033264"/>
        </a:solidFill>
      </dgm:spPr>
      <dgm:t>
        <a:bodyPr/>
        <a:lstStyle/>
        <a:p>
          <a:r>
            <a:rPr lang="de-DE" dirty="0"/>
            <a:t>Seit 2010</a:t>
          </a:r>
        </a:p>
      </dgm:t>
    </dgm:pt>
    <dgm:pt modelId="{A2DAE7D7-C898-1244-AA94-D8F279CEBD18}" type="parTrans" cxnId="{93FCDDDC-2030-6648-9228-1A9865EF7670}">
      <dgm:prSet/>
      <dgm:spPr>
        <a:solidFill>
          <a:srgbClr val="033264"/>
        </a:solidFill>
      </dgm:spPr>
      <dgm:t>
        <a:bodyPr/>
        <a:lstStyle/>
        <a:p>
          <a:endParaRPr lang="de-DE"/>
        </a:p>
      </dgm:t>
    </dgm:pt>
    <dgm:pt modelId="{CC6BBED8-464E-4C49-B80A-974D485131C0}" type="sibTrans" cxnId="{93FCDDDC-2030-6648-9228-1A9865EF7670}">
      <dgm:prSet/>
      <dgm:spPr/>
      <dgm:t>
        <a:bodyPr/>
        <a:lstStyle/>
        <a:p>
          <a:endParaRPr lang="de-DE"/>
        </a:p>
      </dgm:t>
    </dgm:pt>
    <dgm:pt modelId="{65E0BC0C-19D7-354F-A816-3668036D704F}">
      <dgm:prSet phldrT="[Text]"/>
      <dgm:spPr>
        <a:solidFill>
          <a:srgbClr val="033264"/>
        </a:solidFill>
      </dgm:spPr>
      <dgm:t>
        <a:bodyPr/>
        <a:lstStyle/>
        <a:p>
          <a:r>
            <a:rPr lang="de-DE" dirty="0"/>
            <a:t>17.000 Studierende an Institution</a:t>
          </a:r>
        </a:p>
      </dgm:t>
    </dgm:pt>
    <dgm:pt modelId="{12FB7B57-22CD-284C-BF05-4544962D6491}" type="parTrans" cxnId="{C08143E1-3A2E-1943-8EBB-61A763BEDF1E}">
      <dgm:prSet/>
      <dgm:spPr/>
      <dgm:t>
        <a:bodyPr/>
        <a:lstStyle/>
        <a:p>
          <a:endParaRPr lang="de-DE"/>
        </a:p>
      </dgm:t>
    </dgm:pt>
    <dgm:pt modelId="{A59F5C46-CE31-0847-B626-178266E18448}" type="sibTrans" cxnId="{C08143E1-3A2E-1943-8EBB-61A763BEDF1E}">
      <dgm:prSet/>
      <dgm:spPr/>
      <dgm:t>
        <a:bodyPr/>
        <a:lstStyle/>
        <a:p>
          <a:endParaRPr lang="de-DE"/>
        </a:p>
      </dgm:t>
    </dgm:pt>
    <dgm:pt modelId="{8075920B-992A-2243-93CF-8F1711A2252D}">
      <dgm:prSet phldrT="[Text]"/>
      <dgm:spPr>
        <a:solidFill>
          <a:srgbClr val="033264"/>
        </a:solidFill>
      </dgm:spPr>
      <dgm:t>
        <a:bodyPr/>
        <a:lstStyle/>
        <a:p>
          <a:r>
            <a:rPr lang="de-DE" dirty="0"/>
            <a:t>5.400 Studierende profitieren</a:t>
          </a:r>
        </a:p>
      </dgm:t>
    </dgm:pt>
    <dgm:pt modelId="{67CFC798-A9D1-F843-9805-81AA4717B475}" type="parTrans" cxnId="{0645BE85-0324-994D-80A9-A8E9156EA4F2}">
      <dgm:prSet/>
      <dgm:spPr>
        <a:solidFill>
          <a:srgbClr val="033264"/>
        </a:solidFill>
      </dgm:spPr>
      <dgm:t>
        <a:bodyPr/>
        <a:lstStyle/>
        <a:p>
          <a:endParaRPr lang="de-DE"/>
        </a:p>
      </dgm:t>
    </dgm:pt>
    <dgm:pt modelId="{477C76A0-06FD-894D-907F-A047CD9D12E5}" type="sibTrans" cxnId="{0645BE85-0324-994D-80A9-A8E9156EA4F2}">
      <dgm:prSet/>
      <dgm:spPr/>
      <dgm:t>
        <a:bodyPr/>
        <a:lstStyle/>
        <a:p>
          <a:endParaRPr lang="de-DE"/>
        </a:p>
      </dgm:t>
    </dgm:pt>
    <dgm:pt modelId="{1CE7FC16-24DE-C54B-8ABE-25D6B423FB4C}" type="pres">
      <dgm:prSet presAssocID="{964C8A04-0F30-AC4F-B7C7-9CFAEE06D87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3D0D5BD-5115-DF4B-A49A-C3D05C45C97F}" type="pres">
      <dgm:prSet presAssocID="{D1F966F8-5C3D-DE4C-B083-5279F9B40637}" presName="root1" presStyleCnt="0"/>
      <dgm:spPr/>
    </dgm:pt>
    <dgm:pt modelId="{4E6C0ECB-092A-174F-9A2A-A841229C458A}" type="pres">
      <dgm:prSet presAssocID="{D1F966F8-5C3D-DE4C-B083-5279F9B40637}" presName="LevelOneTextNode" presStyleLbl="node0" presStyleIdx="0" presStyleCnt="1">
        <dgm:presLayoutVars>
          <dgm:chPref val="3"/>
        </dgm:presLayoutVars>
      </dgm:prSet>
      <dgm:spPr/>
    </dgm:pt>
    <dgm:pt modelId="{A4CC1823-295D-5545-9CA4-626A5A887F8A}" type="pres">
      <dgm:prSet presAssocID="{D1F966F8-5C3D-DE4C-B083-5279F9B40637}" presName="level2hierChild" presStyleCnt="0"/>
      <dgm:spPr/>
    </dgm:pt>
    <dgm:pt modelId="{8EC47961-37EF-8F4B-9404-771309C9EB37}" type="pres">
      <dgm:prSet presAssocID="{A2DAE7D7-C898-1244-AA94-D8F279CEBD18}" presName="conn2-1" presStyleLbl="parChTrans1D2" presStyleIdx="0" presStyleCnt="3"/>
      <dgm:spPr/>
    </dgm:pt>
    <dgm:pt modelId="{5132B1A6-CD70-1B47-B99F-EF2508638663}" type="pres">
      <dgm:prSet presAssocID="{A2DAE7D7-C898-1244-AA94-D8F279CEBD18}" presName="connTx" presStyleLbl="parChTrans1D2" presStyleIdx="0" presStyleCnt="3"/>
      <dgm:spPr/>
    </dgm:pt>
    <dgm:pt modelId="{6A9C897B-D99A-2244-B369-8454290712F3}" type="pres">
      <dgm:prSet presAssocID="{39900794-3091-7749-AEA1-AF45C776D6B0}" presName="root2" presStyleCnt="0"/>
      <dgm:spPr/>
    </dgm:pt>
    <dgm:pt modelId="{09B966A7-702D-544D-B3E0-FB664B14EB9C}" type="pres">
      <dgm:prSet presAssocID="{39900794-3091-7749-AEA1-AF45C776D6B0}" presName="LevelTwoTextNode" presStyleLbl="node2" presStyleIdx="0" presStyleCnt="3">
        <dgm:presLayoutVars>
          <dgm:chPref val="3"/>
        </dgm:presLayoutVars>
      </dgm:prSet>
      <dgm:spPr/>
    </dgm:pt>
    <dgm:pt modelId="{AB07F2A8-B592-1243-9637-780A7B429EB9}" type="pres">
      <dgm:prSet presAssocID="{39900794-3091-7749-AEA1-AF45C776D6B0}" presName="level3hierChild" presStyleCnt="0"/>
      <dgm:spPr/>
    </dgm:pt>
    <dgm:pt modelId="{18CF76C7-13F8-F047-9A8C-31F0EFC36D1A}" type="pres">
      <dgm:prSet presAssocID="{12FB7B57-22CD-284C-BF05-4544962D6491}" presName="conn2-1" presStyleLbl="parChTrans1D2" presStyleIdx="1" presStyleCnt="3"/>
      <dgm:spPr/>
    </dgm:pt>
    <dgm:pt modelId="{F9BCBC4E-2E74-C140-B958-E732351C52CF}" type="pres">
      <dgm:prSet presAssocID="{12FB7B57-22CD-284C-BF05-4544962D6491}" presName="connTx" presStyleLbl="parChTrans1D2" presStyleIdx="1" presStyleCnt="3"/>
      <dgm:spPr/>
    </dgm:pt>
    <dgm:pt modelId="{3A149A0A-6A8B-9246-AFEA-123686975640}" type="pres">
      <dgm:prSet presAssocID="{65E0BC0C-19D7-354F-A816-3668036D704F}" presName="root2" presStyleCnt="0"/>
      <dgm:spPr/>
    </dgm:pt>
    <dgm:pt modelId="{3FBED907-439C-C042-8F4C-90A914073615}" type="pres">
      <dgm:prSet presAssocID="{65E0BC0C-19D7-354F-A816-3668036D704F}" presName="LevelTwoTextNode" presStyleLbl="node2" presStyleIdx="1" presStyleCnt="3">
        <dgm:presLayoutVars>
          <dgm:chPref val="3"/>
        </dgm:presLayoutVars>
      </dgm:prSet>
      <dgm:spPr/>
    </dgm:pt>
    <dgm:pt modelId="{F597D145-4E73-C04A-9C75-EDB6D27ABFAE}" type="pres">
      <dgm:prSet presAssocID="{65E0BC0C-19D7-354F-A816-3668036D704F}" presName="level3hierChild" presStyleCnt="0"/>
      <dgm:spPr/>
    </dgm:pt>
    <dgm:pt modelId="{0C337E30-E0FF-1946-AF17-69AD91F4EC6D}" type="pres">
      <dgm:prSet presAssocID="{67CFC798-A9D1-F843-9805-81AA4717B475}" presName="conn2-1" presStyleLbl="parChTrans1D2" presStyleIdx="2" presStyleCnt="3"/>
      <dgm:spPr/>
    </dgm:pt>
    <dgm:pt modelId="{6FD2DE36-58C2-2A4D-B008-5023446DA041}" type="pres">
      <dgm:prSet presAssocID="{67CFC798-A9D1-F843-9805-81AA4717B475}" presName="connTx" presStyleLbl="parChTrans1D2" presStyleIdx="2" presStyleCnt="3"/>
      <dgm:spPr/>
    </dgm:pt>
    <dgm:pt modelId="{4E411939-7801-EB46-A606-FD90F47FF6C3}" type="pres">
      <dgm:prSet presAssocID="{8075920B-992A-2243-93CF-8F1711A2252D}" presName="root2" presStyleCnt="0"/>
      <dgm:spPr/>
    </dgm:pt>
    <dgm:pt modelId="{9D3290B7-8B12-5942-95B6-A1176EBE3DE1}" type="pres">
      <dgm:prSet presAssocID="{8075920B-992A-2243-93CF-8F1711A2252D}" presName="LevelTwoTextNode" presStyleLbl="node2" presStyleIdx="2" presStyleCnt="3">
        <dgm:presLayoutVars>
          <dgm:chPref val="3"/>
        </dgm:presLayoutVars>
      </dgm:prSet>
      <dgm:spPr/>
    </dgm:pt>
    <dgm:pt modelId="{27521947-583C-A64B-A8C4-7814E5FE86D1}" type="pres">
      <dgm:prSet presAssocID="{8075920B-992A-2243-93CF-8F1711A2252D}" presName="level3hierChild" presStyleCnt="0"/>
      <dgm:spPr/>
    </dgm:pt>
  </dgm:ptLst>
  <dgm:cxnLst>
    <dgm:cxn modelId="{068CDC0B-34B1-7B4A-95A3-67E575AD4190}" type="presOf" srcId="{67CFC798-A9D1-F843-9805-81AA4717B475}" destId="{6FD2DE36-58C2-2A4D-B008-5023446DA041}" srcOrd="1" destOrd="0" presId="urn:microsoft.com/office/officeart/2008/layout/HorizontalMultiLevelHierarchy"/>
    <dgm:cxn modelId="{B3832810-3AA1-3D4F-982D-419063990ABE}" type="presOf" srcId="{964C8A04-0F30-AC4F-B7C7-9CFAEE06D875}" destId="{1CE7FC16-24DE-C54B-8ABE-25D6B423FB4C}" srcOrd="0" destOrd="0" presId="urn:microsoft.com/office/officeart/2008/layout/HorizontalMultiLevelHierarchy"/>
    <dgm:cxn modelId="{D9072B13-A8DF-B04D-9DA4-6D8709C48561}" type="presOf" srcId="{8075920B-992A-2243-93CF-8F1711A2252D}" destId="{9D3290B7-8B12-5942-95B6-A1176EBE3DE1}" srcOrd="0" destOrd="0" presId="urn:microsoft.com/office/officeart/2008/layout/HorizontalMultiLevelHierarchy"/>
    <dgm:cxn modelId="{422E221C-5767-A841-9C2F-44D8915B0BE2}" type="presOf" srcId="{12FB7B57-22CD-284C-BF05-4544962D6491}" destId="{18CF76C7-13F8-F047-9A8C-31F0EFC36D1A}" srcOrd="0" destOrd="0" presId="urn:microsoft.com/office/officeart/2008/layout/HorizontalMultiLevelHierarchy"/>
    <dgm:cxn modelId="{DC8DEB21-B6D3-B940-A7D3-CC5800B1E8FD}" type="presOf" srcId="{67CFC798-A9D1-F843-9805-81AA4717B475}" destId="{0C337E30-E0FF-1946-AF17-69AD91F4EC6D}" srcOrd="0" destOrd="0" presId="urn:microsoft.com/office/officeart/2008/layout/HorizontalMultiLevelHierarchy"/>
    <dgm:cxn modelId="{583B3143-2130-AF46-A354-8A23FAD5D83C}" type="presOf" srcId="{A2DAE7D7-C898-1244-AA94-D8F279CEBD18}" destId="{8EC47961-37EF-8F4B-9404-771309C9EB37}" srcOrd="0" destOrd="0" presId="urn:microsoft.com/office/officeart/2008/layout/HorizontalMultiLevelHierarchy"/>
    <dgm:cxn modelId="{22744A43-FDA2-4B4A-B1F8-8E5B6A607D6B}" type="presOf" srcId="{39900794-3091-7749-AEA1-AF45C776D6B0}" destId="{09B966A7-702D-544D-B3E0-FB664B14EB9C}" srcOrd="0" destOrd="0" presId="urn:microsoft.com/office/officeart/2008/layout/HorizontalMultiLevelHierarchy"/>
    <dgm:cxn modelId="{38EFE977-DAE2-8248-94CC-8ED519A89854}" type="presOf" srcId="{A2DAE7D7-C898-1244-AA94-D8F279CEBD18}" destId="{5132B1A6-CD70-1B47-B99F-EF2508638663}" srcOrd="1" destOrd="0" presId="urn:microsoft.com/office/officeart/2008/layout/HorizontalMultiLevelHierarchy"/>
    <dgm:cxn modelId="{0645BE85-0324-994D-80A9-A8E9156EA4F2}" srcId="{D1F966F8-5C3D-DE4C-B083-5279F9B40637}" destId="{8075920B-992A-2243-93CF-8F1711A2252D}" srcOrd="2" destOrd="0" parTransId="{67CFC798-A9D1-F843-9805-81AA4717B475}" sibTransId="{477C76A0-06FD-894D-907F-A047CD9D12E5}"/>
    <dgm:cxn modelId="{F5D34C99-2612-9042-A2A1-CD87B9DDF887}" srcId="{964C8A04-0F30-AC4F-B7C7-9CFAEE06D875}" destId="{D1F966F8-5C3D-DE4C-B083-5279F9B40637}" srcOrd="0" destOrd="0" parTransId="{9800C01B-8BE2-3848-AFFD-5C190E4C9E79}" sibTransId="{5952E9AF-E88C-FC4E-8DD3-2DD137D6365B}"/>
    <dgm:cxn modelId="{5C4078A1-BB28-3149-9FE8-E3EEF099F7A3}" type="presOf" srcId="{65E0BC0C-19D7-354F-A816-3668036D704F}" destId="{3FBED907-439C-C042-8F4C-90A914073615}" srcOrd="0" destOrd="0" presId="urn:microsoft.com/office/officeart/2008/layout/HorizontalMultiLevelHierarchy"/>
    <dgm:cxn modelId="{58734EA8-9897-B44D-995F-582AEFA63F48}" type="presOf" srcId="{D1F966F8-5C3D-DE4C-B083-5279F9B40637}" destId="{4E6C0ECB-092A-174F-9A2A-A841229C458A}" srcOrd="0" destOrd="0" presId="urn:microsoft.com/office/officeart/2008/layout/HorizontalMultiLevelHierarchy"/>
    <dgm:cxn modelId="{F7E228D1-13B6-1B4E-90DE-1F8FA69AD189}" type="presOf" srcId="{12FB7B57-22CD-284C-BF05-4544962D6491}" destId="{F9BCBC4E-2E74-C140-B958-E732351C52CF}" srcOrd="1" destOrd="0" presId="urn:microsoft.com/office/officeart/2008/layout/HorizontalMultiLevelHierarchy"/>
    <dgm:cxn modelId="{93FCDDDC-2030-6648-9228-1A9865EF7670}" srcId="{D1F966F8-5C3D-DE4C-B083-5279F9B40637}" destId="{39900794-3091-7749-AEA1-AF45C776D6B0}" srcOrd="0" destOrd="0" parTransId="{A2DAE7D7-C898-1244-AA94-D8F279CEBD18}" sibTransId="{CC6BBED8-464E-4C49-B80A-974D485131C0}"/>
    <dgm:cxn modelId="{C08143E1-3A2E-1943-8EBB-61A763BEDF1E}" srcId="{D1F966F8-5C3D-DE4C-B083-5279F9B40637}" destId="{65E0BC0C-19D7-354F-A816-3668036D704F}" srcOrd="1" destOrd="0" parTransId="{12FB7B57-22CD-284C-BF05-4544962D6491}" sibTransId="{A59F5C46-CE31-0847-B626-178266E18448}"/>
    <dgm:cxn modelId="{48BE781B-5F27-2940-86FA-2CFE805A76DA}" type="presParOf" srcId="{1CE7FC16-24DE-C54B-8ABE-25D6B423FB4C}" destId="{A3D0D5BD-5115-DF4B-A49A-C3D05C45C97F}" srcOrd="0" destOrd="0" presId="urn:microsoft.com/office/officeart/2008/layout/HorizontalMultiLevelHierarchy"/>
    <dgm:cxn modelId="{8B80D893-C20E-9A4C-8C48-831BF393C2E4}" type="presParOf" srcId="{A3D0D5BD-5115-DF4B-A49A-C3D05C45C97F}" destId="{4E6C0ECB-092A-174F-9A2A-A841229C458A}" srcOrd="0" destOrd="0" presId="urn:microsoft.com/office/officeart/2008/layout/HorizontalMultiLevelHierarchy"/>
    <dgm:cxn modelId="{E488B1B5-5B36-4745-88CB-C9AF32EB67B3}" type="presParOf" srcId="{A3D0D5BD-5115-DF4B-A49A-C3D05C45C97F}" destId="{A4CC1823-295D-5545-9CA4-626A5A887F8A}" srcOrd="1" destOrd="0" presId="urn:microsoft.com/office/officeart/2008/layout/HorizontalMultiLevelHierarchy"/>
    <dgm:cxn modelId="{B176C9B0-E395-D748-AE38-9DDAC5EA3352}" type="presParOf" srcId="{A4CC1823-295D-5545-9CA4-626A5A887F8A}" destId="{8EC47961-37EF-8F4B-9404-771309C9EB37}" srcOrd="0" destOrd="0" presId="urn:microsoft.com/office/officeart/2008/layout/HorizontalMultiLevelHierarchy"/>
    <dgm:cxn modelId="{EC198D0C-2D22-4C41-9626-2CFDFFBCF4F6}" type="presParOf" srcId="{8EC47961-37EF-8F4B-9404-771309C9EB37}" destId="{5132B1A6-CD70-1B47-B99F-EF2508638663}" srcOrd="0" destOrd="0" presId="urn:microsoft.com/office/officeart/2008/layout/HorizontalMultiLevelHierarchy"/>
    <dgm:cxn modelId="{A946FB67-4665-1447-83F9-23E1F2BFD2CD}" type="presParOf" srcId="{A4CC1823-295D-5545-9CA4-626A5A887F8A}" destId="{6A9C897B-D99A-2244-B369-8454290712F3}" srcOrd="1" destOrd="0" presId="urn:microsoft.com/office/officeart/2008/layout/HorizontalMultiLevelHierarchy"/>
    <dgm:cxn modelId="{B8818DB3-16D0-4140-BBAF-47C45691A6BA}" type="presParOf" srcId="{6A9C897B-D99A-2244-B369-8454290712F3}" destId="{09B966A7-702D-544D-B3E0-FB664B14EB9C}" srcOrd="0" destOrd="0" presId="urn:microsoft.com/office/officeart/2008/layout/HorizontalMultiLevelHierarchy"/>
    <dgm:cxn modelId="{2C0420FA-2981-1147-870C-8F053DCC570B}" type="presParOf" srcId="{6A9C897B-D99A-2244-B369-8454290712F3}" destId="{AB07F2A8-B592-1243-9637-780A7B429EB9}" srcOrd="1" destOrd="0" presId="urn:microsoft.com/office/officeart/2008/layout/HorizontalMultiLevelHierarchy"/>
    <dgm:cxn modelId="{28E1C718-3063-D648-8666-4898975BB40E}" type="presParOf" srcId="{A4CC1823-295D-5545-9CA4-626A5A887F8A}" destId="{18CF76C7-13F8-F047-9A8C-31F0EFC36D1A}" srcOrd="2" destOrd="0" presId="urn:microsoft.com/office/officeart/2008/layout/HorizontalMultiLevelHierarchy"/>
    <dgm:cxn modelId="{4B8A2601-B451-E24F-8688-840170F821E6}" type="presParOf" srcId="{18CF76C7-13F8-F047-9A8C-31F0EFC36D1A}" destId="{F9BCBC4E-2E74-C140-B958-E732351C52CF}" srcOrd="0" destOrd="0" presId="urn:microsoft.com/office/officeart/2008/layout/HorizontalMultiLevelHierarchy"/>
    <dgm:cxn modelId="{CED5368A-5AC2-E943-9E25-72DA34319ECC}" type="presParOf" srcId="{A4CC1823-295D-5545-9CA4-626A5A887F8A}" destId="{3A149A0A-6A8B-9246-AFEA-123686975640}" srcOrd="3" destOrd="0" presId="urn:microsoft.com/office/officeart/2008/layout/HorizontalMultiLevelHierarchy"/>
    <dgm:cxn modelId="{C8F6FD3C-61FF-2C4B-BC16-C4B06F59385B}" type="presParOf" srcId="{3A149A0A-6A8B-9246-AFEA-123686975640}" destId="{3FBED907-439C-C042-8F4C-90A914073615}" srcOrd="0" destOrd="0" presId="urn:microsoft.com/office/officeart/2008/layout/HorizontalMultiLevelHierarchy"/>
    <dgm:cxn modelId="{68EA4C3A-C53F-9B44-B361-0041832B98D5}" type="presParOf" srcId="{3A149A0A-6A8B-9246-AFEA-123686975640}" destId="{F597D145-4E73-C04A-9C75-EDB6D27ABFAE}" srcOrd="1" destOrd="0" presId="urn:microsoft.com/office/officeart/2008/layout/HorizontalMultiLevelHierarchy"/>
    <dgm:cxn modelId="{95241951-57C5-DC4F-87FB-64517529A82A}" type="presParOf" srcId="{A4CC1823-295D-5545-9CA4-626A5A887F8A}" destId="{0C337E30-E0FF-1946-AF17-69AD91F4EC6D}" srcOrd="4" destOrd="0" presId="urn:microsoft.com/office/officeart/2008/layout/HorizontalMultiLevelHierarchy"/>
    <dgm:cxn modelId="{4034C88B-09FA-D24C-B677-FA37A8FBBC1D}" type="presParOf" srcId="{0C337E30-E0FF-1946-AF17-69AD91F4EC6D}" destId="{6FD2DE36-58C2-2A4D-B008-5023446DA041}" srcOrd="0" destOrd="0" presId="urn:microsoft.com/office/officeart/2008/layout/HorizontalMultiLevelHierarchy"/>
    <dgm:cxn modelId="{7F5CF0EE-E64D-264F-85C5-18E5710BA423}" type="presParOf" srcId="{A4CC1823-295D-5545-9CA4-626A5A887F8A}" destId="{4E411939-7801-EB46-A606-FD90F47FF6C3}" srcOrd="5" destOrd="0" presId="urn:microsoft.com/office/officeart/2008/layout/HorizontalMultiLevelHierarchy"/>
    <dgm:cxn modelId="{1A8468BC-BA45-BE4A-A25E-72A9B8D7C6A2}" type="presParOf" srcId="{4E411939-7801-EB46-A606-FD90F47FF6C3}" destId="{9D3290B7-8B12-5942-95B6-A1176EBE3DE1}" srcOrd="0" destOrd="0" presId="urn:microsoft.com/office/officeart/2008/layout/HorizontalMultiLevelHierarchy"/>
    <dgm:cxn modelId="{27A0DB1E-F736-1B43-B89F-A33988E45488}" type="presParOf" srcId="{4E411939-7801-EB46-A606-FD90F47FF6C3}" destId="{27521947-583C-A64B-A8C4-7814E5FE86D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4C8A04-0F30-AC4F-B7C7-9CFAEE06D875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1F966F8-5C3D-DE4C-B083-5279F9B40637}">
      <dgm:prSet phldrT="[Text]"/>
      <dgm:spPr>
        <a:solidFill>
          <a:srgbClr val="033264"/>
        </a:solidFill>
      </dgm:spPr>
      <dgm:t>
        <a:bodyPr/>
        <a:lstStyle/>
        <a:p>
          <a:r>
            <a:rPr lang="de-DE" i="1" dirty="0"/>
            <a:t>Name des Modells/ Verfahrens</a:t>
          </a:r>
        </a:p>
      </dgm:t>
    </dgm:pt>
    <dgm:pt modelId="{9800C01B-8BE2-3848-AFFD-5C190E4C9E79}" type="parTrans" cxnId="{F5D34C99-2612-9042-A2A1-CD87B9DDF887}">
      <dgm:prSet/>
      <dgm:spPr/>
      <dgm:t>
        <a:bodyPr/>
        <a:lstStyle/>
        <a:p>
          <a:endParaRPr lang="de-DE"/>
        </a:p>
      </dgm:t>
    </dgm:pt>
    <dgm:pt modelId="{5952E9AF-E88C-FC4E-8DD3-2DD137D6365B}" type="sibTrans" cxnId="{F5D34C99-2612-9042-A2A1-CD87B9DDF887}">
      <dgm:prSet/>
      <dgm:spPr/>
      <dgm:t>
        <a:bodyPr/>
        <a:lstStyle/>
        <a:p>
          <a:endParaRPr lang="de-DE"/>
        </a:p>
      </dgm:t>
    </dgm:pt>
    <dgm:pt modelId="{39900794-3091-7749-AEA1-AF45C776D6B0}">
      <dgm:prSet phldrT="[Text]"/>
      <dgm:spPr>
        <a:solidFill>
          <a:srgbClr val="033264"/>
        </a:solidFill>
      </dgm:spPr>
      <dgm:t>
        <a:bodyPr/>
        <a:lstStyle/>
        <a:p>
          <a:r>
            <a:rPr lang="de-DE" dirty="0"/>
            <a:t>Seit </a:t>
          </a:r>
          <a:r>
            <a:rPr lang="de-DE" i="1" dirty="0"/>
            <a:t>XXXX</a:t>
          </a:r>
          <a:r>
            <a:rPr lang="de-DE" dirty="0"/>
            <a:t>  genutzt</a:t>
          </a:r>
        </a:p>
      </dgm:t>
    </dgm:pt>
    <dgm:pt modelId="{A2DAE7D7-C898-1244-AA94-D8F279CEBD18}" type="parTrans" cxnId="{93FCDDDC-2030-6648-9228-1A9865EF7670}">
      <dgm:prSet/>
      <dgm:spPr>
        <a:solidFill>
          <a:srgbClr val="033264"/>
        </a:solidFill>
      </dgm:spPr>
      <dgm:t>
        <a:bodyPr/>
        <a:lstStyle/>
        <a:p>
          <a:endParaRPr lang="de-DE"/>
        </a:p>
      </dgm:t>
    </dgm:pt>
    <dgm:pt modelId="{CC6BBED8-464E-4C49-B80A-974D485131C0}" type="sibTrans" cxnId="{93FCDDDC-2030-6648-9228-1A9865EF7670}">
      <dgm:prSet/>
      <dgm:spPr/>
      <dgm:t>
        <a:bodyPr/>
        <a:lstStyle/>
        <a:p>
          <a:endParaRPr lang="de-DE"/>
        </a:p>
      </dgm:t>
    </dgm:pt>
    <dgm:pt modelId="{65E0BC0C-19D7-354F-A816-3668036D704F}">
      <dgm:prSet phldrT="[Text]"/>
      <dgm:spPr>
        <a:solidFill>
          <a:srgbClr val="033264"/>
        </a:solidFill>
      </dgm:spPr>
      <dgm:t>
        <a:bodyPr/>
        <a:lstStyle/>
        <a:p>
          <a:r>
            <a:rPr lang="de-DE" i="1" dirty="0"/>
            <a:t>XX</a:t>
          </a:r>
          <a:r>
            <a:rPr lang="de-DE" dirty="0"/>
            <a:t> Studierende an Institution</a:t>
          </a:r>
        </a:p>
      </dgm:t>
    </dgm:pt>
    <dgm:pt modelId="{12FB7B57-22CD-284C-BF05-4544962D6491}" type="parTrans" cxnId="{C08143E1-3A2E-1943-8EBB-61A763BEDF1E}">
      <dgm:prSet/>
      <dgm:spPr/>
      <dgm:t>
        <a:bodyPr/>
        <a:lstStyle/>
        <a:p>
          <a:endParaRPr lang="de-DE"/>
        </a:p>
      </dgm:t>
    </dgm:pt>
    <dgm:pt modelId="{A59F5C46-CE31-0847-B626-178266E18448}" type="sibTrans" cxnId="{C08143E1-3A2E-1943-8EBB-61A763BEDF1E}">
      <dgm:prSet/>
      <dgm:spPr/>
      <dgm:t>
        <a:bodyPr/>
        <a:lstStyle/>
        <a:p>
          <a:endParaRPr lang="de-DE"/>
        </a:p>
      </dgm:t>
    </dgm:pt>
    <dgm:pt modelId="{8075920B-992A-2243-93CF-8F1711A2252D}">
      <dgm:prSet phldrT="[Text]"/>
      <dgm:spPr>
        <a:solidFill>
          <a:srgbClr val="033264"/>
        </a:solidFill>
      </dgm:spPr>
      <dgm:t>
        <a:bodyPr/>
        <a:lstStyle/>
        <a:p>
          <a:r>
            <a:rPr lang="de-DE" i="1" dirty="0"/>
            <a:t>XX</a:t>
          </a:r>
          <a:r>
            <a:rPr lang="de-DE" dirty="0"/>
            <a:t> Studierende profitieren</a:t>
          </a:r>
        </a:p>
      </dgm:t>
    </dgm:pt>
    <dgm:pt modelId="{67CFC798-A9D1-F843-9805-81AA4717B475}" type="parTrans" cxnId="{0645BE85-0324-994D-80A9-A8E9156EA4F2}">
      <dgm:prSet/>
      <dgm:spPr>
        <a:solidFill>
          <a:srgbClr val="033264"/>
        </a:solidFill>
      </dgm:spPr>
      <dgm:t>
        <a:bodyPr/>
        <a:lstStyle/>
        <a:p>
          <a:endParaRPr lang="de-DE"/>
        </a:p>
      </dgm:t>
    </dgm:pt>
    <dgm:pt modelId="{477C76A0-06FD-894D-907F-A047CD9D12E5}" type="sibTrans" cxnId="{0645BE85-0324-994D-80A9-A8E9156EA4F2}">
      <dgm:prSet/>
      <dgm:spPr/>
      <dgm:t>
        <a:bodyPr/>
        <a:lstStyle/>
        <a:p>
          <a:endParaRPr lang="de-DE"/>
        </a:p>
      </dgm:t>
    </dgm:pt>
    <dgm:pt modelId="{1CE7FC16-24DE-C54B-8ABE-25D6B423FB4C}" type="pres">
      <dgm:prSet presAssocID="{964C8A04-0F30-AC4F-B7C7-9CFAEE06D875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3D0D5BD-5115-DF4B-A49A-C3D05C45C97F}" type="pres">
      <dgm:prSet presAssocID="{D1F966F8-5C3D-DE4C-B083-5279F9B40637}" presName="root1" presStyleCnt="0"/>
      <dgm:spPr/>
    </dgm:pt>
    <dgm:pt modelId="{4E6C0ECB-092A-174F-9A2A-A841229C458A}" type="pres">
      <dgm:prSet presAssocID="{D1F966F8-5C3D-DE4C-B083-5279F9B40637}" presName="LevelOneTextNode" presStyleLbl="node0" presStyleIdx="0" presStyleCnt="1">
        <dgm:presLayoutVars>
          <dgm:chPref val="3"/>
        </dgm:presLayoutVars>
      </dgm:prSet>
      <dgm:spPr/>
    </dgm:pt>
    <dgm:pt modelId="{A4CC1823-295D-5545-9CA4-626A5A887F8A}" type="pres">
      <dgm:prSet presAssocID="{D1F966F8-5C3D-DE4C-B083-5279F9B40637}" presName="level2hierChild" presStyleCnt="0"/>
      <dgm:spPr/>
    </dgm:pt>
    <dgm:pt modelId="{8EC47961-37EF-8F4B-9404-771309C9EB37}" type="pres">
      <dgm:prSet presAssocID="{A2DAE7D7-C898-1244-AA94-D8F279CEBD18}" presName="conn2-1" presStyleLbl="parChTrans1D2" presStyleIdx="0" presStyleCnt="3"/>
      <dgm:spPr/>
    </dgm:pt>
    <dgm:pt modelId="{5132B1A6-CD70-1B47-B99F-EF2508638663}" type="pres">
      <dgm:prSet presAssocID="{A2DAE7D7-C898-1244-AA94-D8F279CEBD18}" presName="connTx" presStyleLbl="parChTrans1D2" presStyleIdx="0" presStyleCnt="3"/>
      <dgm:spPr/>
    </dgm:pt>
    <dgm:pt modelId="{6A9C897B-D99A-2244-B369-8454290712F3}" type="pres">
      <dgm:prSet presAssocID="{39900794-3091-7749-AEA1-AF45C776D6B0}" presName="root2" presStyleCnt="0"/>
      <dgm:spPr/>
    </dgm:pt>
    <dgm:pt modelId="{09B966A7-702D-544D-B3E0-FB664B14EB9C}" type="pres">
      <dgm:prSet presAssocID="{39900794-3091-7749-AEA1-AF45C776D6B0}" presName="LevelTwoTextNode" presStyleLbl="node2" presStyleIdx="0" presStyleCnt="3">
        <dgm:presLayoutVars>
          <dgm:chPref val="3"/>
        </dgm:presLayoutVars>
      </dgm:prSet>
      <dgm:spPr/>
    </dgm:pt>
    <dgm:pt modelId="{AB07F2A8-B592-1243-9637-780A7B429EB9}" type="pres">
      <dgm:prSet presAssocID="{39900794-3091-7749-AEA1-AF45C776D6B0}" presName="level3hierChild" presStyleCnt="0"/>
      <dgm:spPr/>
    </dgm:pt>
    <dgm:pt modelId="{18CF76C7-13F8-F047-9A8C-31F0EFC36D1A}" type="pres">
      <dgm:prSet presAssocID="{12FB7B57-22CD-284C-BF05-4544962D6491}" presName="conn2-1" presStyleLbl="parChTrans1D2" presStyleIdx="1" presStyleCnt="3"/>
      <dgm:spPr/>
    </dgm:pt>
    <dgm:pt modelId="{F9BCBC4E-2E74-C140-B958-E732351C52CF}" type="pres">
      <dgm:prSet presAssocID="{12FB7B57-22CD-284C-BF05-4544962D6491}" presName="connTx" presStyleLbl="parChTrans1D2" presStyleIdx="1" presStyleCnt="3"/>
      <dgm:spPr/>
    </dgm:pt>
    <dgm:pt modelId="{3A149A0A-6A8B-9246-AFEA-123686975640}" type="pres">
      <dgm:prSet presAssocID="{65E0BC0C-19D7-354F-A816-3668036D704F}" presName="root2" presStyleCnt="0"/>
      <dgm:spPr/>
    </dgm:pt>
    <dgm:pt modelId="{3FBED907-439C-C042-8F4C-90A914073615}" type="pres">
      <dgm:prSet presAssocID="{65E0BC0C-19D7-354F-A816-3668036D704F}" presName="LevelTwoTextNode" presStyleLbl="node2" presStyleIdx="1" presStyleCnt="3">
        <dgm:presLayoutVars>
          <dgm:chPref val="3"/>
        </dgm:presLayoutVars>
      </dgm:prSet>
      <dgm:spPr/>
    </dgm:pt>
    <dgm:pt modelId="{F597D145-4E73-C04A-9C75-EDB6D27ABFAE}" type="pres">
      <dgm:prSet presAssocID="{65E0BC0C-19D7-354F-A816-3668036D704F}" presName="level3hierChild" presStyleCnt="0"/>
      <dgm:spPr/>
    </dgm:pt>
    <dgm:pt modelId="{0C337E30-E0FF-1946-AF17-69AD91F4EC6D}" type="pres">
      <dgm:prSet presAssocID="{67CFC798-A9D1-F843-9805-81AA4717B475}" presName="conn2-1" presStyleLbl="parChTrans1D2" presStyleIdx="2" presStyleCnt="3"/>
      <dgm:spPr/>
    </dgm:pt>
    <dgm:pt modelId="{6FD2DE36-58C2-2A4D-B008-5023446DA041}" type="pres">
      <dgm:prSet presAssocID="{67CFC798-A9D1-F843-9805-81AA4717B475}" presName="connTx" presStyleLbl="parChTrans1D2" presStyleIdx="2" presStyleCnt="3"/>
      <dgm:spPr/>
    </dgm:pt>
    <dgm:pt modelId="{4E411939-7801-EB46-A606-FD90F47FF6C3}" type="pres">
      <dgm:prSet presAssocID="{8075920B-992A-2243-93CF-8F1711A2252D}" presName="root2" presStyleCnt="0"/>
      <dgm:spPr/>
    </dgm:pt>
    <dgm:pt modelId="{9D3290B7-8B12-5942-95B6-A1176EBE3DE1}" type="pres">
      <dgm:prSet presAssocID="{8075920B-992A-2243-93CF-8F1711A2252D}" presName="LevelTwoTextNode" presStyleLbl="node2" presStyleIdx="2" presStyleCnt="3">
        <dgm:presLayoutVars>
          <dgm:chPref val="3"/>
        </dgm:presLayoutVars>
      </dgm:prSet>
      <dgm:spPr/>
    </dgm:pt>
    <dgm:pt modelId="{27521947-583C-A64B-A8C4-7814E5FE86D1}" type="pres">
      <dgm:prSet presAssocID="{8075920B-992A-2243-93CF-8F1711A2252D}" presName="level3hierChild" presStyleCnt="0"/>
      <dgm:spPr/>
    </dgm:pt>
  </dgm:ptLst>
  <dgm:cxnLst>
    <dgm:cxn modelId="{068CDC0B-34B1-7B4A-95A3-67E575AD4190}" type="presOf" srcId="{67CFC798-A9D1-F843-9805-81AA4717B475}" destId="{6FD2DE36-58C2-2A4D-B008-5023446DA041}" srcOrd="1" destOrd="0" presId="urn:microsoft.com/office/officeart/2008/layout/HorizontalMultiLevelHierarchy"/>
    <dgm:cxn modelId="{B3832810-3AA1-3D4F-982D-419063990ABE}" type="presOf" srcId="{964C8A04-0F30-AC4F-B7C7-9CFAEE06D875}" destId="{1CE7FC16-24DE-C54B-8ABE-25D6B423FB4C}" srcOrd="0" destOrd="0" presId="urn:microsoft.com/office/officeart/2008/layout/HorizontalMultiLevelHierarchy"/>
    <dgm:cxn modelId="{D9072B13-A8DF-B04D-9DA4-6D8709C48561}" type="presOf" srcId="{8075920B-992A-2243-93CF-8F1711A2252D}" destId="{9D3290B7-8B12-5942-95B6-A1176EBE3DE1}" srcOrd="0" destOrd="0" presId="urn:microsoft.com/office/officeart/2008/layout/HorizontalMultiLevelHierarchy"/>
    <dgm:cxn modelId="{422E221C-5767-A841-9C2F-44D8915B0BE2}" type="presOf" srcId="{12FB7B57-22CD-284C-BF05-4544962D6491}" destId="{18CF76C7-13F8-F047-9A8C-31F0EFC36D1A}" srcOrd="0" destOrd="0" presId="urn:microsoft.com/office/officeart/2008/layout/HorizontalMultiLevelHierarchy"/>
    <dgm:cxn modelId="{DC8DEB21-B6D3-B940-A7D3-CC5800B1E8FD}" type="presOf" srcId="{67CFC798-A9D1-F843-9805-81AA4717B475}" destId="{0C337E30-E0FF-1946-AF17-69AD91F4EC6D}" srcOrd="0" destOrd="0" presId="urn:microsoft.com/office/officeart/2008/layout/HorizontalMultiLevelHierarchy"/>
    <dgm:cxn modelId="{583B3143-2130-AF46-A354-8A23FAD5D83C}" type="presOf" srcId="{A2DAE7D7-C898-1244-AA94-D8F279CEBD18}" destId="{8EC47961-37EF-8F4B-9404-771309C9EB37}" srcOrd="0" destOrd="0" presId="urn:microsoft.com/office/officeart/2008/layout/HorizontalMultiLevelHierarchy"/>
    <dgm:cxn modelId="{22744A43-FDA2-4B4A-B1F8-8E5B6A607D6B}" type="presOf" srcId="{39900794-3091-7749-AEA1-AF45C776D6B0}" destId="{09B966A7-702D-544D-B3E0-FB664B14EB9C}" srcOrd="0" destOrd="0" presId="urn:microsoft.com/office/officeart/2008/layout/HorizontalMultiLevelHierarchy"/>
    <dgm:cxn modelId="{38EFE977-DAE2-8248-94CC-8ED519A89854}" type="presOf" srcId="{A2DAE7D7-C898-1244-AA94-D8F279CEBD18}" destId="{5132B1A6-CD70-1B47-B99F-EF2508638663}" srcOrd="1" destOrd="0" presId="urn:microsoft.com/office/officeart/2008/layout/HorizontalMultiLevelHierarchy"/>
    <dgm:cxn modelId="{0645BE85-0324-994D-80A9-A8E9156EA4F2}" srcId="{D1F966F8-5C3D-DE4C-B083-5279F9B40637}" destId="{8075920B-992A-2243-93CF-8F1711A2252D}" srcOrd="2" destOrd="0" parTransId="{67CFC798-A9D1-F843-9805-81AA4717B475}" sibTransId="{477C76A0-06FD-894D-907F-A047CD9D12E5}"/>
    <dgm:cxn modelId="{F5D34C99-2612-9042-A2A1-CD87B9DDF887}" srcId="{964C8A04-0F30-AC4F-B7C7-9CFAEE06D875}" destId="{D1F966F8-5C3D-DE4C-B083-5279F9B40637}" srcOrd="0" destOrd="0" parTransId="{9800C01B-8BE2-3848-AFFD-5C190E4C9E79}" sibTransId="{5952E9AF-E88C-FC4E-8DD3-2DD137D6365B}"/>
    <dgm:cxn modelId="{5C4078A1-BB28-3149-9FE8-E3EEF099F7A3}" type="presOf" srcId="{65E0BC0C-19D7-354F-A816-3668036D704F}" destId="{3FBED907-439C-C042-8F4C-90A914073615}" srcOrd="0" destOrd="0" presId="urn:microsoft.com/office/officeart/2008/layout/HorizontalMultiLevelHierarchy"/>
    <dgm:cxn modelId="{58734EA8-9897-B44D-995F-582AEFA63F48}" type="presOf" srcId="{D1F966F8-5C3D-DE4C-B083-5279F9B40637}" destId="{4E6C0ECB-092A-174F-9A2A-A841229C458A}" srcOrd="0" destOrd="0" presId="urn:microsoft.com/office/officeart/2008/layout/HorizontalMultiLevelHierarchy"/>
    <dgm:cxn modelId="{F7E228D1-13B6-1B4E-90DE-1F8FA69AD189}" type="presOf" srcId="{12FB7B57-22CD-284C-BF05-4544962D6491}" destId="{F9BCBC4E-2E74-C140-B958-E732351C52CF}" srcOrd="1" destOrd="0" presId="urn:microsoft.com/office/officeart/2008/layout/HorizontalMultiLevelHierarchy"/>
    <dgm:cxn modelId="{93FCDDDC-2030-6648-9228-1A9865EF7670}" srcId="{D1F966F8-5C3D-DE4C-B083-5279F9B40637}" destId="{39900794-3091-7749-AEA1-AF45C776D6B0}" srcOrd="0" destOrd="0" parTransId="{A2DAE7D7-C898-1244-AA94-D8F279CEBD18}" sibTransId="{CC6BBED8-464E-4C49-B80A-974D485131C0}"/>
    <dgm:cxn modelId="{C08143E1-3A2E-1943-8EBB-61A763BEDF1E}" srcId="{D1F966F8-5C3D-DE4C-B083-5279F9B40637}" destId="{65E0BC0C-19D7-354F-A816-3668036D704F}" srcOrd="1" destOrd="0" parTransId="{12FB7B57-22CD-284C-BF05-4544962D6491}" sibTransId="{A59F5C46-CE31-0847-B626-178266E18448}"/>
    <dgm:cxn modelId="{48BE781B-5F27-2940-86FA-2CFE805A76DA}" type="presParOf" srcId="{1CE7FC16-24DE-C54B-8ABE-25D6B423FB4C}" destId="{A3D0D5BD-5115-DF4B-A49A-C3D05C45C97F}" srcOrd="0" destOrd="0" presId="urn:microsoft.com/office/officeart/2008/layout/HorizontalMultiLevelHierarchy"/>
    <dgm:cxn modelId="{8B80D893-C20E-9A4C-8C48-831BF393C2E4}" type="presParOf" srcId="{A3D0D5BD-5115-DF4B-A49A-C3D05C45C97F}" destId="{4E6C0ECB-092A-174F-9A2A-A841229C458A}" srcOrd="0" destOrd="0" presId="urn:microsoft.com/office/officeart/2008/layout/HorizontalMultiLevelHierarchy"/>
    <dgm:cxn modelId="{E488B1B5-5B36-4745-88CB-C9AF32EB67B3}" type="presParOf" srcId="{A3D0D5BD-5115-DF4B-A49A-C3D05C45C97F}" destId="{A4CC1823-295D-5545-9CA4-626A5A887F8A}" srcOrd="1" destOrd="0" presId="urn:microsoft.com/office/officeart/2008/layout/HorizontalMultiLevelHierarchy"/>
    <dgm:cxn modelId="{B176C9B0-E395-D748-AE38-9DDAC5EA3352}" type="presParOf" srcId="{A4CC1823-295D-5545-9CA4-626A5A887F8A}" destId="{8EC47961-37EF-8F4B-9404-771309C9EB37}" srcOrd="0" destOrd="0" presId="urn:microsoft.com/office/officeart/2008/layout/HorizontalMultiLevelHierarchy"/>
    <dgm:cxn modelId="{EC198D0C-2D22-4C41-9626-2CFDFFBCF4F6}" type="presParOf" srcId="{8EC47961-37EF-8F4B-9404-771309C9EB37}" destId="{5132B1A6-CD70-1B47-B99F-EF2508638663}" srcOrd="0" destOrd="0" presId="urn:microsoft.com/office/officeart/2008/layout/HorizontalMultiLevelHierarchy"/>
    <dgm:cxn modelId="{A946FB67-4665-1447-83F9-23E1F2BFD2CD}" type="presParOf" srcId="{A4CC1823-295D-5545-9CA4-626A5A887F8A}" destId="{6A9C897B-D99A-2244-B369-8454290712F3}" srcOrd="1" destOrd="0" presId="urn:microsoft.com/office/officeart/2008/layout/HorizontalMultiLevelHierarchy"/>
    <dgm:cxn modelId="{B8818DB3-16D0-4140-BBAF-47C45691A6BA}" type="presParOf" srcId="{6A9C897B-D99A-2244-B369-8454290712F3}" destId="{09B966A7-702D-544D-B3E0-FB664B14EB9C}" srcOrd="0" destOrd="0" presId="urn:microsoft.com/office/officeart/2008/layout/HorizontalMultiLevelHierarchy"/>
    <dgm:cxn modelId="{2C0420FA-2981-1147-870C-8F053DCC570B}" type="presParOf" srcId="{6A9C897B-D99A-2244-B369-8454290712F3}" destId="{AB07F2A8-B592-1243-9637-780A7B429EB9}" srcOrd="1" destOrd="0" presId="urn:microsoft.com/office/officeart/2008/layout/HorizontalMultiLevelHierarchy"/>
    <dgm:cxn modelId="{28E1C718-3063-D648-8666-4898975BB40E}" type="presParOf" srcId="{A4CC1823-295D-5545-9CA4-626A5A887F8A}" destId="{18CF76C7-13F8-F047-9A8C-31F0EFC36D1A}" srcOrd="2" destOrd="0" presId="urn:microsoft.com/office/officeart/2008/layout/HorizontalMultiLevelHierarchy"/>
    <dgm:cxn modelId="{4B8A2601-B451-E24F-8688-840170F821E6}" type="presParOf" srcId="{18CF76C7-13F8-F047-9A8C-31F0EFC36D1A}" destId="{F9BCBC4E-2E74-C140-B958-E732351C52CF}" srcOrd="0" destOrd="0" presId="urn:microsoft.com/office/officeart/2008/layout/HorizontalMultiLevelHierarchy"/>
    <dgm:cxn modelId="{CED5368A-5AC2-E943-9E25-72DA34319ECC}" type="presParOf" srcId="{A4CC1823-295D-5545-9CA4-626A5A887F8A}" destId="{3A149A0A-6A8B-9246-AFEA-123686975640}" srcOrd="3" destOrd="0" presId="urn:microsoft.com/office/officeart/2008/layout/HorizontalMultiLevelHierarchy"/>
    <dgm:cxn modelId="{C8F6FD3C-61FF-2C4B-BC16-C4B06F59385B}" type="presParOf" srcId="{3A149A0A-6A8B-9246-AFEA-123686975640}" destId="{3FBED907-439C-C042-8F4C-90A914073615}" srcOrd="0" destOrd="0" presId="urn:microsoft.com/office/officeart/2008/layout/HorizontalMultiLevelHierarchy"/>
    <dgm:cxn modelId="{68EA4C3A-C53F-9B44-B361-0041832B98D5}" type="presParOf" srcId="{3A149A0A-6A8B-9246-AFEA-123686975640}" destId="{F597D145-4E73-C04A-9C75-EDB6D27ABFAE}" srcOrd="1" destOrd="0" presId="urn:microsoft.com/office/officeart/2008/layout/HorizontalMultiLevelHierarchy"/>
    <dgm:cxn modelId="{95241951-57C5-DC4F-87FB-64517529A82A}" type="presParOf" srcId="{A4CC1823-295D-5545-9CA4-626A5A887F8A}" destId="{0C337E30-E0FF-1946-AF17-69AD91F4EC6D}" srcOrd="4" destOrd="0" presId="urn:microsoft.com/office/officeart/2008/layout/HorizontalMultiLevelHierarchy"/>
    <dgm:cxn modelId="{4034C88B-09FA-D24C-B677-FA37A8FBBC1D}" type="presParOf" srcId="{0C337E30-E0FF-1946-AF17-69AD91F4EC6D}" destId="{6FD2DE36-58C2-2A4D-B008-5023446DA041}" srcOrd="0" destOrd="0" presId="urn:microsoft.com/office/officeart/2008/layout/HorizontalMultiLevelHierarchy"/>
    <dgm:cxn modelId="{7F5CF0EE-E64D-264F-85C5-18E5710BA423}" type="presParOf" srcId="{A4CC1823-295D-5545-9CA4-626A5A887F8A}" destId="{4E411939-7801-EB46-A606-FD90F47FF6C3}" srcOrd="5" destOrd="0" presId="urn:microsoft.com/office/officeart/2008/layout/HorizontalMultiLevelHierarchy"/>
    <dgm:cxn modelId="{1A8468BC-BA45-BE4A-A25E-72A9B8D7C6A2}" type="presParOf" srcId="{4E411939-7801-EB46-A606-FD90F47FF6C3}" destId="{9D3290B7-8B12-5942-95B6-A1176EBE3DE1}" srcOrd="0" destOrd="0" presId="urn:microsoft.com/office/officeart/2008/layout/HorizontalMultiLevelHierarchy"/>
    <dgm:cxn modelId="{27A0DB1E-F736-1B43-B89F-A33988E45488}" type="presParOf" srcId="{4E411939-7801-EB46-A606-FD90F47FF6C3}" destId="{27521947-583C-A64B-A8C4-7814E5FE86D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337E30-E0FF-1946-AF17-69AD91F4EC6D}">
      <dsp:nvSpPr>
        <dsp:cNvPr id="0" name=""/>
        <dsp:cNvSpPr/>
      </dsp:nvSpPr>
      <dsp:spPr>
        <a:xfrm>
          <a:off x="1596726" y="1738509"/>
          <a:ext cx="433375" cy="825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6687" y="0"/>
              </a:lnTo>
              <a:lnTo>
                <a:pt x="216687" y="825792"/>
              </a:lnTo>
              <a:lnTo>
                <a:pt x="433375" y="825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1790099" y="2128090"/>
        <a:ext cx="46630" cy="46630"/>
      </dsp:txXfrm>
    </dsp:sp>
    <dsp:sp modelId="{18CF76C7-13F8-F047-9A8C-31F0EFC36D1A}">
      <dsp:nvSpPr>
        <dsp:cNvPr id="0" name=""/>
        <dsp:cNvSpPr/>
      </dsp:nvSpPr>
      <dsp:spPr>
        <a:xfrm>
          <a:off x="1596726" y="1692789"/>
          <a:ext cx="4333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3375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1802579" y="1727675"/>
        <a:ext cx="21668" cy="21668"/>
      </dsp:txXfrm>
    </dsp:sp>
    <dsp:sp modelId="{8EC47961-37EF-8F4B-9404-771309C9EB37}">
      <dsp:nvSpPr>
        <dsp:cNvPr id="0" name=""/>
        <dsp:cNvSpPr/>
      </dsp:nvSpPr>
      <dsp:spPr>
        <a:xfrm>
          <a:off x="1596726" y="912717"/>
          <a:ext cx="433375" cy="825792"/>
        </a:xfrm>
        <a:custGeom>
          <a:avLst/>
          <a:gdLst/>
          <a:ahLst/>
          <a:cxnLst/>
          <a:rect l="0" t="0" r="0" b="0"/>
          <a:pathLst>
            <a:path>
              <a:moveTo>
                <a:pt x="0" y="825792"/>
              </a:moveTo>
              <a:lnTo>
                <a:pt x="216687" y="825792"/>
              </a:lnTo>
              <a:lnTo>
                <a:pt x="216687" y="0"/>
              </a:lnTo>
              <a:lnTo>
                <a:pt x="43337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1790099" y="1302298"/>
        <a:ext cx="46630" cy="46630"/>
      </dsp:txXfrm>
    </dsp:sp>
    <dsp:sp modelId="{4E6C0ECB-092A-174F-9A2A-A841229C458A}">
      <dsp:nvSpPr>
        <dsp:cNvPr id="0" name=""/>
        <dsp:cNvSpPr/>
      </dsp:nvSpPr>
      <dsp:spPr>
        <a:xfrm rot="16200000">
          <a:off x="-472099" y="1408192"/>
          <a:ext cx="3477019" cy="660633"/>
        </a:xfrm>
        <a:prstGeom prst="rect">
          <a:avLst/>
        </a:prstGeom>
        <a:solidFill>
          <a:srgbClr val="0332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300" kern="1200" dirty="0" err="1"/>
            <a:t>TimeEdit</a:t>
          </a:r>
          <a:endParaRPr lang="de-DE" sz="4300" kern="1200" dirty="0"/>
        </a:p>
      </dsp:txBody>
      <dsp:txXfrm>
        <a:off x="-472099" y="1408192"/>
        <a:ext cx="3477019" cy="660633"/>
      </dsp:txXfrm>
    </dsp:sp>
    <dsp:sp modelId="{09B966A7-702D-544D-B3E0-FB664B14EB9C}">
      <dsp:nvSpPr>
        <dsp:cNvPr id="0" name=""/>
        <dsp:cNvSpPr/>
      </dsp:nvSpPr>
      <dsp:spPr>
        <a:xfrm>
          <a:off x="2030102" y="582400"/>
          <a:ext cx="2166878" cy="660633"/>
        </a:xfrm>
        <a:prstGeom prst="rect">
          <a:avLst/>
        </a:prstGeom>
        <a:solidFill>
          <a:srgbClr val="0332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kern="1200" dirty="0"/>
            <a:t>Seit 2010</a:t>
          </a:r>
        </a:p>
      </dsp:txBody>
      <dsp:txXfrm>
        <a:off x="2030102" y="582400"/>
        <a:ext cx="2166878" cy="660633"/>
      </dsp:txXfrm>
    </dsp:sp>
    <dsp:sp modelId="{3FBED907-439C-C042-8F4C-90A914073615}">
      <dsp:nvSpPr>
        <dsp:cNvPr id="0" name=""/>
        <dsp:cNvSpPr/>
      </dsp:nvSpPr>
      <dsp:spPr>
        <a:xfrm>
          <a:off x="2030102" y="1408192"/>
          <a:ext cx="2166878" cy="660633"/>
        </a:xfrm>
        <a:prstGeom prst="rect">
          <a:avLst/>
        </a:prstGeom>
        <a:solidFill>
          <a:srgbClr val="0332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kern="1200" dirty="0"/>
            <a:t>17.000 Studierende an Institution</a:t>
          </a:r>
        </a:p>
      </dsp:txBody>
      <dsp:txXfrm>
        <a:off x="2030102" y="1408192"/>
        <a:ext cx="2166878" cy="660633"/>
      </dsp:txXfrm>
    </dsp:sp>
    <dsp:sp modelId="{9D3290B7-8B12-5942-95B6-A1176EBE3DE1}">
      <dsp:nvSpPr>
        <dsp:cNvPr id="0" name=""/>
        <dsp:cNvSpPr/>
      </dsp:nvSpPr>
      <dsp:spPr>
        <a:xfrm>
          <a:off x="2030102" y="2233984"/>
          <a:ext cx="2166878" cy="660633"/>
        </a:xfrm>
        <a:prstGeom prst="rect">
          <a:avLst/>
        </a:prstGeom>
        <a:solidFill>
          <a:srgbClr val="0332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kern="1200" dirty="0"/>
            <a:t>5.400 Studierende profitieren</a:t>
          </a:r>
        </a:p>
      </dsp:txBody>
      <dsp:txXfrm>
        <a:off x="2030102" y="2233984"/>
        <a:ext cx="2166878" cy="660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337E30-E0FF-1946-AF17-69AD91F4EC6D}">
      <dsp:nvSpPr>
        <dsp:cNvPr id="0" name=""/>
        <dsp:cNvSpPr/>
      </dsp:nvSpPr>
      <dsp:spPr>
        <a:xfrm>
          <a:off x="1596726" y="1738509"/>
          <a:ext cx="433375" cy="825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6687" y="0"/>
              </a:lnTo>
              <a:lnTo>
                <a:pt x="216687" y="825792"/>
              </a:lnTo>
              <a:lnTo>
                <a:pt x="433375" y="825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1790099" y="2128090"/>
        <a:ext cx="46630" cy="46630"/>
      </dsp:txXfrm>
    </dsp:sp>
    <dsp:sp modelId="{18CF76C7-13F8-F047-9A8C-31F0EFC36D1A}">
      <dsp:nvSpPr>
        <dsp:cNvPr id="0" name=""/>
        <dsp:cNvSpPr/>
      </dsp:nvSpPr>
      <dsp:spPr>
        <a:xfrm>
          <a:off x="1596726" y="1692789"/>
          <a:ext cx="4333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3375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1802579" y="1727675"/>
        <a:ext cx="21668" cy="21668"/>
      </dsp:txXfrm>
    </dsp:sp>
    <dsp:sp modelId="{8EC47961-37EF-8F4B-9404-771309C9EB37}">
      <dsp:nvSpPr>
        <dsp:cNvPr id="0" name=""/>
        <dsp:cNvSpPr/>
      </dsp:nvSpPr>
      <dsp:spPr>
        <a:xfrm>
          <a:off x="1596726" y="912717"/>
          <a:ext cx="433375" cy="825792"/>
        </a:xfrm>
        <a:custGeom>
          <a:avLst/>
          <a:gdLst/>
          <a:ahLst/>
          <a:cxnLst/>
          <a:rect l="0" t="0" r="0" b="0"/>
          <a:pathLst>
            <a:path>
              <a:moveTo>
                <a:pt x="0" y="825792"/>
              </a:moveTo>
              <a:lnTo>
                <a:pt x="216687" y="825792"/>
              </a:lnTo>
              <a:lnTo>
                <a:pt x="216687" y="0"/>
              </a:lnTo>
              <a:lnTo>
                <a:pt x="43337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00" kern="1200"/>
        </a:p>
      </dsp:txBody>
      <dsp:txXfrm>
        <a:off x="1790099" y="1302298"/>
        <a:ext cx="46630" cy="46630"/>
      </dsp:txXfrm>
    </dsp:sp>
    <dsp:sp modelId="{4E6C0ECB-092A-174F-9A2A-A841229C458A}">
      <dsp:nvSpPr>
        <dsp:cNvPr id="0" name=""/>
        <dsp:cNvSpPr/>
      </dsp:nvSpPr>
      <dsp:spPr>
        <a:xfrm rot="16200000">
          <a:off x="-472099" y="1408192"/>
          <a:ext cx="3477019" cy="660633"/>
        </a:xfrm>
        <a:prstGeom prst="rect">
          <a:avLst/>
        </a:prstGeom>
        <a:solidFill>
          <a:srgbClr val="0332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i="1" kern="1200" dirty="0"/>
            <a:t>Name des Modells/ Verfahrens</a:t>
          </a:r>
        </a:p>
      </dsp:txBody>
      <dsp:txXfrm>
        <a:off x="-472099" y="1408192"/>
        <a:ext cx="3477019" cy="660633"/>
      </dsp:txXfrm>
    </dsp:sp>
    <dsp:sp modelId="{09B966A7-702D-544D-B3E0-FB664B14EB9C}">
      <dsp:nvSpPr>
        <dsp:cNvPr id="0" name=""/>
        <dsp:cNvSpPr/>
      </dsp:nvSpPr>
      <dsp:spPr>
        <a:xfrm>
          <a:off x="2030102" y="582400"/>
          <a:ext cx="2166878" cy="660633"/>
        </a:xfrm>
        <a:prstGeom prst="rect">
          <a:avLst/>
        </a:prstGeom>
        <a:solidFill>
          <a:srgbClr val="0332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/>
            <a:t>Seit </a:t>
          </a:r>
          <a:r>
            <a:rPr lang="de-DE" sz="2200" i="1" kern="1200" dirty="0"/>
            <a:t>XXXX</a:t>
          </a:r>
          <a:r>
            <a:rPr lang="de-DE" sz="2200" kern="1200" dirty="0"/>
            <a:t>  genutzt</a:t>
          </a:r>
        </a:p>
      </dsp:txBody>
      <dsp:txXfrm>
        <a:off x="2030102" y="582400"/>
        <a:ext cx="2166878" cy="660633"/>
      </dsp:txXfrm>
    </dsp:sp>
    <dsp:sp modelId="{3FBED907-439C-C042-8F4C-90A914073615}">
      <dsp:nvSpPr>
        <dsp:cNvPr id="0" name=""/>
        <dsp:cNvSpPr/>
      </dsp:nvSpPr>
      <dsp:spPr>
        <a:xfrm>
          <a:off x="2030102" y="1408192"/>
          <a:ext cx="2166878" cy="660633"/>
        </a:xfrm>
        <a:prstGeom prst="rect">
          <a:avLst/>
        </a:prstGeom>
        <a:solidFill>
          <a:srgbClr val="0332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i="1" kern="1200" dirty="0"/>
            <a:t>XX</a:t>
          </a:r>
          <a:r>
            <a:rPr lang="de-DE" sz="2200" kern="1200" dirty="0"/>
            <a:t> Studierende an Institution</a:t>
          </a:r>
        </a:p>
      </dsp:txBody>
      <dsp:txXfrm>
        <a:off x="2030102" y="1408192"/>
        <a:ext cx="2166878" cy="660633"/>
      </dsp:txXfrm>
    </dsp:sp>
    <dsp:sp modelId="{9D3290B7-8B12-5942-95B6-A1176EBE3DE1}">
      <dsp:nvSpPr>
        <dsp:cNvPr id="0" name=""/>
        <dsp:cNvSpPr/>
      </dsp:nvSpPr>
      <dsp:spPr>
        <a:xfrm>
          <a:off x="2030102" y="2233984"/>
          <a:ext cx="2166878" cy="660633"/>
        </a:xfrm>
        <a:prstGeom prst="rect">
          <a:avLst/>
        </a:prstGeom>
        <a:solidFill>
          <a:srgbClr val="03326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i="1" kern="1200" dirty="0"/>
            <a:t>XX</a:t>
          </a:r>
          <a:r>
            <a:rPr lang="de-DE" sz="2200" kern="1200" dirty="0"/>
            <a:t> Studierende profitieren</a:t>
          </a:r>
        </a:p>
      </dsp:txBody>
      <dsp:txXfrm>
        <a:off x="2030102" y="2233984"/>
        <a:ext cx="2166878" cy="660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A938F2-8D68-6483-2F17-699FC70845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319969E-AF50-7294-1B64-32A420A6F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7673CE-F7D4-57EC-3FA5-7FAAC0290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AAD362-D280-5325-A6EB-6904F6BDA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52D25B-D529-2C89-81D6-9E4AC9BC6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401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6EC90A-F887-183E-9FAA-EC58B0A55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C431A98-7516-AD15-9CB0-A26D41BFDB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108B68-2611-D57D-B441-023D812EC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A59B9D-A553-1434-67EB-30F6474A4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D40AB1-CDF8-4064-6A41-3C1FE5150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544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6456E30-0B12-94E2-4A89-FA01BDA54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ABA2111-AE19-DC99-5C09-A8FC9EEE5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60F081-5430-08AB-5EA6-069064DE9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72E103-2506-ED0E-C0D0-60DE74848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9AF382-BCA3-5ACB-D75C-7D4CC1452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06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564157-F20F-E407-D267-6944224F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731D7F-0686-F712-1330-5BC45301A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89A0FB-0BEA-D5D4-5C88-805E6218C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BE4BAC-9997-0ABB-0329-C6963B66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88AA532-D4F1-ADC4-12A9-4AE768A2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220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70F6AB-D560-A3E0-7FE9-689388AD2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FAAB2FB-ECDF-DA11-A01E-31BBEEAD5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C55D71-C96E-0A83-8654-DA036E8E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CC7874-F150-2590-2038-AE5885B2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2D0618-A26B-8782-129C-1FFE53DA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366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68A33B-9039-CE22-E4C5-5886E8019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2AE4AA-2689-E21E-FFD2-05E96B3B2E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4C5C403-0838-0D6E-4BFA-6DD87A484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62F6C8-9016-D720-4A1E-DE6FEF01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C52C2B4-C443-D33A-7622-EC19CE98F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7D0D3A-D025-8BE3-C22D-5631A8651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538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DC864C-CFC3-18CE-E330-53D3FAD26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F6BC6E-C08D-5533-0A9E-43AAFDFDC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167530-2A43-7F57-435A-719B16C7C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276A0BD-9270-F7E7-7C58-07E220A01F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E9709FA-3348-E77C-C95C-D9BBBA763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7856232-959B-8F5E-AB0C-7810E592A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BC4C6D8-52D0-C714-2005-3B113D885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68FD907-EE93-A3C0-A3AF-D6017DC30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622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C45F62-8BA7-CABE-8C7E-B1F88E853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B1CBCEB-7FFA-685F-D704-B02C6F260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9D1120B-08CF-3322-8651-40ED94331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3D0364-41BA-CE9A-A932-81AA100B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92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731726-5EC6-FD95-049D-001E0663D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C57AB4D-509D-5214-F69D-E13A5FC5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1179E22-65A0-2658-6088-2A0DC1FFA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07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DDBF43-915F-B315-0F47-B19271A38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5C2672-8BB4-71BB-E296-5D213FC9B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706F894-4D9C-94D4-7150-671FF01B1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2A8F029-6C51-12A4-7FC9-15E185D3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78B4305-CA76-DC08-8B11-5482EC137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E7EC88-0E33-41B6-5C9C-88E99CE58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2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2D148D-09A5-BAC7-14E7-AC33C2B9E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143AB6F-526A-876E-E609-B03AC1A226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F2F7614-7B6F-58E3-EE7F-C3E9CFC59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13594B-D09B-474B-37C8-E906526D9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87C0393-476F-88EA-1C37-9C6CC03A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86B6D71-FB32-EC41-FF92-C9392242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052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C5BAC0E-7203-D009-5252-3998B3D67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C3D643-F696-E815-A689-D341552CB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AB92E8-90DC-27C0-A009-5AC9E70DD8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B291-E8CA-A345-A6EF-CC7C266BEB96}" type="datetimeFigureOut">
              <a:rPr lang="de-DE" smtClean="0"/>
              <a:t>27.06.24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B0BCE4-AD04-D4F4-AA98-6D816B6CE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1EE860-E079-AD06-CCFE-BD06B109B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AEB7B-FBE0-4B4C-9363-2C0CD31266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368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30D52CAC-B9F0-8AEF-2C90-8672EA90CBAE}"/>
              </a:ext>
            </a:extLst>
          </p:cNvPr>
          <p:cNvSpPr/>
          <p:nvPr/>
        </p:nvSpPr>
        <p:spPr>
          <a:xfrm>
            <a:off x="0" y="5854890"/>
            <a:ext cx="4395797" cy="1003110"/>
          </a:xfrm>
          <a:prstGeom prst="rect">
            <a:avLst/>
          </a:prstGeom>
          <a:solidFill>
            <a:srgbClr val="0332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5CA3752-7DAD-334D-6585-850DB4BE0492}"/>
              </a:ext>
            </a:extLst>
          </p:cNvPr>
          <p:cNvSpPr txBox="1"/>
          <p:nvPr/>
        </p:nvSpPr>
        <p:spPr>
          <a:xfrm>
            <a:off x="0" y="6067171"/>
            <a:ext cx="2672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Ansprechpartner*innen: </a:t>
            </a:r>
          </a:p>
          <a:p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Anna Nowak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1E680E18-B0B7-BF65-45FE-97C29247AF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802CF8E-E2CD-C38E-EFB5-020CEF98D3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9156" y="5963645"/>
            <a:ext cx="1559039" cy="808525"/>
          </a:xfrm>
          <a:prstGeom prst="rect">
            <a:avLst/>
          </a:prstGeom>
        </p:spPr>
      </p:pic>
      <p:graphicFrame>
        <p:nvGraphicFramePr>
          <p:cNvPr id="18" name="Diagramm 17">
            <a:extLst>
              <a:ext uri="{FF2B5EF4-FFF2-40B4-BE49-F238E27FC236}">
                <a16:creationId xmlns:a16="http://schemas.microsoft.com/office/drawing/2014/main" id="{09D8EF7A-FB16-0B63-05B3-04C8A75E64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748250"/>
              </p:ext>
            </p:extLst>
          </p:nvPr>
        </p:nvGraphicFramePr>
        <p:xfrm>
          <a:off x="-368639" y="1784189"/>
          <a:ext cx="5133073" cy="3477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9" name="Grafik 18">
            <a:extLst>
              <a:ext uri="{FF2B5EF4-FFF2-40B4-BE49-F238E27FC236}">
                <a16:creationId xmlns:a16="http://schemas.microsoft.com/office/drawing/2014/main" id="{BB13B139-E6C2-9B16-9141-7C6C2A37B3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4819" y="183141"/>
            <a:ext cx="1526231" cy="1601048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96241627-EDC4-7F72-7466-FAB396BE13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42427" y="3805773"/>
            <a:ext cx="7772400" cy="2947846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C9CCC82C-82C5-5589-FE86-8DB0C98ACE1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55355" y="68406"/>
            <a:ext cx="6348710" cy="2983821"/>
          </a:xfrm>
          <a:prstGeom prst="rect">
            <a:avLst/>
          </a:prstGeom>
        </p:spPr>
      </p:pic>
      <p:sp>
        <p:nvSpPr>
          <p:cNvPr id="24" name="Pfeil nach unten 23">
            <a:extLst>
              <a:ext uri="{FF2B5EF4-FFF2-40B4-BE49-F238E27FC236}">
                <a16:creationId xmlns:a16="http://schemas.microsoft.com/office/drawing/2014/main" id="{80044774-E090-F30C-3F3A-A66BC9955850}"/>
              </a:ext>
            </a:extLst>
          </p:cNvPr>
          <p:cNvSpPr/>
          <p:nvPr/>
        </p:nvSpPr>
        <p:spPr>
          <a:xfrm>
            <a:off x="5201617" y="2675454"/>
            <a:ext cx="304800" cy="1130319"/>
          </a:xfrm>
          <a:prstGeom prst="downArrow">
            <a:avLst/>
          </a:prstGeom>
          <a:solidFill>
            <a:srgbClr val="0332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1E7EDD04-E834-6A78-8859-E8433A81C700}"/>
              </a:ext>
            </a:extLst>
          </p:cNvPr>
          <p:cNvSpPr txBox="1"/>
          <p:nvPr/>
        </p:nvSpPr>
        <p:spPr>
          <a:xfrm>
            <a:off x="5433937" y="3055947"/>
            <a:ext cx="3903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Alternativlose Pflichtveranstaltungen</a:t>
            </a:r>
          </a:p>
        </p:txBody>
      </p:sp>
    </p:spTree>
    <p:extLst>
      <p:ext uri="{BB962C8B-B14F-4D97-AF65-F5344CB8AC3E}">
        <p14:creationId xmlns:p14="http://schemas.microsoft.com/office/powerpoint/2010/main" val="3971856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30D52CAC-B9F0-8AEF-2C90-8672EA90CBAE}"/>
              </a:ext>
            </a:extLst>
          </p:cNvPr>
          <p:cNvSpPr/>
          <p:nvPr/>
        </p:nvSpPr>
        <p:spPr>
          <a:xfrm>
            <a:off x="0" y="5854890"/>
            <a:ext cx="4395797" cy="1003110"/>
          </a:xfrm>
          <a:prstGeom prst="rect">
            <a:avLst/>
          </a:prstGeom>
          <a:solidFill>
            <a:srgbClr val="0332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5CA3752-7DAD-334D-6585-850DB4BE0492}"/>
              </a:ext>
            </a:extLst>
          </p:cNvPr>
          <p:cNvSpPr txBox="1"/>
          <p:nvPr/>
        </p:nvSpPr>
        <p:spPr>
          <a:xfrm>
            <a:off x="0" y="6067171"/>
            <a:ext cx="2672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Ansprechpartner*innen: </a:t>
            </a:r>
          </a:p>
          <a:p>
            <a:r>
              <a:rPr lang="de-DE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Namen</a:t>
            </a: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1E680E18-B0B7-BF65-45FE-97C29247AF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graphicFrame>
        <p:nvGraphicFramePr>
          <p:cNvPr id="18" name="Diagramm 17">
            <a:extLst>
              <a:ext uri="{FF2B5EF4-FFF2-40B4-BE49-F238E27FC236}">
                <a16:creationId xmlns:a16="http://schemas.microsoft.com/office/drawing/2014/main" id="{09D8EF7A-FB16-0B63-05B3-04C8A75E64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7309717"/>
              </p:ext>
            </p:extLst>
          </p:nvPr>
        </p:nvGraphicFramePr>
        <p:xfrm>
          <a:off x="-368639" y="1784189"/>
          <a:ext cx="5133073" cy="3477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5EB884B6-0F2B-047E-7A9E-44B73F751236}"/>
              </a:ext>
            </a:extLst>
          </p:cNvPr>
          <p:cNvSpPr txBox="1"/>
          <p:nvPr/>
        </p:nvSpPr>
        <p:spPr>
          <a:xfrm>
            <a:off x="2719853" y="6084799"/>
            <a:ext cx="1697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Ggf. Logo des </a:t>
            </a:r>
          </a:p>
          <a:p>
            <a:r>
              <a:rPr lang="de-DE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Bereichs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4F3EAA1-DCDA-C330-59CF-92726807DDF8}"/>
              </a:ext>
            </a:extLst>
          </p:cNvPr>
          <p:cNvSpPr txBox="1"/>
          <p:nvPr/>
        </p:nvSpPr>
        <p:spPr>
          <a:xfrm>
            <a:off x="4764434" y="2159652"/>
            <a:ext cx="67922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i="1" dirty="0">
                <a:latin typeface="Arial" panose="020B0604020202020204" pitchFamily="34" charset="0"/>
                <a:cs typeface="Arial" panose="020B0604020202020204" pitchFamily="34" charset="0"/>
              </a:rPr>
              <a:t>Platz für eigene Abbildungen, Darstellungen, Erläuterungen</a:t>
            </a:r>
          </a:p>
          <a:p>
            <a:endParaRPr lang="de-DE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i="1" dirty="0">
                <a:latin typeface="Arial" panose="020B0604020202020204" pitchFamily="34" charset="0"/>
                <a:cs typeface="Arial" panose="020B0604020202020204" pitchFamily="34" charset="0"/>
              </a:rPr>
              <a:t>Sie können die Farbgebung Ihrer Folie gerne an Ihre Institution anpassen.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781F4FE-38F4-7ACD-5DC2-E9921B15E081}"/>
              </a:ext>
            </a:extLst>
          </p:cNvPr>
          <p:cNvSpPr txBox="1"/>
          <p:nvPr/>
        </p:nvSpPr>
        <p:spPr>
          <a:xfrm>
            <a:off x="323485" y="608894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Logo der Institution</a:t>
            </a:r>
          </a:p>
        </p:txBody>
      </p:sp>
    </p:spTree>
    <p:extLst>
      <p:ext uri="{BB962C8B-B14F-4D97-AF65-F5344CB8AC3E}">
        <p14:creationId xmlns:p14="http://schemas.microsoft.com/office/powerpoint/2010/main" val="409619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Macintosh PowerPoint</Application>
  <PresentationFormat>Breitbild</PresentationFormat>
  <Paragraphs>19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Nowak</dc:creator>
  <cp:lastModifiedBy>Anna Nowak</cp:lastModifiedBy>
  <cp:revision>3</cp:revision>
  <dcterms:created xsi:type="dcterms:W3CDTF">2024-06-27T07:34:12Z</dcterms:created>
  <dcterms:modified xsi:type="dcterms:W3CDTF">2024-06-27T09:34:05Z</dcterms:modified>
</cp:coreProperties>
</file>