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0"/>
  </p:notesMasterIdLst>
  <p:handoutMasterIdLst>
    <p:handoutMasterId r:id="rId41"/>
  </p:handoutMasterIdLst>
  <p:sldIdLst>
    <p:sldId id="354" r:id="rId2"/>
    <p:sldId id="268" r:id="rId3"/>
    <p:sldId id="269" r:id="rId4"/>
    <p:sldId id="352" r:id="rId5"/>
    <p:sldId id="270" r:id="rId6"/>
    <p:sldId id="353" r:id="rId7"/>
    <p:sldId id="339" r:id="rId8"/>
    <p:sldId id="338" r:id="rId9"/>
    <p:sldId id="337" r:id="rId10"/>
    <p:sldId id="341" r:id="rId11"/>
    <p:sldId id="275" r:id="rId12"/>
    <p:sldId id="276" r:id="rId13"/>
    <p:sldId id="312" r:id="rId14"/>
    <p:sldId id="311" r:id="rId15"/>
    <p:sldId id="320" r:id="rId16"/>
    <p:sldId id="321" r:id="rId17"/>
    <p:sldId id="306" r:id="rId18"/>
    <p:sldId id="307" r:id="rId19"/>
    <p:sldId id="300" r:id="rId20"/>
    <p:sldId id="322" r:id="rId21"/>
    <p:sldId id="348" r:id="rId22"/>
    <p:sldId id="349" r:id="rId23"/>
    <p:sldId id="350" r:id="rId24"/>
    <p:sldId id="279" r:id="rId25"/>
    <p:sldId id="323" r:id="rId26"/>
    <p:sldId id="347" r:id="rId27"/>
    <p:sldId id="326" r:id="rId28"/>
    <p:sldId id="343" r:id="rId29"/>
    <p:sldId id="344" r:id="rId30"/>
    <p:sldId id="262" r:id="rId31"/>
    <p:sldId id="329" r:id="rId32"/>
    <p:sldId id="332" r:id="rId33"/>
    <p:sldId id="345" r:id="rId34"/>
    <p:sldId id="333" r:id="rId35"/>
    <p:sldId id="334" r:id="rId36"/>
    <p:sldId id="330" r:id="rId37"/>
    <p:sldId id="331" r:id="rId38"/>
    <p:sldId id="346" r:id="rId39"/>
  </p:sldIdLst>
  <p:sldSz cx="9144000" cy="6858000" type="screen4x3"/>
  <p:notesSz cx="987266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Kuschmann" initials="TK" lastIdx="13" clrIdx="0">
    <p:extLst/>
  </p:cmAuthor>
  <p:cmAuthor id="2" name="Stefanie Nimz" initials="S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A09FF4-10EA-4E68-860E-76FFC07886CF}" v="2" dt="2018-10-24T20:25:09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2" autoAdjust="0"/>
    <p:restoredTop sz="86540" autoAdjust="0"/>
  </p:normalViewPr>
  <p:slideViewPr>
    <p:cSldViewPr snapToGrid="0">
      <p:cViewPr varScale="1">
        <p:scale>
          <a:sx n="110" d="100"/>
          <a:sy n="110" d="100"/>
        </p:scale>
        <p:origin x="102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Kuschmann" userId="fa5dfdd7ecadde33" providerId="LiveId" clId="{D1CFC4F5-2735-4853-AD9D-DC83DBDB8AC0}"/>
    <pc:docChg chg="undo custSel addSld delSld modSld sldOrd">
      <pc:chgData name="Tom Kuschmann" userId="fa5dfdd7ecadde33" providerId="LiveId" clId="{D1CFC4F5-2735-4853-AD9D-DC83DBDB8AC0}" dt="2018-10-22T10:17:54.150" v="1387"/>
      <pc:docMkLst>
        <pc:docMk/>
      </pc:docMkLst>
      <pc:sldChg chg="addSp delSp modSp">
        <pc:chgData name="Tom Kuschmann" userId="fa5dfdd7ecadde33" providerId="LiveId" clId="{D1CFC4F5-2735-4853-AD9D-DC83DBDB8AC0}" dt="2018-10-22T10:01:33.388" v="1263" actId="14100"/>
        <pc:sldMkLst>
          <pc:docMk/>
          <pc:sldMk cId="2543072784" sldId="262"/>
        </pc:sldMkLst>
        <pc:spChg chg="del">
          <ac:chgData name="Tom Kuschmann" userId="fa5dfdd7ecadde33" providerId="LiveId" clId="{D1CFC4F5-2735-4853-AD9D-DC83DBDB8AC0}" dt="2018-10-22T07:56:40.760" v="262" actId="478"/>
          <ac:spMkLst>
            <pc:docMk/>
            <pc:sldMk cId="2543072784" sldId="262"/>
            <ac:spMk id="2" creationId="{00000000-0000-0000-0000-000000000000}"/>
          </ac:spMkLst>
        </pc:spChg>
        <pc:spChg chg="del">
          <ac:chgData name="Tom Kuschmann" userId="fa5dfdd7ecadde33" providerId="LiveId" clId="{D1CFC4F5-2735-4853-AD9D-DC83DBDB8AC0}" dt="2018-10-22T07:56:33.058" v="259" actId="478"/>
          <ac:spMkLst>
            <pc:docMk/>
            <pc:sldMk cId="2543072784" sldId="262"/>
            <ac:spMk id="5" creationId="{00000000-0000-0000-0000-000000000000}"/>
          </ac:spMkLst>
        </pc:spChg>
        <pc:spChg chg="del">
          <ac:chgData name="Tom Kuschmann" userId="fa5dfdd7ecadde33" providerId="LiveId" clId="{D1CFC4F5-2735-4853-AD9D-DC83DBDB8AC0}" dt="2018-10-22T07:56:33.058" v="259" actId="478"/>
          <ac:spMkLst>
            <pc:docMk/>
            <pc:sldMk cId="2543072784" sldId="262"/>
            <ac:spMk id="7" creationId="{00000000-0000-0000-0000-000000000000}"/>
          </ac:spMkLst>
        </pc:spChg>
        <pc:spChg chg="add del">
          <ac:chgData name="Tom Kuschmann" userId="fa5dfdd7ecadde33" providerId="LiveId" clId="{D1CFC4F5-2735-4853-AD9D-DC83DBDB8AC0}" dt="2018-10-22T07:56:37.865" v="261"/>
          <ac:spMkLst>
            <pc:docMk/>
            <pc:sldMk cId="2543072784" sldId="262"/>
            <ac:spMk id="9" creationId="{B05DED0A-148E-4D3D-9CF9-9655C698E25B}"/>
          </ac:spMkLst>
        </pc:spChg>
        <pc:spChg chg="add del">
          <ac:chgData name="Tom Kuschmann" userId="fa5dfdd7ecadde33" providerId="LiveId" clId="{D1CFC4F5-2735-4853-AD9D-DC83DBDB8AC0}" dt="2018-10-22T07:56:37.865" v="261"/>
          <ac:spMkLst>
            <pc:docMk/>
            <pc:sldMk cId="2543072784" sldId="262"/>
            <ac:spMk id="10" creationId="{38C7FF4E-1BED-4572-AEAA-37A547F537A2}"/>
          </ac:spMkLst>
        </pc:spChg>
        <pc:spChg chg="add del">
          <ac:chgData name="Tom Kuschmann" userId="fa5dfdd7ecadde33" providerId="LiveId" clId="{D1CFC4F5-2735-4853-AD9D-DC83DBDB8AC0}" dt="2018-10-22T07:56:37.865" v="261"/>
          <ac:spMkLst>
            <pc:docMk/>
            <pc:sldMk cId="2543072784" sldId="262"/>
            <ac:spMk id="11" creationId="{300F6840-4F0F-4BA0-873F-A7412FEFCBA4}"/>
          </ac:spMkLst>
        </pc:spChg>
        <pc:spChg chg="add del mod">
          <ac:chgData name="Tom Kuschmann" userId="fa5dfdd7ecadde33" providerId="LiveId" clId="{D1CFC4F5-2735-4853-AD9D-DC83DBDB8AC0}" dt="2018-10-22T10:01:33.388" v="1263" actId="14100"/>
          <ac:spMkLst>
            <pc:docMk/>
            <pc:sldMk cId="2543072784" sldId="262"/>
            <ac:spMk id="12" creationId="{2ECB541B-F525-4FA1-944C-69DF154BA2E3}"/>
          </ac:spMkLst>
        </pc:spChg>
        <pc:spChg chg="add">
          <ac:chgData name="Tom Kuschmann" userId="fa5dfdd7ecadde33" providerId="LiveId" clId="{D1CFC4F5-2735-4853-AD9D-DC83DBDB8AC0}" dt="2018-10-22T07:56:41.550" v="263"/>
          <ac:spMkLst>
            <pc:docMk/>
            <pc:sldMk cId="2543072784" sldId="262"/>
            <ac:spMk id="13" creationId="{4E840B83-F60E-4E8E-9AEC-BD4448D87CDB}"/>
          </ac:spMkLst>
        </pc:spChg>
        <pc:spChg chg="add">
          <ac:chgData name="Tom Kuschmann" userId="fa5dfdd7ecadde33" providerId="LiveId" clId="{D1CFC4F5-2735-4853-AD9D-DC83DBDB8AC0}" dt="2018-10-22T07:56:41.550" v="263"/>
          <ac:spMkLst>
            <pc:docMk/>
            <pc:sldMk cId="2543072784" sldId="262"/>
            <ac:spMk id="14" creationId="{9C589E07-C20B-44A1-AFB2-9A6995C3AF94}"/>
          </ac:spMkLst>
        </pc:spChg>
        <pc:spChg chg="add">
          <ac:chgData name="Tom Kuschmann" userId="fa5dfdd7ecadde33" providerId="LiveId" clId="{D1CFC4F5-2735-4853-AD9D-DC83DBDB8AC0}" dt="2018-10-22T07:56:41.550" v="263"/>
          <ac:spMkLst>
            <pc:docMk/>
            <pc:sldMk cId="2543072784" sldId="262"/>
            <ac:spMk id="15" creationId="{38333F82-2B40-4640-8D42-8D46E605545F}"/>
          </ac:spMkLst>
        </pc:spChg>
      </pc:sldChg>
      <pc:sldChg chg="delSp modSp">
        <pc:chgData name="Tom Kuschmann" userId="fa5dfdd7ecadde33" providerId="LiveId" clId="{D1CFC4F5-2735-4853-AD9D-DC83DBDB8AC0}" dt="2018-10-22T08:48:09.891" v="754" actId="478"/>
        <pc:sldMkLst>
          <pc:docMk/>
          <pc:sldMk cId="3415290700" sldId="268"/>
        </pc:sldMkLst>
        <pc:spChg chg="del mod">
          <ac:chgData name="Tom Kuschmann" userId="fa5dfdd7ecadde33" providerId="LiveId" clId="{D1CFC4F5-2735-4853-AD9D-DC83DBDB8AC0}" dt="2018-10-22T08:48:09.891" v="754" actId="478"/>
          <ac:spMkLst>
            <pc:docMk/>
            <pc:sldMk cId="3415290700" sldId="268"/>
            <ac:spMk id="2" creationId="{00000000-0000-0000-0000-000000000000}"/>
          </ac:spMkLst>
        </pc:spChg>
      </pc:sldChg>
      <pc:sldChg chg="modSp modTransition">
        <pc:chgData name="Tom Kuschmann" userId="fa5dfdd7ecadde33" providerId="LiveId" clId="{D1CFC4F5-2735-4853-AD9D-DC83DBDB8AC0}" dt="2018-10-22T10:17:00.557" v="1362"/>
        <pc:sldMkLst>
          <pc:docMk/>
          <pc:sldMk cId="3690164935" sldId="269"/>
        </pc:sldMkLst>
        <pc:spChg chg="mod">
          <ac:chgData name="Tom Kuschmann" userId="fa5dfdd7ecadde33" providerId="LiveId" clId="{D1CFC4F5-2735-4853-AD9D-DC83DBDB8AC0}" dt="2018-10-22T10:14:15.635" v="1359" actId="207"/>
          <ac:spMkLst>
            <pc:docMk/>
            <pc:sldMk cId="3690164935" sldId="269"/>
            <ac:spMk id="6" creationId="{3F284600-5F8A-4F08-8D90-7EA1EF414D14}"/>
          </ac:spMkLst>
        </pc:spChg>
        <pc:spChg chg="mod">
          <ac:chgData name="Tom Kuschmann" userId="fa5dfdd7ecadde33" providerId="LiveId" clId="{D1CFC4F5-2735-4853-AD9D-DC83DBDB8AC0}" dt="2018-10-22T10:14:18.150" v="1360" actId="207"/>
          <ac:spMkLst>
            <pc:docMk/>
            <pc:sldMk cId="3690164935" sldId="269"/>
            <ac:spMk id="7" creationId="{9E55C240-A23F-488C-BD5C-77C2AFC8B9F1}"/>
          </ac:spMkLst>
        </pc:spChg>
      </pc:sldChg>
      <pc:sldChg chg="modSp modTransition">
        <pc:chgData name="Tom Kuschmann" userId="fa5dfdd7ecadde33" providerId="LiveId" clId="{D1CFC4F5-2735-4853-AD9D-DC83DBDB8AC0}" dt="2018-10-22T10:17:04.915" v="1364"/>
        <pc:sldMkLst>
          <pc:docMk/>
          <pc:sldMk cId="1333164701" sldId="270"/>
        </pc:sldMkLst>
        <pc:spChg chg="mod">
          <ac:chgData name="Tom Kuschmann" userId="fa5dfdd7ecadde33" providerId="LiveId" clId="{D1CFC4F5-2735-4853-AD9D-DC83DBDB8AC0}" dt="2018-10-22T10:13:12.643" v="1353" actId="207"/>
          <ac:spMkLst>
            <pc:docMk/>
            <pc:sldMk cId="1333164701" sldId="270"/>
            <ac:spMk id="2" creationId="{72ECB08A-C90A-4083-8426-27391AC22A7B}"/>
          </ac:spMkLst>
        </pc:spChg>
        <pc:spChg chg="mod">
          <ac:chgData name="Tom Kuschmann" userId="fa5dfdd7ecadde33" providerId="LiveId" clId="{D1CFC4F5-2735-4853-AD9D-DC83DBDB8AC0}" dt="2018-10-22T10:13:27.718" v="1356" actId="255"/>
          <ac:spMkLst>
            <pc:docMk/>
            <pc:sldMk cId="1333164701" sldId="270"/>
            <ac:spMk id="6" creationId="{A8BDFFF3-3375-46A3-82A7-9605EFF3911E}"/>
          </ac:spMkLst>
        </pc:spChg>
      </pc:sldChg>
      <pc:sldChg chg="modSp modTransition">
        <pc:chgData name="Tom Kuschmann" userId="fa5dfdd7ecadde33" providerId="LiveId" clId="{D1CFC4F5-2735-4853-AD9D-DC83DBDB8AC0}" dt="2018-10-22T10:17:07.223" v="1365"/>
        <pc:sldMkLst>
          <pc:docMk/>
          <pc:sldMk cId="470331225" sldId="271"/>
        </pc:sldMkLst>
        <pc:spChg chg="mod">
          <ac:chgData name="Tom Kuschmann" userId="fa5dfdd7ecadde33" providerId="LiveId" clId="{D1CFC4F5-2735-4853-AD9D-DC83DBDB8AC0}" dt="2018-10-22T10:12:44.290" v="1348" actId="207"/>
          <ac:spMkLst>
            <pc:docMk/>
            <pc:sldMk cId="470331225" sldId="271"/>
            <ac:spMk id="2" creationId="{0EA0ACD1-6DA4-410C-AEB2-397004226D46}"/>
          </ac:spMkLst>
        </pc:spChg>
        <pc:spChg chg="mod">
          <ac:chgData name="Tom Kuschmann" userId="fa5dfdd7ecadde33" providerId="LiveId" clId="{D1CFC4F5-2735-4853-AD9D-DC83DBDB8AC0}" dt="2018-10-22T10:13:00.083" v="1352" actId="255"/>
          <ac:spMkLst>
            <pc:docMk/>
            <pc:sldMk cId="470331225" sldId="271"/>
            <ac:spMk id="12" creationId="{98F5D0BE-E014-4AA7-B4BE-B65A686316FF}"/>
          </ac:spMkLst>
        </pc:spChg>
      </pc:sldChg>
      <pc:sldChg chg="modSp modTransition">
        <pc:chgData name="Tom Kuschmann" userId="fa5dfdd7ecadde33" providerId="LiveId" clId="{D1CFC4F5-2735-4853-AD9D-DC83DBDB8AC0}" dt="2018-10-22T10:17:02.759" v="1363"/>
        <pc:sldMkLst>
          <pc:docMk/>
          <pc:sldMk cId="2453754081" sldId="273"/>
        </pc:sldMkLst>
        <pc:spChg chg="mod">
          <ac:chgData name="Tom Kuschmann" userId="fa5dfdd7ecadde33" providerId="LiveId" clId="{D1CFC4F5-2735-4853-AD9D-DC83DBDB8AC0}" dt="2018-10-22T10:13:55.999" v="1358" actId="255"/>
          <ac:spMkLst>
            <pc:docMk/>
            <pc:sldMk cId="2453754081" sldId="273"/>
            <ac:spMk id="16" creationId="{0F662F97-7D20-4000-AABE-0C5E0CA0F3AA}"/>
          </ac:spMkLst>
        </pc:spChg>
      </pc:sldChg>
      <pc:sldChg chg="modTransition">
        <pc:chgData name="Tom Kuschmann" userId="fa5dfdd7ecadde33" providerId="LiveId" clId="{D1CFC4F5-2735-4853-AD9D-DC83DBDB8AC0}" dt="2018-10-22T10:17:24.173" v="1370"/>
        <pc:sldMkLst>
          <pc:docMk/>
          <pc:sldMk cId="2122824159" sldId="275"/>
        </pc:sldMkLst>
      </pc:sldChg>
      <pc:sldChg chg="modSp modTransition delCm">
        <pc:chgData name="Tom Kuschmann" userId="fa5dfdd7ecadde33" providerId="LiveId" clId="{D1CFC4F5-2735-4853-AD9D-DC83DBDB8AC0}" dt="2018-10-22T10:17:25.563" v="1371"/>
        <pc:sldMkLst>
          <pc:docMk/>
          <pc:sldMk cId="1259364565" sldId="276"/>
        </pc:sldMkLst>
        <pc:spChg chg="mod">
          <ac:chgData name="Tom Kuschmann" userId="fa5dfdd7ecadde33" providerId="LiveId" clId="{D1CFC4F5-2735-4853-AD9D-DC83DBDB8AC0}" dt="2018-10-22T10:10:20.185" v="1338" actId="207"/>
          <ac:spMkLst>
            <pc:docMk/>
            <pc:sldMk cId="1259364565" sldId="276"/>
            <ac:spMk id="2" creationId="{5D95FEC3-BC6E-4724-BD74-B08B1375BF53}"/>
          </ac:spMkLst>
        </pc:spChg>
        <pc:spChg chg="mod">
          <ac:chgData name="Tom Kuschmann" userId="fa5dfdd7ecadde33" providerId="LiveId" clId="{D1CFC4F5-2735-4853-AD9D-DC83DBDB8AC0}" dt="2018-10-22T10:10:23.747" v="1339" actId="207"/>
          <ac:spMkLst>
            <pc:docMk/>
            <pc:sldMk cId="1259364565" sldId="276"/>
            <ac:spMk id="3" creationId="{087CE5B4-E777-46ED-B3B1-696FAE53E28A}"/>
          </ac:spMkLst>
        </pc:spChg>
        <pc:spChg chg="mod">
          <ac:chgData name="Tom Kuschmann" userId="fa5dfdd7ecadde33" providerId="LiveId" clId="{D1CFC4F5-2735-4853-AD9D-DC83DBDB8AC0}" dt="2018-10-22T10:10:37.512" v="1342" actId="207"/>
          <ac:spMkLst>
            <pc:docMk/>
            <pc:sldMk cId="1259364565" sldId="276"/>
            <ac:spMk id="9" creationId="{908C25C2-E86A-4AF7-A704-435318F12B80}"/>
          </ac:spMkLst>
        </pc:spChg>
      </pc:sldChg>
      <pc:sldChg chg="modSp modTransition">
        <pc:chgData name="Tom Kuschmann" userId="fa5dfdd7ecadde33" providerId="LiveId" clId="{D1CFC4F5-2735-4853-AD9D-DC83DBDB8AC0}" dt="2018-10-22T10:17:43.512" v="1377"/>
        <pc:sldMkLst>
          <pc:docMk/>
          <pc:sldMk cId="2972081189" sldId="279"/>
        </pc:sldMkLst>
        <pc:spChg chg="mod">
          <ac:chgData name="Tom Kuschmann" userId="fa5dfdd7ecadde33" providerId="LiveId" clId="{D1CFC4F5-2735-4853-AD9D-DC83DBDB8AC0}" dt="2018-10-22T10:05:24.704" v="1292" actId="207"/>
          <ac:spMkLst>
            <pc:docMk/>
            <pc:sldMk cId="2972081189" sldId="279"/>
            <ac:spMk id="2" creationId="{BDCF5500-C03D-42E6-8582-2036669DDFEE}"/>
          </ac:spMkLst>
        </pc:spChg>
        <pc:spChg chg="mod">
          <ac:chgData name="Tom Kuschmann" userId="fa5dfdd7ecadde33" providerId="LiveId" clId="{D1CFC4F5-2735-4853-AD9D-DC83DBDB8AC0}" dt="2018-10-22T10:06:44.721" v="1310" actId="207"/>
          <ac:spMkLst>
            <pc:docMk/>
            <pc:sldMk cId="2972081189" sldId="279"/>
            <ac:spMk id="3" creationId="{DC181B86-38D6-4BE4-8C5B-C7243B49BDBD}"/>
          </ac:spMkLst>
        </pc:spChg>
        <pc:picChg chg="mod">
          <ac:chgData name="Tom Kuschmann" userId="fa5dfdd7ecadde33" providerId="LiveId" clId="{D1CFC4F5-2735-4853-AD9D-DC83DBDB8AC0}" dt="2018-10-22T10:05:33.577" v="1294" actId="1076"/>
          <ac:picMkLst>
            <pc:docMk/>
            <pc:sldMk cId="2972081189" sldId="279"/>
            <ac:picMk id="7" creationId="{5C1640F4-DE78-4D3F-85D2-707D36DBD504}"/>
          </ac:picMkLst>
        </pc:picChg>
      </pc:sldChg>
      <pc:sldChg chg="addSp delSp modSp">
        <pc:chgData name="Tom Kuschmann" userId="fa5dfdd7ecadde33" providerId="LiveId" clId="{D1CFC4F5-2735-4853-AD9D-DC83DBDB8AC0}" dt="2018-10-22T10:08:46.154" v="1330" actId="207"/>
        <pc:sldMkLst>
          <pc:docMk/>
          <pc:sldMk cId="774453015" sldId="300"/>
        </pc:sldMkLst>
        <pc:spChg chg="mod">
          <ac:chgData name="Tom Kuschmann" userId="fa5dfdd7ecadde33" providerId="LiveId" clId="{D1CFC4F5-2735-4853-AD9D-DC83DBDB8AC0}" dt="2018-10-22T10:08:46.154" v="1330" actId="207"/>
          <ac:spMkLst>
            <pc:docMk/>
            <pc:sldMk cId="774453015" sldId="300"/>
            <ac:spMk id="7" creationId="{00000000-0000-0000-0000-000000000000}"/>
          </ac:spMkLst>
        </pc:spChg>
        <pc:spChg chg="add">
          <ac:chgData name="Tom Kuschmann" userId="fa5dfdd7ecadde33" providerId="LiveId" clId="{D1CFC4F5-2735-4853-AD9D-DC83DBDB8AC0}" dt="2018-10-22T07:55:51.596" v="254"/>
          <ac:spMkLst>
            <pc:docMk/>
            <pc:sldMk cId="774453015" sldId="300"/>
            <ac:spMk id="10" creationId="{B66BB04D-046C-44A8-840E-EED67D83247F}"/>
          </ac:spMkLst>
        </pc:spChg>
        <pc:spChg chg="del">
          <ac:chgData name="Tom Kuschmann" userId="fa5dfdd7ecadde33" providerId="LiveId" clId="{D1CFC4F5-2735-4853-AD9D-DC83DBDB8AC0}" dt="2018-10-22T07:55:51.285" v="253" actId="478"/>
          <ac:spMkLst>
            <pc:docMk/>
            <pc:sldMk cId="774453015" sldId="300"/>
            <ac:spMk id="11" creationId="{5E4780D2-2D11-4F17-A705-48925456FF2F}"/>
          </ac:spMkLst>
        </pc:spChg>
        <pc:spChg chg="del">
          <ac:chgData name="Tom Kuschmann" userId="fa5dfdd7ecadde33" providerId="LiveId" clId="{D1CFC4F5-2735-4853-AD9D-DC83DBDB8AC0}" dt="2018-10-22T07:55:51.285" v="253" actId="478"/>
          <ac:spMkLst>
            <pc:docMk/>
            <pc:sldMk cId="774453015" sldId="300"/>
            <ac:spMk id="12" creationId="{6C08A498-EF68-45EF-BB5B-785F9B6E159C}"/>
          </ac:spMkLst>
        </pc:spChg>
        <pc:spChg chg="del">
          <ac:chgData name="Tom Kuschmann" userId="fa5dfdd7ecadde33" providerId="LiveId" clId="{D1CFC4F5-2735-4853-AD9D-DC83DBDB8AC0}" dt="2018-10-22T07:55:51.285" v="253" actId="478"/>
          <ac:spMkLst>
            <pc:docMk/>
            <pc:sldMk cId="774453015" sldId="300"/>
            <ac:spMk id="13" creationId="{0379EB75-15C2-4BF4-8D2F-5469B2F814F8}"/>
          </ac:spMkLst>
        </pc:spChg>
        <pc:spChg chg="del">
          <ac:chgData name="Tom Kuschmann" userId="fa5dfdd7ecadde33" providerId="LiveId" clId="{D1CFC4F5-2735-4853-AD9D-DC83DBDB8AC0}" dt="2018-10-22T07:55:51.285" v="253" actId="478"/>
          <ac:spMkLst>
            <pc:docMk/>
            <pc:sldMk cId="774453015" sldId="300"/>
            <ac:spMk id="14" creationId="{EB8F92EC-C3DC-4EDB-A100-ABCEABC3BD47}"/>
          </ac:spMkLst>
        </pc:spChg>
        <pc:spChg chg="add">
          <ac:chgData name="Tom Kuschmann" userId="fa5dfdd7ecadde33" providerId="LiveId" clId="{D1CFC4F5-2735-4853-AD9D-DC83DBDB8AC0}" dt="2018-10-22T07:55:51.596" v="254"/>
          <ac:spMkLst>
            <pc:docMk/>
            <pc:sldMk cId="774453015" sldId="300"/>
            <ac:spMk id="15" creationId="{A0D0F220-0588-46B7-A08D-57DA536E26D5}"/>
          </ac:spMkLst>
        </pc:spChg>
        <pc:spChg chg="add">
          <ac:chgData name="Tom Kuschmann" userId="fa5dfdd7ecadde33" providerId="LiveId" clId="{D1CFC4F5-2735-4853-AD9D-DC83DBDB8AC0}" dt="2018-10-22T07:55:51.596" v="254"/>
          <ac:spMkLst>
            <pc:docMk/>
            <pc:sldMk cId="774453015" sldId="300"/>
            <ac:spMk id="16" creationId="{19F94D65-AC73-48D9-B3AF-F860F15BFCF2}"/>
          </ac:spMkLst>
        </pc:spChg>
        <pc:spChg chg="add">
          <ac:chgData name="Tom Kuschmann" userId="fa5dfdd7ecadde33" providerId="LiveId" clId="{D1CFC4F5-2735-4853-AD9D-DC83DBDB8AC0}" dt="2018-10-22T07:55:51.596" v="254"/>
          <ac:spMkLst>
            <pc:docMk/>
            <pc:sldMk cId="774453015" sldId="300"/>
            <ac:spMk id="17" creationId="{4186E8AC-0ED7-4DA4-818A-C9200CEB51B1}"/>
          </ac:spMkLst>
        </pc:spChg>
        <pc:spChg chg="add">
          <ac:chgData name="Tom Kuschmann" userId="fa5dfdd7ecadde33" providerId="LiveId" clId="{D1CFC4F5-2735-4853-AD9D-DC83DBDB8AC0}" dt="2018-10-22T07:55:51.596" v="254"/>
          <ac:spMkLst>
            <pc:docMk/>
            <pc:sldMk cId="774453015" sldId="300"/>
            <ac:spMk id="18" creationId="{77A224EB-C512-486D-A5EA-5A28FFBC516E}"/>
          </ac:spMkLst>
        </pc:spChg>
      </pc:sldChg>
      <pc:sldChg chg="addSp delSp">
        <pc:chgData name="Tom Kuschmann" userId="fa5dfdd7ecadde33" providerId="LiveId" clId="{D1CFC4F5-2735-4853-AD9D-DC83DBDB8AC0}" dt="2018-10-22T07:55:38.891" v="250"/>
        <pc:sldMkLst>
          <pc:docMk/>
          <pc:sldMk cId="3478760539" sldId="306"/>
        </pc:sldMkLst>
        <pc:spChg chg="del">
          <ac:chgData name="Tom Kuschmann" userId="fa5dfdd7ecadde33" providerId="LiveId" clId="{D1CFC4F5-2735-4853-AD9D-DC83DBDB8AC0}" dt="2018-10-22T07:55:38.447" v="249" actId="478"/>
          <ac:spMkLst>
            <pc:docMk/>
            <pc:sldMk cId="3478760539" sldId="306"/>
            <ac:spMk id="32" creationId="{00000000-0000-0000-0000-000000000000}"/>
          </ac:spMkLst>
        </pc:spChg>
        <pc:spChg chg="del">
          <ac:chgData name="Tom Kuschmann" userId="fa5dfdd7ecadde33" providerId="LiveId" clId="{D1CFC4F5-2735-4853-AD9D-DC83DBDB8AC0}" dt="2018-10-22T07:55:38.447" v="249" actId="478"/>
          <ac:spMkLst>
            <pc:docMk/>
            <pc:sldMk cId="3478760539" sldId="306"/>
            <ac:spMk id="33" creationId="{CE6D5431-F69B-43A9-B092-E5FA42B566EF}"/>
          </ac:spMkLst>
        </pc:spChg>
        <pc:spChg chg="add">
          <ac:chgData name="Tom Kuschmann" userId="fa5dfdd7ecadde33" providerId="LiveId" clId="{D1CFC4F5-2735-4853-AD9D-DC83DBDB8AC0}" dt="2018-10-22T07:55:38.891" v="250"/>
          <ac:spMkLst>
            <pc:docMk/>
            <pc:sldMk cId="3478760539" sldId="306"/>
            <ac:spMk id="34" creationId="{BF214492-3EEA-48C8-9695-2AA30659F357}"/>
          </ac:spMkLst>
        </pc:spChg>
        <pc:spChg chg="del">
          <ac:chgData name="Tom Kuschmann" userId="fa5dfdd7ecadde33" providerId="LiveId" clId="{D1CFC4F5-2735-4853-AD9D-DC83DBDB8AC0}" dt="2018-10-22T07:55:38.447" v="249" actId="478"/>
          <ac:spMkLst>
            <pc:docMk/>
            <pc:sldMk cId="3478760539" sldId="306"/>
            <ac:spMk id="35" creationId="{87446FA6-A82F-4B1D-A851-426AC41ED499}"/>
          </ac:spMkLst>
        </pc:spChg>
        <pc:spChg chg="del">
          <ac:chgData name="Tom Kuschmann" userId="fa5dfdd7ecadde33" providerId="LiveId" clId="{D1CFC4F5-2735-4853-AD9D-DC83DBDB8AC0}" dt="2018-10-22T07:55:38.447" v="249" actId="478"/>
          <ac:spMkLst>
            <pc:docMk/>
            <pc:sldMk cId="3478760539" sldId="306"/>
            <ac:spMk id="36" creationId="{00000000-0000-0000-0000-000000000000}"/>
          </ac:spMkLst>
        </pc:spChg>
        <pc:spChg chg="add">
          <ac:chgData name="Tom Kuschmann" userId="fa5dfdd7ecadde33" providerId="LiveId" clId="{D1CFC4F5-2735-4853-AD9D-DC83DBDB8AC0}" dt="2018-10-22T07:55:38.891" v="250"/>
          <ac:spMkLst>
            <pc:docMk/>
            <pc:sldMk cId="3478760539" sldId="306"/>
            <ac:spMk id="37" creationId="{8869DD3F-36F8-4327-9685-CE4C6E7CB881}"/>
          </ac:spMkLst>
        </pc:spChg>
        <pc:spChg chg="add">
          <ac:chgData name="Tom Kuschmann" userId="fa5dfdd7ecadde33" providerId="LiveId" clId="{D1CFC4F5-2735-4853-AD9D-DC83DBDB8AC0}" dt="2018-10-22T07:55:38.891" v="250"/>
          <ac:spMkLst>
            <pc:docMk/>
            <pc:sldMk cId="3478760539" sldId="306"/>
            <ac:spMk id="38" creationId="{6501FF03-88A8-479B-A768-AD140F669B9D}"/>
          </ac:spMkLst>
        </pc:spChg>
        <pc:spChg chg="add">
          <ac:chgData name="Tom Kuschmann" userId="fa5dfdd7ecadde33" providerId="LiveId" clId="{D1CFC4F5-2735-4853-AD9D-DC83DBDB8AC0}" dt="2018-10-22T07:55:38.891" v="250"/>
          <ac:spMkLst>
            <pc:docMk/>
            <pc:sldMk cId="3478760539" sldId="306"/>
            <ac:spMk id="39" creationId="{00DF3590-5516-4734-AD31-C89BF9ECFBBA}"/>
          </ac:spMkLst>
        </pc:spChg>
        <pc:spChg chg="add">
          <ac:chgData name="Tom Kuschmann" userId="fa5dfdd7ecadde33" providerId="LiveId" clId="{D1CFC4F5-2735-4853-AD9D-DC83DBDB8AC0}" dt="2018-10-22T07:55:38.891" v="250"/>
          <ac:spMkLst>
            <pc:docMk/>
            <pc:sldMk cId="3478760539" sldId="306"/>
            <ac:spMk id="40" creationId="{869741AC-1E03-4492-AE24-BB4DA3730063}"/>
          </ac:spMkLst>
        </pc:spChg>
      </pc:sldChg>
      <pc:sldChg chg="addSp delSp">
        <pc:chgData name="Tom Kuschmann" userId="fa5dfdd7ecadde33" providerId="LiveId" clId="{D1CFC4F5-2735-4853-AD9D-DC83DBDB8AC0}" dt="2018-10-22T07:55:45.498" v="252"/>
        <pc:sldMkLst>
          <pc:docMk/>
          <pc:sldMk cId="1114046282" sldId="307"/>
        </pc:sldMkLst>
        <pc:spChg chg="add">
          <ac:chgData name="Tom Kuschmann" userId="fa5dfdd7ecadde33" providerId="LiveId" clId="{D1CFC4F5-2735-4853-AD9D-DC83DBDB8AC0}" dt="2018-10-22T07:55:45.498" v="252"/>
          <ac:spMkLst>
            <pc:docMk/>
            <pc:sldMk cId="1114046282" sldId="307"/>
            <ac:spMk id="9" creationId="{FB153EBA-03DA-46F0-84F9-A8648ABDE2D7}"/>
          </ac:spMkLst>
        </pc:spChg>
        <pc:spChg chg="del">
          <ac:chgData name="Tom Kuschmann" userId="fa5dfdd7ecadde33" providerId="LiveId" clId="{D1CFC4F5-2735-4853-AD9D-DC83DBDB8AC0}" dt="2018-10-22T07:55:45.116" v="251" actId="478"/>
          <ac:spMkLst>
            <pc:docMk/>
            <pc:sldMk cId="1114046282" sldId="307"/>
            <ac:spMk id="10" creationId="{AC5D7F93-5CF0-4DBA-BB6C-B3C32AF5141F}"/>
          </ac:spMkLst>
        </pc:spChg>
        <pc:spChg chg="del">
          <ac:chgData name="Tom Kuschmann" userId="fa5dfdd7ecadde33" providerId="LiveId" clId="{D1CFC4F5-2735-4853-AD9D-DC83DBDB8AC0}" dt="2018-10-22T07:55:45.116" v="251" actId="478"/>
          <ac:spMkLst>
            <pc:docMk/>
            <pc:sldMk cId="1114046282" sldId="307"/>
            <ac:spMk id="11" creationId="{52BE8A33-C3D1-417B-8197-2A80C03F009D}"/>
          </ac:spMkLst>
        </pc:spChg>
        <pc:spChg chg="del">
          <ac:chgData name="Tom Kuschmann" userId="fa5dfdd7ecadde33" providerId="LiveId" clId="{D1CFC4F5-2735-4853-AD9D-DC83DBDB8AC0}" dt="2018-10-22T07:55:45.116" v="251" actId="478"/>
          <ac:spMkLst>
            <pc:docMk/>
            <pc:sldMk cId="1114046282" sldId="307"/>
            <ac:spMk id="12" creationId="{2B6882B4-1D0A-4F83-B467-8FFC189B600B}"/>
          </ac:spMkLst>
        </pc:spChg>
        <pc:spChg chg="del">
          <ac:chgData name="Tom Kuschmann" userId="fa5dfdd7ecadde33" providerId="LiveId" clId="{D1CFC4F5-2735-4853-AD9D-DC83DBDB8AC0}" dt="2018-10-22T07:55:45.116" v="251" actId="478"/>
          <ac:spMkLst>
            <pc:docMk/>
            <pc:sldMk cId="1114046282" sldId="307"/>
            <ac:spMk id="13" creationId="{4006BC61-42EC-44D1-AEB1-703D5D02B651}"/>
          </ac:spMkLst>
        </pc:spChg>
        <pc:spChg chg="add">
          <ac:chgData name="Tom Kuschmann" userId="fa5dfdd7ecadde33" providerId="LiveId" clId="{D1CFC4F5-2735-4853-AD9D-DC83DBDB8AC0}" dt="2018-10-22T07:55:45.498" v="252"/>
          <ac:spMkLst>
            <pc:docMk/>
            <pc:sldMk cId="1114046282" sldId="307"/>
            <ac:spMk id="14" creationId="{AFFAC25F-76F4-456D-ACBD-717A0B320115}"/>
          </ac:spMkLst>
        </pc:spChg>
        <pc:spChg chg="add">
          <ac:chgData name="Tom Kuschmann" userId="fa5dfdd7ecadde33" providerId="LiveId" clId="{D1CFC4F5-2735-4853-AD9D-DC83DBDB8AC0}" dt="2018-10-22T07:55:45.498" v="252"/>
          <ac:spMkLst>
            <pc:docMk/>
            <pc:sldMk cId="1114046282" sldId="307"/>
            <ac:spMk id="15" creationId="{F1888EE8-94D6-4455-BA40-471DA560026C}"/>
          </ac:spMkLst>
        </pc:spChg>
        <pc:spChg chg="add">
          <ac:chgData name="Tom Kuschmann" userId="fa5dfdd7ecadde33" providerId="LiveId" clId="{D1CFC4F5-2735-4853-AD9D-DC83DBDB8AC0}" dt="2018-10-22T07:55:45.498" v="252"/>
          <ac:spMkLst>
            <pc:docMk/>
            <pc:sldMk cId="1114046282" sldId="307"/>
            <ac:spMk id="16" creationId="{5FB38207-EFDD-45E5-8D1E-12239568DC6E}"/>
          </ac:spMkLst>
        </pc:spChg>
        <pc:spChg chg="add">
          <ac:chgData name="Tom Kuschmann" userId="fa5dfdd7ecadde33" providerId="LiveId" clId="{D1CFC4F5-2735-4853-AD9D-DC83DBDB8AC0}" dt="2018-10-22T07:55:45.498" v="252"/>
          <ac:spMkLst>
            <pc:docMk/>
            <pc:sldMk cId="1114046282" sldId="307"/>
            <ac:spMk id="17" creationId="{A86E7DBC-B953-4855-8C6F-6E96B9EFA9ED}"/>
          </ac:spMkLst>
        </pc:spChg>
      </pc:sldChg>
      <pc:sldChg chg="modSp">
        <pc:chgData name="Tom Kuschmann" userId="fa5dfdd7ecadde33" providerId="LiveId" clId="{D1CFC4F5-2735-4853-AD9D-DC83DBDB8AC0}" dt="2018-10-22T10:09:52.431" v="1337" actId="207"/>
        <pc:sldMkLst>
          <pc:docMk/>
          <pc:sldMk cId="968251686" sldId="320"/>
        </pc:sldMkLst>
        <pc:spChg chg="mod">
          <ac:chgData name="Tom Kuschmann" userId="fa5dfdd7ecadde33" providerId="LiveId" clId="{D1CFC4F5-2735-4853-AD9D-DC83DBDB8AC0}" dt="2018-10-22T10:09:52.431" v="1337" actId="207"/>
          <ac:spMkLst>
            <pc:docMk/>
            <pc:sldMk cId="968251686" sldId="320"/>
            <ac:spMk id="6" creationId="{00000000-0000-0000-0000-000000000000}"/>
          </ac:spMkLst>
        </pc:spChg>
      </pc:sldChg>
      <pc:sldChg chg="modSp modTransition">
        <pc:chgData name="Tom Kuschmann" userId="fa5dfdd7ecadde33" providerId="LiveId" clId="{D1CFC4F5-2735-4853-AD9D-DC83DBDB8AC0}" dt="2018-10-22T10:17:35.686" v="1373"/>
        <pc:sldMkLst>
          <pc:docMk/>
          <pc:sldMk cId="1603917753" sldId="321"/>
        </pc:sldMkLst>
        <pc:spChg chg="mod">
          <ac:chgData name="Tom Kuschmann" userId="fa5dfdd7ecadde33" providerId="LiveId" clId="{D1CFC4F5-2735-4853-AD9D-DC83DBDB8AC0}" dt="2018-10-22T10:08:59.505" v="1331" actId="207"/>
          <ac:spMkLst>
            <pc:docMk/>
            <pc:sldMk cId="1603917753" sldId="321"/>
            <ac:spMk id="2" creationId="{A59F2F57-1D7D-44F5-B5D0-BEA739E8191F}"/>
          </ac:spMkLst>
        </pc:spChg>
        <pc:spChg chg="mod">
          <ac:chgData name="Tom Kuschmann" userId="fa5dfdd7ecadde33" providerId="LiveId" clId="{D1CFC4F5-2735-4853-AD9D-DC83DBDB8AC0}" dt="2018-10-22T10:09:19.945" v="1333" actId="207"/>
          <ac:spMkLst>
            <pc:docMk/>
            <pc:sldMk cId="1603917753" sldId="321"/>
            <ac:spMk id="3" creationId="{1B9D3212-3E1D-4B89-BE36-C89E7CCE61A7}"/>
          </ac:spMkLst>
        </pc:spChg>
      </pc:sldChg>
      <pc:sldChg chg="modSp modTransition">
        <pc:chgData name="Tom Kuschmann" userId="fa5dfdd7ecadde33" providerId="LiveId" clId="{D1CFC4F5-2735-4853-AD9D-DC83DBDB8AC0}" dt="2018-10-22T10:17:40.169" v="1374"/>
        <pc:sldMkLst>
          <pc:docMk/>
          <pc:sldMk cId="3376902202" sldId="322"/>
        </pc:sldMkLst>
        <pc:spChg chg="mod">
          <ac:chgData name="Tom Kuschmann" userId="fa5dfdd7ecadde33" providerId="LiveId" clId="{D1CFC4F5-2735-4853-AD9D-DC83DBDB8AC0}" dt="2018-10-22T10:07:34.706" v="1315" actId="207"/>
          <ac:spMkLst>
            <pc:docMk/>
            <pc:sldMk cId="3376902202" sldId="322"/>
            <ac:spMk id="2" creationId="{2541DF98-E81F-40C3-BF8B-5E1EA529087C}"/>
          </ac:spMkLst>
        </pc:spChg>
        <pc:spChg chg="mod">
          <ac:chgData name="Tom Kuschmann" userId="fa5dfdd7ecadde33" providerId="LiveId" clId="{D1CFC4F5-2735-4853-AD9D-DC83DBDB8AC0}" dt="2018-10-22T10:07:59.920" v="1321" actId="207"/>
          <ac:spMkLst>
            <pc:docMk/>
            <pc:sldMk cId="3376902202" sldId="322"/>
            <ac:spMk id="3" creationId="{0E9D792D-E2ED-4647-9780-00E89D018AB6}"/>
          </ac:spMkLst>
        </pc:spChg>
      </pc:sldChg>
      <pc:sldChg chg="modSp modTransition">
        <pc:chgData name="Tom Kuschmann" userId="fa5dfdd7ecadde33" providerId="LiveId" clId="{D1CFC4F5-2735-4853-AD9D-DC83DBDB8AC0}" dt="2018-10-22T10:17:44.434" v="1378"/>
        <pc:sldMkLst>
          <pc:docMk/>
          <pc:sldMk cId="4079184605" sldId="323"/>
        </pc:sldMkLst>
        <pc:spChg chg="mod">
          <ac:chgData name="Tom Kuschmann" userId="fa5dfdd7ecadde33" providerId="LiveId" clId="{D1CFC4F5-2735-4853-AD9D-DC83DBDB8AC0}" dt="2018-10-22T10:03:55.810" v="1282" actId="207"/>
          <ac:spMkLst>
            <pc:docMk/>
            <pc:sldMk cId="4079184605" sldId="323"/>
            <ac:spMk id="2" creationId="{0AF59AB3-1D35-49C1-972B-428F6B47A4ED}"/>
          </ac:spMkLst>
        </pc:spChg>
        <pc:spChg chg="mod">
          <ac:chgData name="Tom Kuschmann" userId="fa5dfdd7ecadde33" providerId="LiveId" clId="{D1CFC4F5-2735-4853-AD9D-DC83DBDB8AC0}" dt="2018-10-22T10:05:05.786" v="1290" actId="207"/>
          <ac:spMkLst>
            <pc:docMk/>
            <pc:sldMk cId="4079184605" sldId="323"/>
            <ac:spMk id="3" creationId="{0BF91BD2-2181-47BA-A325-8E4AA101E826}"/>
          </ac:spMkLst>
        </pc:spChg>
        <pc:picChg chg="mod">
          <ac:chgData name="Tom Kuschmann" userId="fa5dfdd7ecadde33" providerId="LiveId" clId="{D1CFC4F5-2735-4853-AD9D-DC83DBDB8AC0}" dt="2018-10-22T10:15:53.606" v="1361" actId="1076"/>
          <ac:picMkLst>
            <pc:docMk/>
            <pc:sldMk cId="4079184605" sldId="323"/>
            <ac:picMk id="7" creationId="{0FF9C2EA-5A7A-4C91-A8B0-0F12E4369A40}"/>
          </ac:picMkLst>
        </pc:picChg>
      </pc:sldChg>
      <pc:sldChg chg="addSp delSp modSp modTransition">
        <pc:chgData name="Tom Kuschmann" userId="fa5dfdd7ecadde33" providerId="LiveId" clId="{D1CFC4F5-2735-4853-AD9D-DC83DBDB8AC0}" dt="2018-10-22T10:17:45.621" v="1379"/>
        <pc:sldMkLst>
          <pc:docMk/>
          <pc:sldMk cId="3033596152" sldId="326"/>
        </pc:sldMkLst>
        <pc:spChg chg="mod">
          <ac:chgData name="Tom Kuschmann" userId="fa5dfdd7ecadde33" providerId="LiveId" clId="{D1CFC4F5-2735-4853-AD9D-DC83DBDB8AC0}" dt="2018-10-22T10:03:48.170" v="1280" actId="207"/>
          <ac:spMkLst>
            <pc:docMk/>
            <pc:sldMk cId="3033596152" sldId="326"/>
            <ac:spMk id="2" creationId="{DBCDED2F-88BE-48F2-BE76-154CF12EA0CB}"/>
          </ac:spMkLst>
        </pc:spChg>
        <pc:spChg chg="mod">
          <ac:chgData name="Tom Kuschmann" userId="fa5dfdd7ecadde33" providerId="LiveId" clId="{D1CFC4F5-2735-4853-AD9D-DC83DBDB8AC0}" dt="2018-10-22T10:03:51.170" v="1281" actId="207"/>
          <ac:spMkLst>
            <pc:docMk/>
            <pc:sldMk cId="3033596152" sldId="326"/>
            <ac:spMk id="3" creationId="{E1DDFE64-01A9-4C7D-BD2B-105A135F147A}"/>
          </ac:spMkLst>
        </pc:spChg>
        <pc:spChg chg="del">
          <ac:chgData name="Tom Kuschmann" userId="fa5dfdd7ecadde33" providerId="LiveId" clId="{D1CFC4F5-2735-4853-AD9D-DC83DBDB8AC0}" dt="2018-10-22T07:56:02.685" v="255" actId="478"/>
          <ac:spMkLst>
            <pc:docMk/>
            <pc:sldMk cId="3033596152" sldId="326"/>
            <ac:spMk id="6" creationId="{E6077E01-BC4E-48AA-92FC-B1AAC441F77E}"/>
          </ac:spMkLst>
        </pc:spChg>
        <pc:spChg chg="del">
          <ac:chgData name="Tom Kuschmann" userId="fa5dfdd7ecadde33" providerId="LiveId" clId="{D1CFC4F5-2735-4853-AD9D-DC83DBDB8AC0}" dt="2018-10-22T07:56:02.685" v="255" actId="478"/>
          <ac:spMkLst>
            <pc:docMk/>
            <pc:sldMk cId="3033596152" sldId="326"/>
            <ac:spMk id="7" creationId="{B91EAC20-6396-495D-A78D-5ECCC2E67C51}"/>
          </ac:spMkLst>
        </pc:spChg>
        <pc:spChg chg="del">
          <ac:chgData name="Tom Kuschmann" userId="fa5dfdd7ecadde33" providerId="LiveId" clId="{D1CFC4F5-2735-4853-AD9D-DC83DBDB8AC0}" dt="2018-10-22T07:56:02.685" v="255" actId="478"/>
          <ac:spMkLst>
            <pc:docMk/>
            <pc:sldMk cId="3033596152" sldId="326"/>
            <ac:spMk id="8" creationId="{3AFEA1F4-A9B5-438F-8BCF-853F612C2133}"/>
          </ac:spMkLst>
        </pc:spChg>
        <pc:spChg chg="add">
          <ac:chgData name="Tom Kuschmann" userId="fa5dfdd7ecadde33" providerId="LiveId" clId="{D1CFC4F5-2735-4853-AD9D-DC83DBDB8AC0}" dt="2018-10-22T07:56:03.060" v="256"/>
          <ac:spMkLst>
            <pc:docMk/>
            <pc:sldMk cId="3033596152" sldId="326"/>
            <ac:spMk id="9" creationId="{BAD56EDA-55D5-4360-9787-9993FDC50C54}"/>
          </ac:spMkLst>
        </pc:spChg>
        <pc:spChg chg="add">
          <ac:chgData name="Tom Kuschmann" userId="fa5dfdd7ecadde33" providerId="LiveId" clId="{D1CFC4F5-2735-4853-AD9D-DC83DBDB8AC0}" dt="2018-10-22T07:56:03.060" v="256"/>
          <ac:spMkLst>
            <pc:docMk/>
            <pc:sldMk cId="3033596152" sldId="326"/>
            <ac:spMk id="10" creationId="{4A10AE51-2CC5-4938-B274-7B8592FCEEFF}"/>
          </ac:spMkLst>
        </pc:spChg>
        <pc:spChg chg="add">
          <ac:chgData name="Tom Kuschmann" userId="fa5dfdd7ecadde33" providerId="LiveId" clId="{D1CFC4F5-2735-4853-AD9D-DC83DBDB8AC0}" dt="2018-10-22T07:56:03.060" v="256"/>
          <ac:spMkLst>
            <pc:docMk/>
            <pc:sldMk cId="3033596152" sldId="326"/>
            <ac:spMk id="11" creationId="{9600C04B-ADC3-4076-8EFC-C339C898E854}"/>
          </ac:spMkLst>
        </pc:spChg>
        <pc:spChg chg="add">
          <ac:chgData name="Tom Kuschmann" userId="fa5dfdd7ecadde33" providerId="LiveId" clId="{D1CFC4F5-2735-4853-AD9D-DC83DBDB8AC0}" dt="2018-10-22T07:56:03.060" v="256"/>
          <ac:spMkLst>
            <pc:docMk/>
            <pc:sldMk cId="3033596152" sldId="326"/>
            <ac:spMk id="12" creationId="{5441D451-ACA5-4FE0-A2C1-8161F49785A1}"/>
          </ac:spMkLst>
        </pc:spChg>
        <pc:spChg chg="add">
          <ac:chgData name="Tom Kuschmann" userId="fa5dfdd7ecadde33" providerId="LiveId" clId="{D1CFC4F5-2735-4853-AD9D-DC83DBDB8AC0}" dt="2018-10-22T07:56:03.060" v="256"/>
          <ac:spMkLst>
            <pc:docMk/>
            <pc:sldMk cId="3033596152" sldId="326"/>
            <ac:spMk id="13" creationId="{A29451AB-0483-4ABE-B7A9-808791FE6A6C}"/>
          </ac:spMkLst>
        </pc:spChg>
      </pc:sldChg>
      <pc:sldChg chg="addSp delSp modSp ord">
        <pc:chgData name="Tom Kuschmann" userId="fa5dfdd7ecadde33" providerId="LiveId" clId="{D1CFC4F5-2735-4853-AD9D-DC83DBDB8AC0}" dt="2018-10-22T10:00:24.183" v="1246" actId="207"/>
        <pc:sldMkLst>
          <pc:docMk/>
          <pc:sldMk cId="2729254970" sldId="329"/>
        </pc:sldMkLst>
        <pc:spChg chg="mod">
          <ac:chgData name="Tom Kuschmann" userId="fa5dfdd7ecadde33" providerId="LiveId" clId="{D1CFC4F5-2735-4853-AD9D-DC83DBDB8AC0}" dt="2018-10-22T10:00:24.183" v="1246" actId="207"/>
          <ac:spMkLst>
            <pc:docMk/>
            <pc:sldMk cId="2729254970" sldId="329"/>
            <ac:spMk id="7" creationId="{ED5AB392-0D98-4605-B001-CF71861DEC75}"/>
          </ac:spMkLst>
        </pc:spChg>
        <pc:spChg chg="add">
          <ac:chgData name="Tom Kuschmann" userId="fa5dfdd7ecadde33" providerId="LiveId" clId="{D1CFC4F5-2735-4853-AD9D-DC83DBDB8AC0}" dt="2018-10-22T07:56:50.384" v="267"/>
          <ac:spMkLst>
            <pc:docMk/>
            <pc:sldMk cId="2729254970" sldId="329"/>
            <ac:spMk id="9" creationId="{07639689-305F-4E76-8CBE-A0EF5F7C4C1B}"/>
          </ac:spMkLst>
        </pc:spChg>
        <pc:spChg chg="add">
          <ac:chgData name="Tom Kuschmann" userId="fa5dfdd7ecadde33" providerId="LiveId" clId="{D1CFC4F5-2735-4853-AD9D-DC83DBDB8AC0}" dt="2018-10-22T07:56:50.384" v="267"/>
          <ac:spMkLst>
            <pc:docMk/>
            <pc:sldMk cId="2729254970" sldId="329"/>
            <ac:spMk id="10" creationId="{60E60442-3548-45D6-A6DD-A787A1439E89}"/>
          </ac:spMkLst>
        </pc:spChg>
        <pc:spChg chg="add">
          <ac:chgData name="Tom Kuschmann" userId="fa5dfdd7ecadde33" providerId="LiveId" clId="{D1CFC4F5-2735-4853-AD9D-DC83DBDB8AC0}" dt="2018-10-22T07:56:50.384" v="267"/>
          <ac:spMkLst>
            <pc:docMk/>
            <pc:sldMk cId="2729254970" sldId="329"/>
            <ac:spMk id="11" creationId="{5B9C813D-613C-4D32-8D02-4D818097FC00}"/>
          </ac:spMkLst>
        </pc:spChg>
        <pc:spChg chg="del mod">
          <ac:chgData name="Tom Kuschmann" userId="fa5dfdd7ecadde33" providerId="LiveId" clId="{D1CFC4F5-2735-4853-AD9D-DC83DBDB8AC0}" dt="2018-10-22T07:56:49.649" v="266" actId="478"/>
          <ac:spMkLst>
            <pc:docMk/>
            <pc:sldMk cId="2729254970" sldId="329"/>
            <ac:spMk id="13" creationId="{0C9127EB-F3E8-47CC-98E3-DC107EF96650}"/>
          </ac:spMkLst>
        </pc:spChg>
        <pc:spChg chg="del">
          <ac:chgData name="Tom Kuschmann" userId="fa5dfdd7ecadde33" providerId="LiveId" clId="{D1CFC4F5-2735-4853-AD9D-DC83DBDB8AC0}" dt="2018-10-22T07:56:46.818" v="264" actId="478"/>
          <ac:spMkLst>
            <pc:docMk/>
            <pc:sldMk cId="2729254970" sldId="329"/>
            <ac:spMk id="14" creationId="{24C09F33-6214-4826-969F-C0670655F720}"/>
          </ac:spMkLst>
        </pc:spChg>
        <pc:spChg chg="del">
          <ac:chgData name="Tom Kuschmann" userId="fa5dfdd7ecadde33" providerId="LiveId" clId="{D1CFC4F5-2735-4853-AD9D-DC83DBDB8AC0}" dt="2018-10-22T07:56:46.818" v="264" actId="478"/>
          <ac:spMkLst>
            <pc:docMk/>
            <pc:sldMk cId="2729254970" sldId="329"/>
            <ac:spMk id="15" creationId="{431FFB32-3E89-4C7F-9F8B-EBF25788D1C1}"/>
          </ac:spMkLst>
        </pc:spChg>
      </pc:sldChg>
      <pc:sldChg chg="modSp modTransition">
        <pc:chgData name="Tom Kuschmann" userId="fa5dfdd7ecadde33" providerId="LiveId" clId="{D1CFC4F5-2735-4853-AD9D-DC83DBDB8AC0}" dt="2018-10-22T10:17:51.666" v="1385"/>
        <pc:sldMkLst>
          <pc:docMk/>
          <pc:sldMk cId="4262982545" sldId="330"/>
        </pc:sldMkLst>
        <pc:spChg chg="mod">
          <ac:chgData name="Tom Kuschmann" userId="fa5dfdd7ecadde33" providerId="LiveId" clId="{D1CFC4F5-2735-4853-AD9D-DC83DBDB8AC0}" dt="2018-10-22T10:01:59.532" v="1267" actId="207"/>
          <ac:spMkLst>
            <pc:docMk/>
            <pc:sldMk cId="4262982545" sldId="330"/>
            <ac:spMk id="3" creationId="{5C9FA3D1-6FF3-4303-B493-79AA3E1C84AF}"/>
          </ac:spMkLst>
        </pc:spChg>
        <pc:spChg chg="mod">
          <ac:chgData name="Tom Kuschmann" userId="fa5dfdd7ecadde33" providerId="LiveId" clId="{D1CFC4F5-2735-4853-AD9D-DC83DBDB8AC0}" dt="2018-10-22T10:01:56.267" v="1266" actId="207"/>
          <ac:spMkLst>
            <pc:docMk/>
            <pc:sldMk cId="4262982545" sldId="330"/>
            <ac:spMk id="6" creationId="{E550E58A-D599-4C6F-AF85-686450EF89AB}"/>
          </ac:spMkLst>
        </pc:spChg>
      </pc:sldChg>
      <pc:sldChg chg="modSp modTransition">
        <pc:chgData name="Tom Kuschmann" userId="fa5dfdd7ecadde33" providerId="LiveId" clId="{D1CFC4F5-2735-4853-AD9D-DC83DBDB8AC0}" dt="2018-10-22T10:17:52.604" v="1386"/>
        <pc:sldMkLst>
          <pc:docMk/>
          <pc:sldMk cId="1260515946" sldId="331"/>
        </pc:sldMkLst>
        <pc:spChg chg="mod">
          <ac:chgData name="Tom Kuschmann" userId="fa5dfdd7ecadde33" providerId="LiveId" clId="{D1CFC4F5-2735-4853-AD9D-DC83DBDB8AC0}" dt="2018-10-22T10:01:50.149" v="1265" actId="207"/>
          <ac:spMkLst>
            <pc:docMk/>
            <pc:sldMk cId="1260515946" sldId="331"/>
            <ac:spMk id="3" creationId="{0E5C09CA-CCDA-45A7-B13D-0F1CADD0C912}"/>
          </ac:spMkLst>
        </pc:spChg>
        <pc:spChg chg="mod">
          <ac:chgData name="Tom Kuschmann" userId="fa5dfdd7ecadde33" providerId="LiveId" clId="{D1CFC4F5-2735-4853-AD9D-DC83DBDB8AC0}" dt="2018-10-22T10:01:47.525" v="1264" actId="207"/>
          <ac:spMkLst>
            <pc:docMk/>
            <pc:sldMk cId="1260515946" sldId="331"/>
            <ac:spMk id="6" creationId="{CD44DF0B-EBB9-46F0-985E-8F50BCC1C3CB}"/>
          </ac:spMkLst>
        </pc:spChg>
      </pc:sldChg>
      <pc:sldChg chg="delSp modSp modTransition">
        <pc:chgData name="Tom Kuschmann" userId="fa5dfdd7ecadde33" providerId="LiveId" clId="{D1CFC4F5-2735-4853-AD9D-DC83DBDB8AC0}" dt="2018-10-22T10:17:47.714" v="1381"/>
        <pc:sldMkLst>
          <pc:docMk/>
          <pc:sldMk cId="2266890157" sldId="332"/>
        </pc:sldMkLst>
        <pc:spChg chg="del">
          <ac:chgData name="Tom Kuschmann" userId="fa5dfdd7ecadde33" providerId="LiveId" clId="{D1CFC4F5-2735-4853-AD9D-DC83DBDB8AC0}" dt="2018-10-22T09:39:26.201" v="809" actId="478"/>
          <ac:spMkLst>
            <pc:docMk/>
            <pc:sldMk cId="2266890157" sldId="332"/>
            <ac:spMk id="2" creationId="{00000000-0000-0000-0000-000000000000}"/>
          </ac:spMkLst>
        </pc:spChg>
        <pc:spChg chg="mod">
          <ac:chgData name="Tom Kuschmann" userId="fa5dfdd7ecadde33" providerId="LiveId" clId="{D1CFC4F5-2735-4853-AD9D-DC83DBDB8AC0}" dt="2018-10-22T10:03:24.673" v="1278" actId="207"/>
          <ac:spMkLst>
            <pc:docMk/>
            <pc:sldMk cId="2266890157" sldId="332"/>
            <ac:spMk id="3" creationId="{1123731F-9594-45D3-BB5E-B61CA70C0E08}"/>
          </ac:spMkLst>
        </pc:spChg>
        <pc:spChg chg="mod">
          <ac:chgData name="Tom Kuschmann" userId="fa5dfdd7ecadde33" providerId="LiveId" clId="{D1CFC4F5-2735-4853-AD9D-DC83DBDB8AC0}" dt="2018-10-22T10:03:28.060" v="1279" actId="207"/>
          <ac:spMkLst>
            <pc:docMk/>
            <pc:sldMk cId="2266890157" sldId="332"/>
            <ac:spMk id="6" creationId="{00F8A14A-66DA-4450-BC52-01FE1BCC772B}"/>
          </ac:spMkLst>
        </pc:spChg>
      </pc:sldChg>
      <pc:sldChg chg="modSp modTransition">
        <pc:chgData name="Tom Kuschmann" userId="fa5dfdd7ecadde33" providerId="LiveId" clId="{D1CFC4F5-2735-4853-AD9D-DC83DBDB8AC0}" dt="2018-10-22T10:17:49.714" v="1383"/>
        <pc:sldMkLst>
          <pc:docMk/>
          <pc:sldMk cId="902500469" sldId="333"/>
        </pc:sldMkLst>
        <pc:spChg chg="mod">
          <ac:chgData name="Tom Kuschmann" userId="fa5dfdd7ecadde33" providerId="LiveId" clId="{D1CFC4F5-2735-4853-AD9D-DC83DBDB8AC0}" dt="2018-10-22T10:02:17.544" v="1271" actId="207"/>
          <ac:spMkLst>
            <pc:docMk/>
            <pc:sldMk cId="902500469" sldId="333"/>
            <ac:spMk id="3" creationId="{4CFE99B2-00ED-435C-8432-A2045491D4A3}"/>
          </ac:spMkLst>
        </pc:spChg>
        <pc:spChg chg="mod">
          <ac:chgData name="Tom Kuschmann" userId="fa5dfdd7ecadde33" providerId="LiveId" clId="{D1CFC4F5-2735-4853-AD9D-DC83DBDB8AC0}" dt="2018-10-22T10:02:14.935" v="1270" actId="207"/>
          <ac:spMkLst>
            <pc:docMk/>
            <pc:sldMk cId="902500469" sldId="333"/>
            <ac:spMk id="6" creationId="{8A33F831-701D-4220-9BF7-E1CAA3C4E13B}"/>
          </ac:spMkLst>
        </pc:spChg>
        <pc:spChg chg="mod">
          <ac:chgData name="Tom Kuschmann" userId="fa5dfdd7ecadde33" providerId="LiveId" clId="{D1CFC4F5-2735-4853-AD9D-DC83DBDB8AC0}" dt="2018-10-22T10:02:50.558" v="1275" actId="115"/>
          <ac:spMkLst>
            <pc:docMk/>
            <pc:sldMk cId="902500469" sldId="333"/>
            <ac:spMk id="10" creationId="{118BB59F-954E-49D8-8544-DAA99F2F5212}"/>
          </ac:spMkLst>
        </pc:spChg>
      </pc:sldChg>
      <pc:sldChg chg="modSp modTransition">
        <pc:chgData name="Tom Kuschmann" userId="fa5dfdd7ecadde33" providerId="LiveId" clId="{D1CFC4F5-2735-4853-AD9D-DC83DBDB8AC0}" dt="2018-10-22T10:17:50.682" v="1384"/>
        <pc:sldMkLst>
          <pc:docMk/>
          <pc:sldMk cId="3971010589" sldId="334"/>
        </pc:sldMkLst>
        <pc:spChg chg="mod">
          <ac:chgData name="Tom Kuschmann" userId="fa5dfdd7ecadde33" providerId="LiveId" clId="{D1CFC4F5-2735-4853-AD9D-DC83DBDB8AC0}" dt="2018-10-22T10:02:09.857" v="1269" actId="207"/>
          <ac:spMkLst>
            <pc:docMk/>
            <pc:sldMk cId="3971010589" sldId="334"/>
            <ac:spMk id="3" creationId="{082013F5-0D84-4A5D-ACB3-3188528C32A1}"/>
          </ac:spMkLst>
        </pc:spChg>
        <pc:spChg chg="mod">
          <ac:chgData name="Tom Kuschmann" userId="fa5dfdd7ecadde33" providerId="LiveId" clId="{D1CFC4F5-2735-4853-AD9D-DC83DBDB8AC0}" dt="2018-10-22T10:02:06.921" v="1268" actId="207"/>
          <ac:spMkLst>
            <pc:docMk/>
            <pc:sldMk cId="3971010589" sldId="334"/>
            <ac:spMk id="6" creationId="{B9F94EC6-F7CC-448C-B53E-E697FEA5EF33}"/>
          </ac:spMkLst>
        </pc:spChg>
      </pc:sldChg>
      <pc:sldChg chg="modSp modTransition">
        <pc:chgData name="Tom Kuschmann" userId="fa5dfdd7ecadde33" providerId="LiveId" clId="{D1CFC4F5-2735-4853-AD9D-DC83DBDB8AC0}" dt="2018-10-22T10:17:21.346" v="1368"/>
        <pc:sldMkLst>
          <pc:docMk/>
          <pc:sldMk cId="2639992916" sldId="337"/>
        </pc:sldMkLst>
        <pc:spChg chg="mod">
          <ac:chgData name="Tom Kuschmann" userId="fa5dfdd7ecadde33" providerId="LiveId" clId="{D1CFC4F5-2735-4853-AD9D-DC83DBDB8AC0}" dt="2018-10-22T10:12:08.471" v="1343" actId="207"/>
          <ac:spMkLst>
            <pc:docMk/>
            <pc:sldMk cId="2639992916" sldId="337"/>
            <ac:spMk id="9" creationId="{09136843-8C30-4858-ABF4-00417B46D215}"/>
          </ac:spMkLst>
        </pc:spChg>
      </pc:sldChg>
      <pc:sldChg chg="modSp modTransition">
        <pc:chgData name="Tom Kuschmann" userId="fa5dfdd7ecadde33" providerId="LiveId" clId="{D1CFC4F5-2735-4853-AD9D-DC83DBDB8AC0}" dt="2018-10-22T10:17:19.174" v="1367"/>
        <pc:sldMkLst>
          <pc:docMk/>
          <pc:sldMk cId="3421378293" sldId="338"/>
        </pc:sldMkLst>
        <pc:spChg chg="mod">
          <ac:chgData name="Tom Kuschmann" userId="fa5dfdd7ecadde33" providerId="LiveId" clId="{D1CFC4F5-2735-4853-AD9D-DC83DBDB8AC0}" dt="2018-10-22T10:12:12.657" v="1344" actId="207"/>
          <ac:spMkLst>
            <pc:docMk/>
            <pc:sldMk cId="3421378293" sldId="338"/>
            <ac:spMk id="9" creationId="{7BF2A63F-CF95-40A1-A901-D7814F4B5405}"/>
          </ac:spMkLst>
        </pc:spChg>
      </pc:sldChg>
      <pc:sldChg chg="modSp modTransition">
        <pc:chgData name="Tom Kuschmann" userId="fa5dfdd7ecadde33" providerId="LiveId" clId="{D1CFC4F5-2735-4853-AD9D-DC83DBDB8AC0}" dt="2018-10-22T10:17:15.315" v="1366"/>
        <pc:sldMkLst>
          <pc:docMk/>
          <pc:sldMk cId="3794567985" sldId="339"/>
        </pc:sldMkLst>
        <pc:spChg chg="mod">
          <ac:chgData name="Tom Kuschmann" userId="fa5dfdd7ecadde33" providerId="LiveId" clId="{D1CFC4F5-2735-4853-AD9D-DC83DBDB8AC0}" dt="2018-10-22T10:12:20.202" v="1346" actId="207"/>
          <ac:spMkLst>
            <pc:docMk/>
            <pc:sldMk cId="3794567985" sldId="339"/>
            <ac:spMk id="3" creationId="{00000000-0000-0000-0000-000000000000}"/>
          </ac:spMkLst>
        </pc:spChg>
        <pc:spChg chg="mod">
          <ac:chgData name="Tom Kuschmann" userId="fa5dfdd7ecadde33" providerId="LiveId" clId="{D1CFC4F5-2735-4853-AD9D-DC83DBDB8AC0}" dt="2018-10-22T08:34:09.473" v="749" actId="207"/>
          <ac:spMkLst>
            <pc:docMk/>
            <pc:sldMk cId="3794567985" sldId="339"/>
            <ac:spMk id="4" creationId="{00000000-0000-0000-0000-000000000000}"/>
          </ac:spMkLst>
        </pc:spChg>
        <pc:spChg chg="mod">
          <ac:chgData name="Tom Kuschmann" userId="fa5dfdd7ecadde33" providerId="LiveId" clId="{D1CFC4F5-2735-4853-AD9D-DC83DBDB8AC0}" dt="2018-10-22T08:34:11.923" v="750" actId="207"/>
          <ac:spMkLst>
            <pc:docMk/>
            <pc:sldMk cId="3794567985" sldId="339"/>
            <ac:spMk id="5" creationId="{00000000-0000-0000-0000-000000000000}"/>
          </ac:spMkLst>
        </pc:spChg>
        <pc:spChg chg="mod">
          <ac:chgData name="Tom Kuschmann" userId="fa5dfdd7ecadde33" providerId="LiveId" clId="{D1CFC4F5-2735-4853-AD9D-DC83DBDB8AC0}" dt="2018-10-22T10:12:17" v="1345" actId="207"/>
          <ac:spMkLst>
            <pc:docMk/>
            <pc:sldMk cId="3794567985" sldId="339"/>
            <ac:spMk id="8" creationId="{01F104B3-FCEF-4FDE-82AE-E9AF4DC917FA}"/>
          </ac:spMkLst>
        </pc:spChg>
        <pc:spChg chg="mod">
          <ac:chgData name="Tom Kuschmann" userId="fa5dfdd7ecadde33" providerId="LiveId" clId="{D1CFC4F5-2735-4853-AD9D-DC83DBDB8AC0}" dt="2018-10-22T10:12:24.232" v="1347" actId="207"/>
          <ac:spMkLst>
            <pc:docMk/>
            <pc:sldMk cId="3794567985" sldId="339"/>
            <ac:spMk id="9" creationId="{9CBE0190-D81C-4E34-BB53-B56546E4E1E7}"/>
          </ac:spMkLst>
        </pc:spChg>
      </pc:sldChg>
      <pc:sldChg chg="modSp modTransition">
        <pc:chgData name="Tom Kuschmann" userId="fa5dfdd7ecadde33" providerId="LiveId" clId="{D1CFC4F5-2735-4853-AD9D-DC83DBDB8AC0}" dt="2018-10-22T10:17:22.658" v="1369"/>
        <pc:sldMkLst>
          <pc:docMk/>
          <pc:sldMk cId="3654394457" sldId="341"/>
        </pc:sldMkLst>
        <pc:spChg chg="mod">
          <ac:chgData name="Tom Kuschmann" userId="fa5dfdd7ecadde33" providerId="LiveId" clId="{D1CFC4F5-2735-4853-AD9D-DC83DBDB8AC0}" dt="2018-10-22T07:52:22.964" v="238" actId="207"/>
          <ac:spMkLst>
            <pc:docMk/>
            <pc:sldMk cId="3654394457" sldId="341"/>
            <ac:spMk id="3" creationId="{00000000-0000-0000-0000-000000000000}"/>
          </ac:spMkLst>
        </pc:spChg>
        <pc:spChg chg="mod">
          <ac:chgData name="Tom Kuschmann" userId="fa5dfdd7ecadde33" providerId="LiveId" clId="{D1CFC4F5-2735-4853-AD9D-DC83DBDB8AC0}" dt="2018-10-22T08:33:58.088" v="747" actId="207"/>
          <ac:spMkLst>
            <pc:docMk/>
            <pc:sldMk cId="3654394457" sldId="341"/>
            <ac:spMk id="4" creationId="{00000000-0000-0000-0000-000000000000}"/>
          </ac:spMkLst>
        </pc:spChg>
        <pc:spChg chg="mod">
          <ac:chgData name="Tom Kuschmann" userId="fa5dfdd7ecadde33" providerId="LiveId" clId="{D1CFC4F5-2735-4853-AD9D-DC83DBDB8AC0}" dt="2018-10-22T08:34:00.399" v="748" actId="207"/>
          <ac:spMkLst>
            <pc:docMk/>
            <pc:sldMk cId="3654394457" sldId="341"/>
            <ac:spMk id="5" creationId="{00000000-0000-0000-0000-000000000000}"/>
          </ac:spMkLst>
        </pc:spChg>
        <pc:spChg chg="mod">
          <ac:chgData name="Tom Kuschmann" userId="fa5dfdd7ecadde33" providerId="LiveId" clId="{D1CFC4F5-2735-4853-AD9D-DC83DBDB8AC0}" dt="2018-10-22T08:49:37.991" v="766" actId="255"/>
          <ac:spMkLst>
            <pc:docMk/>
            <pc:sldMk cId="3654394457" sldId="341"/>
            <ac:spMk id="6" creationId="{010B6DEF-D925-4A85-8E4C-BDAF9740D0B2}"/>
          </ac:spMkLst>
        </pc:spChg>
      </pc:sldChg>
      <pc:sldChg chg="addSp modSp modTransition">
        <pc:chgData name="Tom Kuschmann" userId="fa5dfdd7ecadde33" providerId="LiveId" clId="{D1CFC4F5-2735-4853-AD9D-DC83DBDB8AC0}" dt="2018-10-22T10:17:31.202" v="1372"/>
        <pc:sldMkLst>
          <pc:docMk/>
          <pc:sldMk cId="3423549557" sldId="342"/>
        </pc:sldMkLst>
        <pc:spChg chg="mod">
          <ac:chgData name="Tom Kuschmann" userId="fa5dfdd7ecadde33" providerId="LiveId" clId="{D1CFC4F5-2735-4853-AD9D-DC83DBDB8AC0}" dt="2018-10-22T07:54:41.627" v="243" actId="207"/>
          <ac:spMkLst>
            <pc:docMk/>
            <pc:sldMk cId="3423549557" sldId="342"/>
            <ac:spMk id="2" creationId="{00000000-0000-0000-0000-000000000000}"/>
          </ac:spMkLst>
        </pc:spChg>
        <pc:spChg chg="mod">
          <ac:chgData name="Tom Kuschmann" userId="fa5dfdd7ecadde33" providerId="LiveId" clId="{D1CFC4F5-2735-4853-AD9D-DC83DBDB8AC0}" dt="2018-10-22T08:49:58.845" v="768" actId="255"/>
          <ac:spMkLst>
            <pc:docMk/>
            <pc:sldMk cId="3423549557" sldId="342"/>
            <ac:spMk id="3" creationId="{00000000-0000-0000-0000-000000000000}"/>
          </ac:spMkLst>
        </pc:spChg>
        <pc:spChg chg="mod">
          <ac:chgData name="Tom Kuschmann" userId="fa5dfdd7ecadde33" providerId="LiveId" clId="{D1CFC4F5-2735-4853-AD9D-DC83DBDB8AC0}" dt="2018-10-22T08:33:47.591" v="745" actId="207"/>
          <ac:spMkLst>
            <pc:docMk/>
            <pc:sldMk cId="3423549557" sldId="342"/>
            <ac:spMk id="4" creationId="{00000000-0000-0000-0000-000000000000}"/>
          </ac:spMkLst>
        </pc:spChg>
        <pc:spChg chg="mod">
          <ac:chgData name="Tom Kuschmann" userId="fa5dfdd7ecadde33" providerId="LiveId" clId="{D1CFC4F5-2735-4853-AD9D-DC83DBDB8AC0}" dt="2018-10-22T08:33:50.550" v="746" actId="207"/>
          <ac:spMkLst>
            <pc:docMk/>
            <pc:sldMk cId="3423549557" sldId="342"/>
            <ac:spMk id="5" creationId="{00000000-0000-0000-0000-000000000000}"/>
          </ac:spMkLst>
        </pc:spChg>
        <pc:spChg chg="add">
          <ac:chgData name="Tom Kuschmann" userId="fa5dfdd7ecadde33" providerId="LiveId" clId="{D1CFC4F5-2735-4853-AD9D-DC83DBDB8AC0}" dt="2018-10-22T07:55:13.921" v="248"/>
          <ac:spMkLst>
            <pc:docMk/>
            <pc:sldMk cId="3423549557" sldId="342"/>
            <ac:spMk id="6" creationId="{EB2BFCD6-6DF8-4789-9B2B-F8128D7BCE67}"/>
          </ac:spMkLst>
        </pc:spChg>
        <pc:spChg chg="add">
          <ac:chgData name="Tom Kuschmann" userId="fa5dfdd7ecadde33" providerId="LiveId" clId="{D1CFC4F5-2735-4853-AD9D-DC83DBDB8AC0}" dt="2018-10-22T07:55:13.921" v="248"/>
          <ac:spMkLst>
            <pc:docMk/>
            <pc:sldMk cId="3423549557" sldId="342"/>
            <ac:spMk id="7" creationId="{88B26C52-199A-49F0-9F9D-8310A3629B8F}"/>
          </ac:spMkLst>
        </pc:spChg>
        <pc:spChg chg="add">
          <ac:chgData name="Tom Kuschmann" userId="fa5dfdd7ecadde33" providerId="LiveId" clId="{D1CFC4F5-2735-4853-AD9D-DC83DBDB8AC0}" dt="2018-10-22T07:55:13.921" v="248"/>
          <ac:spMkLst>
            <pc:docMk/>
            <pc:sldMk cId="3423549557" sldId="342"/>
            <ac:spMk id="8" creationId="{0C070DFD-AC87-4F35-9C34-999304620541}"/>
          </ac:spMkLst>
        </pc:spChg>
      </pc:sldChg>
      <pc:sldChg chg="addSp delSp modSp modTransition">
        <pc:chgData name="Tom Kuschmann" userId="fa5dfdd7ecadde33" providerId="LiveId" clId="{D1CFC4F5-2735-4853-AD9D-DC83DBDB8AC0}" dt="2018-10-22T10:17:46.496" v="1380"/>
        <pc:sldMkLst>
          <pc:docMk/>
          <pc:sldMk cId="558297335" sldId="343"/>
        </pc:sldMkLst>
        <pc:spChg chg="del">
          <ac:chgData name="Tom Kuschmann" userId="fa5dfdd7ecadde33" providerId="LiveId" clId="{D1CFC4F5-2735-4853-AD9D-DC83DBDB8AC0}" dt="2018-10-22T09:40:21.758" v="823"/>
          <ac:spMkLst>
            <pc:docMk/>
            <pc:sldMk cId="558297335" sldId="343"/>
            <ac:spMk id="2" creationId="{00000000-0000-0000-0000-000000000000}"/>
          </ac:spMkLst>
        </pc:spChg>
        <pc:spChg chg="mod">
          <ac:chgData name="Tom Kuschmann" userId="fa5dfdd7ecadde33" providerId="LiveId" clId="{D1CFC4F5-2735-4853-AD9D-DC83DBDB8AC0}" dt="2018-10-22T09:59:48.707" v="1243" actId="20577"/>
          <ac:spMkLst>
            <pc:docMk/>
            <pc:sldMk cId="558297335" sldId="343"/>
            <ac:spMk id="3" creationId="{00000000-0000-0000-0000-000000000000}"/>
          </ac:spMkLst>
        </pc:spChg>
        <pc:spChg chg="mod">
          <ac:chgData name="Tom Kuschmann" userId="fa5dfdd7ecadde33" providerId="LiveId" clId="{D1CFC4F5-2735-4853-AD9D-DC83DBDB8AC0}" dt="2018-10-22T08:33:33.462" v="742" actId="207"/>
          <ac:spMkLst>
            <pc:docMk/>
            <pc:sldMk cId="558297335" sldId="343"/>
            <ac:spMk id="4" creationId="{00000000-0000-0000-0000-000000000000}"/>
          </ac:spMkLst>
        </pc:spChg>
        <pc:spChg chg="mod">
          <ac:chgData name="Tom Kuschmann" userId="fa5dfdd7ecadde33" providerId="LiveId" clId="{D1CFC4F5-2735-4853-AD9D-DC83DBDB8AC0}" dt="2018-10-22T08:33:35.365" v="743" actId="207"/>
          <ac:spMkLst>
            <pc:docMk/>
            <pc:sldMk cId="558297335" sldId="343"/>
            <ac:spMk id="5" creationId="{00000000-0000-0000-0000-000000000000}"/>
          </ac:spMkLst>
        </pc:spChg>
        <pc:spChg chg="add">
          <ac:chgData name="Tom Kuschmann" userId="fa5dfdd7ecadde33" providerId="LiveId" clId="{D1CFC4F5-2735-4853-AD9D-DC83DBDB8AC0}" dt="2018-10-22T07:56:06.881" v="257"/>
          <ac:spMkLst>
            <pc:docMk/>
            <pc:sldMk cId="558297335" sldId="343"/>
            <ac:spMk id="6" creationId="{CB902287-86A1-4E79-9C43-8830359582A7}"/>
          </ac:spMkLst>
        </pc:spChg>
        <pc:spChg chg="add">
          <ac:chgData name="Tom Kuschmann" userId="fa5dfdd7ecadde33" providerId="LiveId" clId="{D1CFC4F5-2735-4853-AD9D-DC83DBDB8AC0}" dt="2018-10-22T07:56:06.881" v="257"/>
          <ac:spMkLst>
            <pc:docMk/>
            <pc:sldMk cId="558297335" sldId="343"/>
            <ac:spMk id="7" creationId="{ECAA0141-6B81-48E7-815B-F76348D224E4}"/>
          </ac:spMkLst>
        </pc:spChg>
        <pc:spChg chg="add">
          <ac:chgData name="Tom Kuschmann" userId="fa5dfdd7ecadde33" providerId="LiveId" clId="{D1CFC4F5-2735-4853-AD9D-DC83DBDB8AC0}" dt="2018-10-22T07:56:06.881" v="257"/>
          <ac:spMkLst>
            <pc:docMk/>
            <pc:sldMk cId="558297335" sldId="343"/>
            <ac:spMk id="8" creationId="{68D8DA67-E713-4230-B73E-8E8B5CA693F2}"/>
          </ac:spMkLst>
        </pc:spChg>
        <pc:spChg chg="add">
          <ac:chgData name="Tom Kuschmann" userId="fa5dfdd7ecadde33" providerId="LiveId" clId="{D1CFC4F5-2735-4853-AD9D-DC83DBDB8AC0}" dt="2018-10-22T07:56:06.881" v="257"/>
          <ac:spMkLst>
            <pc:docMk/>
            <pc:sldMk cId="558297335" sldId="343"/>
            <ac:spMk id="9" creationId="{5E82CE79-30BA-4978-8747-1B878B598683}"/>
          </ac:spMkLst>
        </pc:spChg>
        <pc:spChg chg="add">
          <ac:chgData name="Tom Kuschmann" userId="fa5dfdd7ecadde33" providerId="LiveId" clId="{D1CFC4F5-2735-4853-AD9D-DC83DBDB8AC0}" dt="2018-10-22T07:56:06.881" v="257"/>
          <ac:spMkLst>
            <pc:docMk/>
            <pc:sldMk cId="558297335" sldId="343"/>
            <ac:spMk id="10" creationId="{426CED47-58AF-429E-8737-E592254A4C09}"/>
          </ac:spMkLst>
        </pc:spChg>
        <pc:spChg chg="add del mod">
          <ac:chgData name="Tom Kuschmann" userId="fa5dfdd7ecadde33" providerId="LiveId" clId="{D1CFC4F5-2735-4853-AD9D-DC83DBDB8AC0}" dt="2018-10-22T09:52:23.612" v="932"/>
          <ac:spMkLst>
            <pc:docMk/>
            <pc:sldMk cId="558297335" sldId="343"/>
            <ac:spMk id="11" creationId="{DBB8C046-4792-4AFA-B44E-45B89D422858}"/>
          </ac:spMkLst>
        </pc:spChg>
        <pc:spChg chg="add del mod">
          <ac:chgData name="Tom Kuschmann" userId="fa5dfdd7ecadde33" providerId="LiveId" clId="{D1CFC4F5-2735-4853-AD9D-DC83DBDB8AC0}" dt="2018-10-22T09:52:23.612" v="932"/>
          <ac:spMkLst>
            <pc:docMk/>
            <pc:sldMk cId="558297335" sldId="343"/>
            <ac:spMk id="12" creationId="{A97F39B2-32EF-4C99-B076-3237CAED9327}"/>
          </ac:spMkLst>
        </pc:spChg>
        <pc:spChg chg="add del mod">
          <ac:chgData name="Tom Kuschmann" userId="fa5dfdd7ecadde33" providerId="LiveId" clId="{D1CFC4F5-2735-4853-AD9D-DC83DBDB8AC0}" dt="2018-10-22T09:52:25.877" v="933"/>
          <ac:spMkLst>
            <pc:docMk/>
            <pc:sldMk cId="558297335" sldId="343"/>
            <ac:spMk id="13" creationId="{02353B7A-4FEE-4385-9D60-B6E92C8A94B6}"/>
          </ac:spMkLst>
        </pc:spChg>
        <pc:spChg chg="add mod">
          <ac:chgData name="Tom Kuschmann" userId="fa5dfdd7ecadde33" providerId="LiveId" clId="{D1CFC4F5-2735-4853-AD9D-DC83DBDB8AC0}" dt="2018-10-22T09:59:02.795" v="1230" actId="5793"/>
          <ac:spMkLst>
            <pc:docMk/>
            <pc:sldMk cId="558297335" sldId="343"/>
            <ac:spMk id="14" creationId="{ACDBB935-C909-4C4E-9D13-CFA00BA47573}"/>
          </ac:spMkLst>
        </pc:spChg>
      </pc:sldChg>
      <pc:sldChg chg="addSp modSp modTransition">
        <pc:chgData name="Tom Kuschmann" userId="fa5dfdd7ecadde33" providerId="LiveId" clId="{D1CFC4F5-2735-4853-AD9D-DC83DBDB8AC0}" dt="2018-10-22T10:17:54.150" v="1387"/>
        <pc:sldMkLst>
          <pc:docMk/>
          <pc:sldMk cId="2722057052" sldId="344"/>
        </pc:sldMkLst>
        <pc:spChg chg="mod">
          <ac:chgData name="Tom Kuschmann" userId="fa5dfdd7ecadde33" providerId="LiveId" clId="{D1CFC4F5-2735-4853-AD9D-DC83DBDB8AC0}" dt="2018-10-22T08:52:16.310" v="778" actId="1076"/>
          <ac:spMkLst>
            <pc:docMk/>
            <pc:sldMk cId="2722057052" sldId="344"/>
            <ac:spMk id="2" creationId="{00000000-0000-0000-0000-000000000000}"/>
          </ac:spMkLst>
        </pc:spChg>
        <pc:spChg chg="mod">
          <ac:chgData name="Tom Kuschmann" userId="fa5dfdd7ecadde33" providerId="LiveId" clId="{D1CFC4F5-2735-4853-AD9D-DC83DBDB8AC0}" dt="2018-10-22T08:33:10.378" v="738"/>
          <ac:spMkLst>
            <pc:docMk/>
            <pc:sldMk cId="2722057052" sldId="344"/>
            <ac:spMk id="3" creationId="{00000000-0000-0000-0000-000000000000}"/>
          </ac:spMkLst>
        </pc:spChg>
        <pc:spChg chg="mod">
          <ac:chgData name="Tom Kuschmann" userId="fa5dfdd7ecadde33" providerId="LiveId" clId="{D1CFC4F5-2735-4853-AD9D-DC83DBDB8AC0}" dt="2018-10-22T08:33:20.459" v="740" actId="207"/>
          <ac:spMkLst>
            <pc:docMk/>
            <pc:sldMk cId="2722057052" sldId="344"/>
            <ac:spMk id="4" creationId="{00000000-0000-0000-0000-000000000000}"/>
          </ac:spMkLst>
        </pc:spChg>
        <pc:spChg chg="mod">
          <ac:chgData name="Tom Kuschmann" userId="fa5dfdd7ecadde33" providerId="LiveId" clId="{D1CFC4F5-2735-4853-AD9D-DC83DBDB8AC0}" dt="2018-10-22T08:33:22.810" v="741" actId="207"/>
          <ac:spMkLst>
            <pc:docMk/>
            <pc:sldMk cId="2722057052" sldId="344"/>
            <ac:spMk id="5" creationId="{00000000-0000-0000-0000-000000000000}"/>
          </ac:spMkLst>
        </pc:spChg>
        <pc:spChg chg="add">
          <ac:chgData name="Tom Kuschmann" userId="fa5dfdd7ecadde33" providerId="LiveId" clId="{D1CFC4F5-2735-4853-AD9D-DC83DBDB8AC0}" dt="2018-10-22T07:56:28.394" v="258"/>
          <ac:spMkLst>
            <pc:docMk/>
            <pc:sldMk cId="2722057052" sldId="344"/>
            <ac:spMk id="6" creationId="{395DA8B3-C107-4D70-BBFC-157AA2D38B39}"/>
          </ac:spMkLst>
        </pc:spChg>
        <pc:spChg chg="add">
          <ac:chgData name="Tom Kuschmann" userId="fa5dfdd7ecadde33" providerId="LiveId" clId="{D1CFC4F5-2735-4853-AD9D-DC83DBDB8AC0}" dt="2018-10-22T07:56:28.394" v="258"/>
          <ac:spMkLst>
            <pc:docMk/>
            <pc:sldMk cId="2722057052" sldId="344"/>
            <ac:spMk id="7" creationId="{880571C0-D0FC-4EB1-BCEC-B1AA0EDE622C}"/>
          </ac:spMkLst>
        </pc:spChg>
        <pc:spChg chg="add">
          <ac:chgData name="Tom Kuschmann" userId="fa5dfdd7ecadde33" providerId="LiveId" clId="{D1CFC4F5-2735-4853-AD9D-DC83DBDB8AC0}" dt="2018-10-22T07:56:28.394" v="258"/>
          <ac:spMkLst>
            <pc:docMk/>
            <pc:sldMk cId="2722057052" sldId="344"/>
            <ac:spMk id="8" creationId="{2B9C77D0-9E70-4D13-874C-ABDB85DFEA90}"/>
          </ac:spMkLst>
        </pc:spChg>
      </pc:sldChg>
      <pc:sldChg chg="addSp delSp modSp add modTransition">
        <pc:chgData name="Tom Kuschmann" userId="fa5dfdd7ecadde33" providerId="LiveId" clId="{D1CFC4F5-2735-4853-AD9D-DC83DBDB8AC0}" dt="2018-10-22T10:17:48.683" v="1382"/>
        <pc:sldMkLst>
          <pc:docMk/>
          <pc:sldMk cId="2309621211" sldId="345"/>
        </pc:sldMkLst>
        <pc:spChg chg="del">
          <ac:chgData name="Tom Kuschmann" userId="fa5dfdd7ecadde33" providerId="LiveId" clId="{D1CFC4F5-2735-4853-AD9D-DC83DBDB8AC0}" dt="2018-10-22T09:41:59.825" v="850"/>
          <ac:spMkLst>
            <pc:docMk/>
            <pc:sldMk cId="2309621211" sldId="345"/>
            <ac:spMk id="2" creationId="{4E108529-B36E-47E5-9D02-8BEC8EFBC31E}"/>
          </ac:spMkLst>
        </pc:spChg>
        <pc:spChg chg="del">
          <ac:chgData name="Tom Kuschmann" userId="fa5dfdd7ecadde33" providerId="LiveId" clId="{D1CFC4F5-2735-4853-AD9D-DC83DBDB8AC0}" dt="2018-10-22T09:41:59.825" v="850"/>
          <ac:spMkLst>
            <pc:docMk/>
            <pc:sldMk cId="2309621211" sldId="345"/>
            <ac:spMk id="3" creationId="{9243F7DB-68ED-465C-8A21-662F1A7F5D0F}"/>
          </ac:spMkLst>
        </pc:spChg>
        <pc:spChg chg="mod">
          <ac:chgData name="Tom Kuschmann" userId="fa5dfdd7ecadde33" providerId="LiveId" clId="{D1CFC4F5-2735-4853-AD9D-DC83DBDB8AC0}" dt="2018-10-22T09:46:11.259" v="900" actId="207"/>
          <ac:spMkLst>
            <pc:docMk/>
            <pc:sldMk cId="2309621211" sldId="345"/>
            <ac:spMk id="4" creationId="{D7B5A44E-C857-4658-9ECC-B7526268CDE8}"/>
          </ac:spMkLst>
        </pc:spChg>
        <pc:spChg chg="mod">
          <ac:chgData name="Tom Kuschmann" userId="fa5dfdd7ecadde33" providerId="LiveId" clId="{D1CFC4F5-2735-4853-AD9D-DC83DBDB8AC0}" dt="2018-10-22T09:46:23.179" v="901" actId="207"/>
          <ac:spMkLst>
            <pc:docMk/>
            <pc:sldMk cId="2309621211" sldId="345"/>
            <ac:spMk id="5" creationId="{FE04314C-90BA-4B87-B9F7-5E8019FFDA4A}"/>
          </ac:spMkLst>
        </pc:spChg>
        <pc:spChg chg="add mod">
          <ac:chgData name="Tom Kuschmann" userId="fa5dfdd7ecadde33" providerId="LiveId" clId="{D1CFC4F5-2735-4853-AD9D-DC83DBDB8AC0}" dt="2018-10-22T10:03:01.673" v="1276" actId="207"/>
          <ac:spMkLst>
            <pc:docMk/>
            <pc:sldMk cId="2309621211" sldId="345"/>
            <ac:spMk id="6" creationId="{2F5CB601-64B6-4E20-8C38-90C282DC5B8A}"/>
          </ac:spMkLst>
        </pc:spChg>
        <pc:spChg chg="add mod">
          <ac:chgData name="Tom Kuschmann" userId="fa5dfdd7ecadde33" providerId="LiveId" clId="{D1CFC4F5-2735-4853-AD9D-DC83DBDB8AC0}" dt="2018-10-22T10:03:06.439" v="1277" actId="207"/>
          <ac:spMkLst>
            <pc:docMk/>
            <pc:sldMk cId="2309621211" sldId="345"/>
            <ac:spMk id="7" creationId="{3CC69311-E5F4-45BC-B529-BEF2ED3C9B2A}"/>
          </ac:spMkLst>
        </pc:spChg>
        <pc:spChg chg="add mod">
          <ac:chgData name="Tom Kuschmann" userId="fa5dfdd7ecadde33" providerId="LiveId" clId="{D1CFC4F5-2735-4853-AD9D-DC83DBDB8AC0}" dt="2018-10-22T09:47:29.415" v="913" actId="1076"/>
          <ac:spMkLst>
            <pc:docMk/>
            <pc:sldMk cId="2309621211" sldId="345"/>
            <ac:spMk id="8" creationId="{8F5E4EFA-FDC2-4C7E-B211-3178697E4B34}"/>
          </ac:spMkLst>
        </pc:spChg>
        <pc:spChg chg="add del mod">
          <ac:chgData name="Tom Kuschmann" userId="fa5dfdd7ecadde33" providerId="LiveId" clId="{D1CFC4F5-2735-4853-AD9D-DC83DBDB8AC0}" dt="2018-10-22T09:42:39.794" v="860"/>
          <ac:spMkLst>
            <pc:docMk/>
            <pc:sldMk cId="2309621211" sldId="345"/>
            <ac:spMk id="9" creationId="{189DF62F-61E7-4702-9589-A5DB945E2A80}"/>
          </ac:spMkLst>
        </pc:spChg>
        <pc:spChg chg="add mod">
          <ac:chgData name="Tom Kuschmann" userId="fa5dfdd7ecadde33" providerId="LiveId" clId="{D1CFC4F5-2735-4853-AD9D-DC83DBDB8AC0}" dt="2018-10-22T09:47:18.276" v="912" actId="1076"/>
          <ac:spMkLst>
            <pc:docMk/>
            <pc:sldMk cId="2309621211" sldId="345"/>
            <ac:spMk id="10" creationId="{D48CC82A-4BBC-4E6C-8558-096F32A46A5F}"/>
          </ac:spMkLst>
        </pc:spChg>
        <pc:spChg chg="add mod">
          <ac:chgData name="Tom Kuschmann" userId="fa5dfdd7ecadde33" providerId="LiveId" clId="{D1CFC4F5-2735-4853-AD9D-DC83DBDB8AC0}" dt="2018-10-22T09:49:39.589" v="931" actId="20577"/>
          <ac:spMkLst>
            <pc:docMk/>
            <pc:sldMk cId="2309621211" sldId="345"/>
            <ac:spMk id="11" creationId="{095E0103-6CED-4ECA-987E-B8668D46AB12}"/>
          </ac:spMkLst>
        </pc:spChg>
        <pc:spChg chg="add mod">
          <ac:chgData name="Tom Kuschmann" userId="fa5dfdd7ecadde33" providerId="LiveId" clId="{D1CFC4F5-2735-4853-AD9D-DC83DBDB8AC0}" dt="2018-10-22T09:49:35.168" v="929" actId="20577"/>
          <ac:spMkLst>
            <pc:docMk/>
            <pc:sldMk cId="2309621211" sldId="345"/>
            <ac:spMk id="12" creationId="{6C773F75-53D1-4118-A53C-771E0C54175D}"/>
          </ac:spMkLst>
        </pc:spChg>
        <pc:spChg chg="add">
          <ac:chgData name="Tom Kuschmann" userId="fa5dfdd7ecadde33" providerId="LiveId" clId="{D1CFC4F5-2735-4853-AD9D-DC83DBDB8AC0}" dt="2018-10-22T09:49:01.489" v="927"/>
          <ac:spMkLst>
            <pc:docMk/>
            <pc:sldMk cId="2309621211" sldId="345"/>
            <ac:spMk id="13" creationId="{7146FB62-D286-437D-97D6-B429A615E9FC}"/>
          </ac:spMkLst>
        </pc:spChg>
        <pc:spChg chg="add">
          <ac:chgData name="Tom Kuschmann" userId="fa5dfdd7ecadde33" providerId="LiveId" clId="{D1CFC4F5-2735-4853-AD9D-DC83DBDB8AC0}" dt="2018-10-22T09:49:01.489" v="927"/>
          <ac:spMkLst>
            <pc:docMk/>
            <pc:sldMk cId="2309621211" sldId="345"/>
            <ac:spMk id="14" creationId="{67C4C804-6074-4BC6-96D8-38ABFE67DA4E}"/>
          </ac:spMkLst>
        </pc:spChg>
        <pc:spChg chg="add">
          <ac:chgData name="Tom Kuschmann" userId="fa5dfdd7ecadde33" providerId="LiveId" clId="{D1CFC4F5-2735-4853-AD9D-DC83DBDB8AC0}" dt="2018-10-22T09:49:01.489" v="927"/>
          <ac:spMkLst>
            <pc:docMk/>
            <pc:sldMk cId="2309621211" sldId="345"/>
            <ac:spMk id="15" creationId="{57169BB6-5D85-4583-8A5F-C629597F32D8}"/>
          </ac:spMkLst>
        </pc:spChg>
      </pc:sldChg>
    </pc:docChg>
  </pc:docChgLst>
  <pc:docChgLst>
    <pc:chgData name="Tom Kuschmann" userId="fa5dfdd7ecadde33" providerId="LiveId" clId="{36BDCA81-DB16-4F17-B693-FA9540446EC5}"/>
    <pc:docChg chg="undo custSel addSld delSld modSld">
      <pc:chgData name="Tom Kuschmann" userId="fa5dfdd7ecadde33" providerId="LiveId" clId="{36BDCA81-DB16-4F17-B693-FA9540446EC5}" dt="2018-10-15T09:47:22.860" v="815" actId="5793"/>
      <pc:docMkLst>
        <pc:docMk/>
      </pc:docMkLst>
      <pc:sldChg chg="addSp delSp modSp delAnim addCm modCm">
        <pc:chgData name="Tom Kuschmann" userId="fa5dfdd7ecadde33" providerId="LiveId" clId="{36BDCA81-DB16-4F17-B693-FA9540446EC5}" dt="2018-10-15T09:25:57.175" v="218" actId="115"/>
        <pc:sldMkLst>
          <pc:docMk/>
          <pc:sldMk cId="470331225" sldId="271"/>
        </pc:sldMkLst>
        <pc:spChg chg="add mod">
          <ac:chgData name="Tom Kuschmann" userId="fa5dfdd7ecadde33" providerId="LiveId" clId="{36BDCA81-DB16-4F17-B693-FA9540446EC5}" dt="2018-10-15T09:25:57.175" v="218" actId="115"/>
          <ac:spMkLst>
            <pc:docMk/>
            <pc:sldMk cId="470331225" sldId="271"/>
            <ac:spMk id="12" creationId="{98F5D0BE-E014-4AA7-B4BE-B65A686316FF}"/>
          </ac:spMkLst>
        </pc:spChg>
        <pc:picChg chg="del">
          <ac:chgData name="Tom Kuschmann" userId="fa5dfdd7ecadde33" providerId="LiveId" clId="{36BDCA81-DB16-4F17-B693-FA9540446EC5}" dt="2018-10-15T08:18:29.775" v="2" actId="478"/>
          <ac:picMkLst>
            <pc:docMk/>
            <pc:sldMk cId="470331225" sldId="271"/>
            <ac:picMk id="15" creationId="{623B5EA6-A2EA-4EC5-8687-CDD7672A0100}"/>
          </ac:picMkLst>
        </pc:picChg>
        <pc:picChg chg="del">
          <ac:chgData name="Tom Kuschmann" userId="fa5dfdd7ecadde33" providerId="LiveId" clId="{36BDCA81-DB16-4F17-B693-FA9540446EC5}" dt="2018-10-15T08:18:28.567" v="1" actId="478"/>
          <ac:picMkLst>
            <pc:docMk/>
            <pc:sldMk cId="470331225" sldId="271"/>
            <ac:picMk id="19" creationId="{E231AFBA-453B-412D-802E-E2A399725714}"/>
          </ac:picMkLst>
        </pc:picChg>
        <pc:picChg chg="del">
          <ac:chgData name="Tom Kuschmann" userId="fa5dfdd7ecadde33" providerId="LiveId" clId="{36BDCA81-DB16-4F17-B693-FA9540446EC5}" dt="2018-10-15T08:18:26.290" v="0" actId="478"/>
          <ac:picMkLst>
            <pc:docMk/>
            <pc:sldMk cId="470331225" sldId="271"/>
            <ac:picMk id="23" creationId="{54B56A6F-EA4F-4924-A88D-C62255591E7F}"/>
          </ac:picMkLst>
        </pc:picChg>
      </pc:sldChg>
      <pc:sldChg chg="modNotesTx">
        <pc:chgData name="Tom Kuschmann" userId="fa5dfdd7ecadde33" providerId="LiveId" clId="{36BDCA81-DB16-4F17-B693-FA9540446EC5}" dt="2018-10-15T09:47:22.860" v="815" actId="5793"/>
        <pc:sldMkLst>
          <pc:docMk/>
          <pc:sldMk cId="2453754081" sldId="273"/>
        </pc:sldMkLst>
      </pc:sldChg>
      <pc:sldChg chg="delSp">
        <pc:chgData name="Tom Kuschmann" userId="fa5dfdd7ecadde33" providerId="LiveId" clId="{36BDCA81-DB16-4F17-B693-FA9540446EC5}" dt="2018-10-15T08:52:21.353" v="66" actId="478"/>
        <pc:sldMkLst>
          <pc:docMk/>
          <pc:sldMk cId="2122824159" sldId="275"/>
        </pc:sldMkLst>
        <pc:spChg chg="del">
          <ac:chgData name="Tom Kuschmann" userId="fa5dfdd7ecadde33" providerId="LiveId" clId="{36BDCA81-DB16-4F17-B693-FA9540446EC5}" dt="2018-10-15T08:52:21.353" v="66" actId="478"/>
          <ac:spMkLst>
            <pc:docMk/>
            <pc:sldMk cId="2122824159" sldId="275"/>
            <ac:spMk id="2" creationId="{27245DDD-A104-437A-B0E5-B15E18D93067}"/>
          </ac:spMkLst>
        </pc:spChg>
      </pc:sldChg>
      <pc:sldChg chg="addSp modSp addCm modCm">
        <pc:chgData name="Tom Kuschmann" userId="fa5dfdd7ecadde33" providerId="LiveId" clId="{36BDCA81-DB16-4F17-B693-FA9540446EC5}" dt="2018-10-15T09:27:39.952" v="224"/>
        <pc:sldMkLst>
          <pc:docMk/>
          <pc:sldMk cId="1259364565" sldId="276"/>
        </pc:sldMkLst>
        <pc:spChg chg="mod">
          <ac:chgData name="Tom Kuschmann" userId="fa5dfdd7ecadde33" providerId="LiveId" clId="{36BDCA81-DB16-4F17-B693-FA9540446EC5}" dt="2018-10-15T09:24:17.797" v="168" actId="14100"/>
          <ac:spMkLst>
            <pc:docMk/>
            <pc:sldMk cId="1259364565" sldId="276"/>
            <ac:spMk id="3" creationId="{087CE5B4-E777-46ED-B3B1-696FAE53E28A}"/>
          </ac:spMkLst>
        </pc:spChg>
        <pc:spChg chg="add mod">
          <ac:chgData name="Tom Kuschmann" userId="fa5dfdd7ecadde33" providerId="LiveId" clId="{36BDCA81-DB16-4F17-B693-FA9540446EC5}" dt="2018-10-15T09:26:14.262" v="220" actId="255"/>
          <ac:spMkLst>
            <pc:docMk/>
            <pc:sldMk cId="1259364565" sldId="276"/>
            <ac:spMk id="9" creationId="{908C25C2-E86A-4AF7-A704-435318F12B80}"/>
          </ac:spMkLst>
        </pc:spChg>
      </pc:sldChg>
      <pc:sldChg chg="modSp">
        <pc:chgData name="Tom Kuschmann" userId="fa5dfdd7ecadde33" providerId="LiveId" clId="{36BDCA81-DB16-4F17-B693-FA9540446EC5}" dt="2018-10-15T09:28:06.107" v="250" actId="14100"/>
        <pc:sldMkLst>
          <pc:docMk/>
          <pc:sldMk cId="968251686" sldId="320"/>
        </pc:sldMkLst>
        <pc:spChg chg="mod">
          <ac:chgData name="Tom Kuschmann" userId="fa5dfdd7ecadde33" providerId="LiveId" clId="{36BDCA81-DB16-4F17-B693-FA9540446EC5}" dt="2018-10-15T09:28:06.107" v="250" actId="14100"/>
          <ac:spMkLst>
            <pc:docMk/>
            <pc:sldMk cId="968251686" sldId="320"/>
            <ac:spMk id="11" creationId="{0EC01352-E317-4F93-88DA-3CF5E2EC455C}"/>
          </ac:spMkLst>
        </pc:spChg>
      </pc:sldChg>
      <pc:sldChg chg="modSp add">
        <pc:chgData name="Tom Kuschmann" userId="fa5dfdd7ecadde33" providerId="LiveId" clId="{36BDCA81-DB16-4F17-B693-FA9540446EC5}" dt="2018-10-15T09:31:01.725" v="272" actId="207"/>
        <pc:sldMkLst>
          <pc:docMk/>
          <pc:sldMk cId="2639992916" sldId="337"/>
        </pc:sldMkLst>
        <pc:spChg chg="mod">
          <ac:chgData name="Tom Kuschmann" userId="fa5dfdd7ecadde33" providerId="LiveId" clId="{36BDCA81-DB16-4F17-B693-FA9540446EC5}" dt="2018-10-15T09:30:59.113" v="271" actId="207"/>
          <ac:spMkLst>
            <pc:docMk/>
            <pc:sldMk cId="2639992916" sldId="337"/>
            <ac:spMk id="4" creationId="{EA3FEEF7-FEA7-4391-936D-37AADB8531C7}"/>
          </ac:spMkLst>
        </pc:spChg>
        <pc:spChg chg="mod">
          <ac:chgData name="Tom Kuschmann" userId="fa5dfdd7ecadde33" providerId="LiveId" clId="{36BDCA81-DB16-4F17-B693-FA9540446EC5}" dt="2018-10-15T09:31:01.725" v="272" actId="207"/>
          <ac:spMkLst>
            <pc:docMk/>
            <pc:sldMk cId="2639992916" sldId="337"/>
            <ac:spMk id="5" creationId="{17D2B30C-4DB9-494F-A1B6-4557CFDF75B3}"/>
          </ac:spMkLst>
        </pc:spChg>
      </pc:sldChg>
      <pc:sldChg chg="modSp add">
        <pc:chgData name="Tom Kuschmann" userId="fa5dfdd7ecadde33" providerId="LiveId" clId="{36BDCA81-DB16-4F17-B693-FA9540446EC5}" dt="2018-10-15T09:30:54.826" v="270" actId="207"/>
        <pc:sldMkLst>
          <pc:docMk/>
          <pc:sldMk cId="3421378293" sldId="338"/>
        </pc:sldMkLst>
        <pc:spChg chg="mod">
          <ac:chgData name="Tom Kuschmann" userId="fa5dfdd7ecadde33" providerId="LiveId" clId="{36BDCA81-DB16-4F17-B693-FA9540446EC5}" dt="2018-10-15T09:30:52.060" v="269" actId="207"/>
          <ac:spMkLst>
            <pc:docMk/>
            <pc:sldMk cId="3421378293" sldId="338"/>
            <ac:spMk id="4" creationId="{1DACFBA1-FDD3-4503-9AD4-7E0954C80707}"/>
          </ac:spMkLst>
        </pc:spChg>
        <pc:spChg chg="mod">
          <ac:chgData name="Tom Kuschmann" userId="fa5dfdd7ecadde33" providerId="LiveId" clId="{36BDCA81-DB16-4F17-B693-FA9540446EC5}" dt="2018-10-15T09:30:54.826" v="270" actId="207"/>
          <ac:spMkLst>
            <pc:docMk/>
            <pc:sldMk cId="3421378293" sldId="338"/>
            <ac:spMk id="5" creationId="{31D02DE2-407B-40F9-8CD7-71C08A32BAA0}"/>
          </ac:spMkLst>
        </pc:spChg>
      </pc:sldChg>
    </pc:docChg>
  </pc:docChgLst>
  <pc:docChgLst>
    <pc:chgData name="Tom Kuschmann" userId="fa5dfdd7ecadde33" providerId="LiveId" clId="{05A09FF4-10EA-4E68-860E-76FFC07886CF}"/>
    <pc:docChg chg="modSld modNotesMaster modHandout">
      <pc:chgData name="Tom Kuschmann" userId="fa5dfdd7ecadde33" providerId="LiveId" clId="{05A09FF4-10EA-4E68-860E-76FFC07886CF}" dt="2018-10-24T20:25:09.707" v="1"/>
      <pc:docMkLst>
        <pc:docMk/>
      </pc:docMkLst>
      <pc:sldChg chg="modNotes">
        <pc:chgData name="Tom Kuschmann" userId="fa5dfdd7ecadde33" providerId="LiveId" clId="{05A09FF4-10EA-4E68-860E-76FFC07886CF}" dt="2018-10-24T20:25:09.707" v="1"/>
        <pc:sldMkLst>
          <pc:docMk/>
          <pc:sldMk cId="3415290700" sldId="268"/>
        </pc:sldMkLst>
      </pc:sldChg>
    </pc:docChg>
  </pc:docChgLst>
  <pc:docChgLst>
    <pc:chgData name="Tom Kuschmann" userId="fa5dfdd7ecadde33" providerId="LiveId" clId="{7D241942-4613-4879-9B38-C1C2A87D871A}"/>
    <pc:docChg chg="modSld">
      <pc:chgData name="Tom Kuschmann" userId="fa5dfdd7ecadde33" providerId="LiveId" clId="{7D241942-4613-4879-9B38-C1C2A87D871A}" dt="2018-10-15T09:53:27.548" v="20"/>
      <pc:docMkLst>
        <pc:docMk/>
      </pc:docMkLst>
      <pc:sldChg chg="modSp">
        <pc:chgData name="Tom Kuschmann" userId="fa5dfdd7ecadde33" providerId="LiveId" clId="{7D241942-4613-4879-9B38-C1C2A87D871A}" dt="2018-10-15T09:52:50.401" v="15" actId="20577"/>
        <pc:sldMkLst>
          <pc:docMk/>
          <pc:sldMk cId="4262982545" sldId="330"/>
        </pc:sldMkLst>
        <pc:spChg chg="mod">
          <ac:chgData name="Tom Kuschmann" userId="fa5dfdd7ecadde33" providerId="LiveId" clId="{7D241942-4613-4879-9B38-C1C2A87D871A}" dt="2018-10-15T09:52:50.401" v="15" actId="20577"/>
          <ac:spMkLst>
            <pc:docMk/>
            <pc:sldMk cId="4262982545" sldId="330"/>
            <ac:spMk id="3" creationId="{5C9FA3D1-6FF3-4303-B493-79AA3E1C84AF}"/>
          </ac:spMkLst>
        </pc:spChg>
      </pc:sldChg>
      <pc:sldChg chg="modSp">
        <pc:chgData name="Tom Kuschmann" userId="fa5dfdd7ecadde33" providerId="LiveId" clId="{7D241942-4613-4879-9B38-C1C2A87D871A}" dt="2018-10-15T09:52:56.555" v="16" actId="20577"/>
        <pc:sldMkLst>
          <pc:docMk/>
          <pc:sldMk cId="1260515946" sldId="331"/>
        </pc:sldMkLst>
        <pc:spChg chg="mod">
          <ac:chgData name="Tom Kuschmann" userId="fa5dfdd7ecadde33" providerId="LiveId" clId="{7D241942-4613-4879-9B38-C1C2A87D871A}" dt="2018-10-15T09:52:56.555" v="16" actId="20577"/>
          <ac:spMkLst>
            <pc:docMk/>
            <pc:sldMk cId="1260515946" sldId="331"/>
            <ac:spMk id="3" creationId="{0E5C09CA-CCDA-45A7-B13D-0F1CADD0C912}"/>
          </ac:spMkLst>
        </pc:spChg>
      </pc:sldChg>
      <pc:sldChg chg="modSp">
        <pc:chgData name="Tom Kuschmann" userId="fa5dfdd7ecadde33" providerId="LiveId" clId="{7D241942-4613-4879-9B38-C1C2A87D871A}" dt="2018-10-15T09:52:14.534" v="12" actId="255"/>
        <pc:sldMkLst>
          <pc:docMk/>
          <pc:sldMk cId="2266890157" sldId="332"/>
        </pc:sldMkLst>
        <pc:spChg chg="mod">
          <ac:chgData name="Tom Kuschmann" userId="fa5dfdd7ecadde33" providerId="LiveId" clId="{7D241942-4613-4879-9B38-C1C2A87D871A}" dt="2018-10-15T09:52:14.534" v="12" actId="255"/>
          <ac:spMkLst>
            <pc:docMk/>
            <pc:sldMk cId="2266890157" sldId="332"/>
            <ac:spMk id="3" creationId="{1123731F-9594-45D3-BB5E-B61CA70C0E08}"/>
          </ac:spMkLst>
        </pc:spChg>
      </pc:sldChg>
      <pc:sldChg chg="modSp delCm">
        <pc:chgData name="Tom Kuschmann" userId="fa5dfdd7ecadde33" providerId="LiveId" clId="{7D241942-4613-4879-9B38-C1C2A87D871A}" dt="2018-10-15T09:51:30.653" v="6" actId="20577"/>
        <pc:sldMkLst>
          <pc:docMk/>
          <pc:sldMk cId="902500469" sldId="333"/>
        </pc:sldMkLst>
        <pc:spChg chg="mod">
          <ac:chgData name="Tom Kuschmann" userId="fa5dfdd7ecadde33" providerId="LiveId" clId="{7D241942-4613-4879-9B38-C1C2A87D871A}" dt="2018-10-15T09:51:30.653" v="6" actId="20577"/>
          <ac:spMkLst>
            <pc:docMk/>
            <pc:sldMk cId="902500469" sldId="333"/>
            <ac:spMk id="3" creationId="{4CFE99B2-00ED-435C-8432-A2045491D4A3}"/>
          </ac:spMkLst>
        </pc:spChg>
      </pc:sldChg>
      <pc:sldChg chg="modSp">
        <pc:chgData name="Tom Kuschmann" userId="fa5dfdd7ecadde33" providerId="LiveId" clId="{7D241942-4613-4879-9B38-C1C2A87D871A}" dt="2018-10-15T09:51:59.802" v="10" actId="255"/>
        <pc:sldMkLst>
          <pc:docMk/>
          <pc:sldMk cId="3971010589" sldId="334"/>
        </pc:sldMkLst>
        <pc:spChg chg="mod">
          <ac:chgData name="Tom Kuschmann" userId="fa5dfdd7ecadde33" providerId="LiveId" clId="{7D241942-4613-4879-9B38-C1C2A87D871A}" dt="2018-10-15T09:51:59.802" v="10" actId="255"/>
          <ac:spMkLst>
            <pc:docMk/>
            <pc:sldMk cId="3971010589" sldId="334"/>
            <ac:spMk id="3" creationId="{082013F5-0D84-4A5D-ACB3-3188528C32A1}"/>
          </ac:spMkLst>
        </pc:spChg>
      </pc:sldChg>
      <pc:sldChg chg="addSp">
        <pc:chgData name="Tom Kuschmann" userId="fa5dfdd7ecadde33" providerId="LiveId" clId="{7D241942-4613-4879-9B38-C1C2A87D871A}" dt="2018-10-15T09:53:22.612" v="18"/>
        <pc:sldMkLst>
          <pc:docMk/>
          <pc:sldMk cId="2639992916" sldId="337"/>
        </pc:sldMkLst>
        <pc:spChg chg="add">
          <ac:chgData name="Tom Kuschmann" userId="fa5dfdd7ecadde33" providerId="LiveId" clId="{7D241942-4613-4879-9B38-C1C2A87D871A}" dt="2018-10-15T09:53:22.612" v="18"/>
          <ac:spMkLst>
            <pc:docMk/>
            <pc:sldMk cId="2639992916" sldId="337"/>
            <ac:spMk id="6" creationId="{B9FE2E0D-FE39-473E-82A4-9C89C28E7611}"/>
          </ac:spMkLst>
        </pc:spChg>
        <pc:spChg chg="add">
          <ac:chgData name="Tom Kuschmann" userId="fa5dfdd7ecadde33" providerId="LiveId" clId="{7D241942-4613-4879-9B38-C1C2A87D871A}" dt="2018-10-15T09:53:22.612" v="18"/>
          <ac:spMkLst>
            <pc:docMk/>
            <pc:sldMk cId="2639992916" sldId="337"/>
            <ac:spMk id="7" creationId="{B7502983-97E8-4BFD-869D-4D098B8C59A9}"/>
          </ac:spMkLst>
        </pc:spChg>
        <pc:spChg chg="add">
          <ac:chgData name="Tom Kuschmann" userId="fa5dfdd7ecadde33" providerId="LiveId" clId="{7D241942-4613-4879-9B38-C1C2A87D871A}" dt="2018-10-15T09:53:22.612" v="18"/>
          <ac:spMkLst>
            <pc:docMk/>
            <pc:sldMk cId="2639992916" sldId="337"/>
            <ac:spMk id="10" creationId="{7C3D7C47-96F5-4646-A2C9-7873E279BE60}"/>
          </ac:spMkLst>
        </pc:spChg>
      </pc:sldChg>
      <pc:sldChg chg="addSp">
        <pc:chgData name="Tom Kuschmann" userId="fa5dfdd7ecadde33" providerId="LiveId" clId="{7D241942-4613-4879-9B38-C1C2A87D871A}" dt="2018-10-15T09:53:20.863" v="17"/>
        <pc:sldMkLst>
          <pc:docMk/>
          <pc:sldMk cId="3421378293" sldId="338"/>
        </pc:sldMkLst>
        <pc:spChg chg="add">
          <ac:chgData name="Tom Kuschmann" userId="fa5dfdd7ecadde33" providerId="LiveId" clId="{7D241942-4613-4879-9B38-C1C2A87D871A}" dt="2018-10-15T09:53:20.863" v="17"/>
          <ac:spMkLst>
            <pc:docMk/>
            <pc:sldMk cId="3421378293" sldId="338"/>
            <ac:spMk id="6" creationId="{CBCFA0E4-8A7E-496C-B8F8-54D02F04E0B8}"/>
          </ac:spMkLst>
        </pc:spChg>
        <pc:spChg chg="add">
          <ac:chgData name="Tom Kuschmann" userId="fa5dfdd7ecadde33" providerId="LiveId" clId="{7D241942-4613-4879-9B38-C1C2A87D871A}" dt="2018-10-15T09:53:20.863" v="17"/>
          <ac:spMkLst>
            <pc:docMk/>
            <pc:sldMk cId="3421378293" sldId="338"/>
            <ac:spMk id="7" creationId="{721B3CF6-B288-4202-9C86-955828AF57A7}"/>
          </ac:spMkLst>
        </pc:spChg>
        <pc:spChg chg="add">
          <ac:chgData name="Tom Kuschmann" userId="fa5dfdd7ecadde33" providerId="LiveId" clId="{7D241942-4613-4879-9B38-C1C2A87D871A}" dt="2018-10-15T09:53:20.863" v="17"/>
          <ac:spMkLst>
            <pc:docMk/>
            <pc:sldMk cId="3421378293" sldId="338"/>
            <ac:spMk id="10" creationId="{A34D338D-0F43-4161-ABC1-1920361EF6DB}"/>
          </ac:spMkLst>
        </pc:sp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A4292-2D13-417A-8213-CDD206246E9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653DC1E-FCCA-4857-B913-9D11B18BC143}">
      <dgm:prSet phldrT="[Text]"/>
      <dgm:spPr>
        <a:gradFill rotWithShape="0">
          <a:gsLst>
            <a:gs pos="95000">
              <a:srgbClr val="113B66">
                <a:shade val="30000"/>
                <a:satMod val="115000"/>
              </a:srgbClr>
            </a:gs>
            <a:gs pos="52000">
              <a:srgbClr val="113B66">
                <a:shade val="67500"/>
                <a:satMod val="115000"/>
                <a:lumMod val="94000"/>
                <a:lumOff val="6000"/>
              </a:srgbClr>
            </a:gs>
            <a:gs pos="4000">
              <a:srgbClr val="113B66">
                <a:shade val="100000"/>
                <a:satMod val="115000"/>
                <a:alpha val="88000"/>
                <a:lumMod val="90000"/>
                <a:lumOff val="10000"/>
              </a:srgbClr>
            </a:gs>
          </a:gsLst>
          <a:lin ang="0" scaled="1"/>
        </a:gradFill>
      </dgm:spPr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BAMA-O</a:t>
          </a:r>
        </a:p>
        <a:p>
          <a:r>
            <a:rPr lang="de-DE" dirty="0" smtClean="0">
              <a:solidFill>
                <a:schemeClr val="bg1"/>
              </a:solidFill>
            </a:rPr>
            <a:t>Allgemeine Ordnung für die nicht lehramtsbezogenen Bachelor- und Masterstudiengänge an der Universität Potsdam</a:t>
          </a:r>
        </a:p>
        <a:p>
          <a:endParaRPr lang="de-DE" dirty="0">
            <a:solidFill>
              <a:schemeClr val="bg1"/>
            </a:solidFill>
          </a:endParaRPr>
        </a:p>
      </dgm:t>
    </dgm:pt>
    <dgm:pt modelId="{600817CB-63E6-41AC-B67A-15CF074C2F75}" type="parTrans" cxnId="{DEF881FC-7F32-4203-9824-6DD5A434911B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C603C78B-40E0-46DD-81F2-50DA0B98FD87}" type="sibTrans" cxnId="{DEF881FC-7F32-4203-9824-6DD5A434911B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A25DCBB7-6B85-4B79-BDAF-D3A9D5851A28}">
      <dgm:prSet phldrT="[Text]"/>
      <dgm:spPr>
        <a:gradFill rotWithShape="0">
          <a:gsLst>
            <a:gs pos="100000">
              <a:srgbClr val="113B66">
                <a:shade val="30000"/>
                <a:satMod val="115000"/>
              </a:srgbClr>
            </a:gs>
            <a:gs pos="0">
              <a:srgbClr val="113B66">
                <a:shade val="67500"/>
                <a:satMod val="115000"/>
                <a:lumMod val="94000"/>
                <a:lumOff val="6000"/>
              </a:srgbClr>
            </a:gs>
            <a:gs pos="48000">
              <a:srgbClr val="113B66">
                <a:shade val="100000"/>
                <a:satMod val="115000"/>
                <a:alpha val="88000"/>
                <a:lumMod val="90000"/>
                <a:lumOff val="10000"/>
              </a:srgbClr>
            </a:gs>
          </a:gsLst>
          <a:lin ang="0" scaled="1"/>
        </a:gradFill>
      </dgm:spPr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§5 Module und Studienverlauf</a:t>
          </a:r>
          <a:endParaRPr lang="de-DE" dirty="0">
            <a:solidFill>
              <a:schemeClr val="bg1"/>
            </a:solidFill>
          </a:endParaRPr>
        </a:p>
      </dgm:t>
    </dgm:pt>
    <dgm:pt modelId="{84B6314A-7D64-408C-A632-2A741B916DB5}" type="parTrans" cxnId="{9599A7F3-AFB5-4D27-A207-DA6944216BAC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ABF2FEBE-600C-4C4D-B301-76BBB73259C0}" type="sibTrans" cxnId="{9599A7F3-AFB5-4D27-A207-DA6944216BAC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9053ACBD-B7C9-4ACF-8AC3-1A0BA08D75D9}">
      <dgm:prSet phldrT="[Text]"/>
      <dgm:spPr>
        <a:gradFill rotWithShape="0">
          <a:gsLst>
            <a:gs pos="100000">
              <a:srgbClr val="113B66">
                <a:shade val="30000"/>
                <a:satMod val="115000"/>
              </a:srgbClr>
            </a:gs>
            <a:gs pos="0">
              <a:srgbClr val="113B66">
                <a:shade val="67500"/>
                <a:satMod val="115000"/>
                <a:lumMod val="94000"/>
                <a:lumOff val="6000"/>
              </a:srgbClr>
            </a:gs>
            <a:gs pos="48000">
              <a:srgbClr val="113B66">
                <a:shade val="100000"/>
                <a:satMod val="115000"/>
                <a:alpha val="88000"/>
                <a:lumMod val="90000"/>
                <a:lumOff val="10000"/>
              </a:srgbClr>
            </a:gs>
          </a:gsLst>
          <a:lin ang="0" scaled="1"/>
        </a:gradFill>
      </dgm:spPr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§6 Leistungspunkte</a:t>
          </a:r>
          <a:endParaRPr lang="de-DE" dirty="0">
            <a:solidFill>
              <a:schemeClr val="bg1"/>
            </a:solidFill>
          </a:endParaRPr>
        </a:p>
      </dgm:t>
    </dgm:pt>
    <dgm:pt modelId="{DB146530-C491-4D3E-A31E-2F7C791BDA42}" type="parTrans" cxnId="{C622ED78-4251-4A7F-A04B-8BFA681C8A46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740E5A7F-FE41-4B72-A9DF-A011FBEAA76C}" type="sibTrans" cxnId="{C622ED78-4251-4A7F-A04B-8BFA681C8A46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F47F3FB4-8703-4386-A171-25F505B1B4DA}">
      <dgm:prSet phldrT="[Text]"/>
      <dgm:spPr>
        <a:gradFill rotWithShape="0">
          <a:gsLst>
            <a:gs pos="100000">
              <a:srgbClr val="113B66">
                <a:shade val="30000"/>
                <a:satMod val="115000"/>
              </a:srgbClr>
            </a:gs>
            <a:gs pos="0">
              <a:srgbClr val="113B66">
                <a:shade val="67500"/>
                <a:satMod val="115000"/>
                <a:lumMod val="94000"/>
                <a:lumOff val="6000"/>
              </a:srgbClr>
            </a:gs>
            <a:gs pos="48000">
              <a:srgbClr val="113B66">
                <a:shade val="100000"/>
                <a:satMod val="115000"/>
                <a:alpha val="88000"/>
                <a:lumMod val="90000"/>
                <a:lumOff val="10000"/>
              </a:srgbClr>
            </a:gs>
          </a:gsLst>
          <a:lin ang="0" scaled="1"/>
        </a:gradFill>
      </dgm:spPr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§7a Prüfungsanspruch etc.</a:t>
          </a:r>
          <a:endParaRPr lang="de-DE" dirty="0">
            <a:solidFill>
              <a:schemeClr val="bg1"/>
            </a:solidFill>
          </a:endParaRPr>
        </a:p>
      </dgm:t>
    </dgm:pt>
    <dgm:pt modelId="{477F727D-2C0D-4363-8381-A4F27BB1BB83}" type="parTrans" cxnId="{1BBC254B-FF8D-4CB6-A8D0-BF7DB2902828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6126DB6C-343F-491B-8CE9-483E860BE837}" type="sibTrans" cxnId="{1BBC254B-FF8D-4CB6-A8D0-BF7DB2902828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5C993080-DEBE-49C2-B438-7F601A0AFB93}">
      <dgm:prSet phldrT="[Text]"/>
      <dgm:spPr>
        <a:gradFill rotWithShape="0">
          <a:gsLst>
            <a:gs pos="100000">
              <a:srgbClr val="113B66">
                <a:shade val="30000"/>
                <a:satMod val="115000"/>
              </a:srgbClr>
            </a:gs>
            <a:gs pos="0">
              <a:srgbClr val="113B66">
                <a:shade val="67500"/>
                <a:satMod val="115000"/>
                <a:lumMod val="94000"/>
                <a:lumOff val="6000"/>
              </a:srgbClr>
            </a:gs>
            <a:gs pos="48000">
              <a:srgbClr val="113B66">
                <a:shade val="100000"/>
                <a:satMod val="115000"/>
                <a:alpha val="88000"/>
                <a:lumMod val="90000"/>
                <a:lumOff val="10000"/>
              </a:srgbClr>
            </a:gs>
          </a:gsLst>
          <a:lin ang="0" scaled="1"/>
        </a:gradFill>
      </dgm:spPr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§13 Wiederholung von Prüfungsleistungen</a:t>
          </a:r>
          <a:endParaRPr lang="de-DE" dirty="0">
            <a:solidFill>
              <a:schemeClr val="bg1"/>
            </a:solidFill>
          </a:endParaRPr>
        </a:p>
      </dgm:t>
    </dgm:pt>
    <dgm:pt modelId="{86EE555F-F76D-4EBA-847C-F9B939FD8769}" type="parTrans" cxnId="{2611E697-31DC-4155-9369-F109828584A7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8763D14C-31A3-4BC1-963C-B52D3BA0C550}" type="sibTrans" cxnId="{2611E697-31DC-4155-9369-F109828584A7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45966CAB-F08D-46E5-80EC-0C38157355C8}">
      <dgm:prSet phldrT="[Text]"/>
      <dgm:spPr>
        <a:gradFill rotWithShape="0">
          <a:gsLst>
            <a:gs pos="100000">
              <a:srgbClr val="113B66">
                <a:shade val="30000"/>
                <a:satMod val="115000"/>
              </a:srgbClr>
            </a:gs>
            <a:gs pos="0">
              <a:srgbClr val="113B66">
                <a:shade val="67500"/>
                <a:satMod val="115000"/>
                <a:lumMod val="94000"/>
                <a:lumOff val="6000"/>
              </a:srgbClr>
            </a:gs>
            <a:gs pos="48000">
              <a:srgbClr val="113B66">
                <a:shade val="100000"/>
                <a:satMod val="115000"/>
                <a:alpha val="88000"/>
                <a:lumMod val="90000"/>
                <a:lumOff val="10000"/>
              </a:srgbClr>
            </a:gs>
          </a:gsLst>
          <a:lin ang="0" scaled="1"/>
        </a:gradFill>
      </dgm:spPr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§14 Säumnis</a:t>
          </a:r>
          <a:endParaRPr lang="de-DE" dirty="0">
            <a:solidFill>
              <a:schemeClr val="bg1"/>
            </a:solidFill>
          </a:endParaRPr>
        </a:p>
      </dgm:t>
    </dgm:pt>
    <dgm:pt modelId="{64EBAA88-78B0-4074-89FB-DE8A1414A65A}" type="parTrans" cxnId="{4DBD58BE-D361-47AD-9771-AD0CF2764625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21EC6208-7015-43BA-B039-521AFCC5E56D}" type="sibTrans" cxnId="{4DBD58BE-D361-47AD-9771-AD0CF2764625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0F1A087D-F80B-4972-B8A4-982332BD1582}">
      <dgm:prSet phldrT="[Text]"/>
      <dgm:spPr>
        <a:gradFill rotWithShape="0">
          <a:gsLst>
            <a:gs pos="100000">
              <a:srgbClr val="113B66">
                <a:shade val="30000"/>
                <a:satMod val="115000"/>
              </a:srgbClr>
            </a:gs>
            <a:gs pos="0">
              <a:srgbClr val="113B66">
                <a:shade val="67500"/>
                <a:satMod val="115000"/>
                <a:lumMod val="94000"/>
                <a:lumOff val="6000"/>
              </a:srgbClr>
            </a:gs>
            <a:gs pos="48000">
              <a:srgbClr val="113B66">
                <a:shade val="100000"/>
                <a:satMod val="115000"/>
                <a:alpha val="88000"/>
                <a:lumMod val="90000"/>
                <a:lumOff val="10000"/>
              </a:srgbClr>
            </a:gs>
          </a:gsLst>
          <a:lin ang="0" scaled="1"/>
        </a:gradFill>
      </dgm:spPr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§29 Dauer und Gliederung des Masterstudiums</a:t>
          </a:r>
          <a:endParaRPr lang="de-DE" dirty="0">
            <a:solidFill>
              <a:schemeClr val="bg1"/>
            </a:solidFill>
          </a:endParaRPr>
        </a:p>
      </dgm:t>
    </dgm:pt>
    <dgm:pt modelId="{8250F97A-E09A-4342-8BBC-E471BD61AB8A}" type="parTrans" cxnId="{70B7F450-531F-4074-9F57-F3E16802FA36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5C418767-58F3-4731-8331-E4A36C748CAC}" type="sibTrans" cxnId="{70B7F450-531F-4074-9F57-F3E16802FA36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41AC97B4-FE07-4E93-8A63-444EE9234615}">
      <dgm:prSet phldrT="[Text]"/>
      <dgm:spPr>
        <a:gradFill rotWithShape="0">
          <a:gsLst>
            <a:gs pos="100000">
              <a:srgbClr val="113B66">
                <a:shade val="30000"/>
                <a:satMod val="115000"/>
              </a:srgbClr>
            </a:gs>
            <a:gs pos="0">
              <a:srgbClr val="113B66">
                <a:shade val="67500"/>
                <a:satMod val="115000"/>
                <a:lumMod val="94000"/>
                <a:lumOff val="6000"/>
              </a:srgbClr>
            </a:gs>
            <a:gs pos="48000">
              <a:srgbClr val="113B66">
                <a:shade val="100000"/>
                <a:satMod val="115000"/>
                <a:alpha val="88000"/>
                <a:lumMod val="90000"/>
                <a:lumOff val="10000"/>
              </a:srgbClr>
            </a:gs>
          </a:gsLst>
          <a:lin ang="0" scaled="1"/>
        </a:gradFill>
      </dgm:spPr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§30 Masterarbeit</a:t>
          </a:r>
          <a:endParaRPr lang="de-DE" dirty="0">
            <a:solidFill>
              <a:schemeClr val="bg1"/>
            </a:solidFill>
          </a:endParaRPr>
        </a:p>
      </dgm:t>
    </dgm:pt>
    <dgm:pt modelId="{1AD64249-9D6C-4CA8-B340-30AF94702A8A}" type="parTrans" cxnId="{C1AD9192-3C3D-4E7C-BA46-FBD111A719D6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B25237DF-9A32-41EF-B714-81CE082B5709}" type="sibTrans" cxnId="{C1AD9192-3C3D-4E7C-BA46-FBD111A719D6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D5FA3C2E-4A16-4424-B7C6-13E9D61B6342}" type="pres">
      <dgm:prSet presAssocID="{18CA4292-2D13-417A-8213-CDD206246E9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E5DCBEAB-C75D-4B10-9980-889957FFE17E}" type="pres">
      <dgm:prSet presAssocID="{A653DC1E-FCCA-4857-B913-9D11B18BC143}" presName="thickLine" presStyleLbl="alignNode1" presStyleIdx="0" presStyleCnt="1"/>
      <dgm:spPr/>
    </dgm:pt>
    <dgm:pt modelId="{53011D16-6502-4DFC-AEC8-F1979FDA0168}" type="pres">
      <dgm:prSet presAssocID="{A653DC1E-FCCA-4857-B913-9D11B18BC143}" presName="horz1" presStyleCnt="0"/>
      <dgm:spPr/>
    </dgm:pt>
    <dgm:pt modelId="{34CD33DB-953A-4EE3-AEAE-F74CDC7EFD35}" type="pres">
      <dgm:prSet presAssocID="{A653DC1E-FCCA-4857-B913-9D11B18BC143}" presName="tx1" presStyleLbl="revTx" presStyleIdx="0" presStyleCnt="8" custScaleX="128261"/>
      <dgm:spPr/>
      <dgm:t>
        <a:bodyPr/>
        <a:lstStyle/>
        <a:p>
          <a:endParaRPr lang="de-DE"/>
        </a:p>
      </dgm:t>
    </dgm:pt>
    <dgm:pt modelId="{422CAB9A-1B19-4D89-BD86-6B7F928BA3A8}" type="pres">
      <dgm:prSet presAssocID="{A653DC1E-FCCA-4857-B913-9D11B18BC143}" presName="vert1" presStyleCnt="0"/>
      <dgm:spPr/>
    </dgm:pt>
    <dgm:pt modelId="{233A1927-6B5C-49EF-84AC-74407A7C76FC}" type="pres">
      <dgm:prSet presAssocID="{A25DCBB7-6B85-4B79-BDAF-D3A9D5851A28}" presName="vertSpace2a" presStyleCnt="0"/>
      <dgm:spPr/>
    </dgm:pt>
    <dgm:pt modelId="{E1F9AC5A-AC3A-4629-B36A-7A4672909EBA}" type="pres">
      <dgm:prSet presAssocID="{A25DCBB7-6B85-4B79-BDAF-D3A9D5851A28}" presName="horz2" presStyleCnt="0"/>
      <dgm:spPr/>
    </dgm:pt>
    <dgm:pt modelId="{1BAF798C-93DC-48C9-B234-CD87DEE99737}" type="pres">
      <dgm:prSet presAssocID="{A25DCBB7-6B85-4B79-BDAF-D3A9D5851A28}" presName="horzSpace2" presStyleCnt="0"/>
      <dgm:spPr/>
    </dgm:pt>
    <dgm:pt modelId="{47010F75-B5F0-4467-9CE4-9E6B36800A1C}" type="pres">
      <dgm:prSet presAssocID="{A25DCBB7-6B85-4B79-BDAF-D3A9D5851A28}" presName="tx2" presStyleLbl="revTx" presStyleIdx="1" presStyleCnt="8"/>
      <dgm:spPr/>
      <dgm:t>
        <a:bodyPr/>
        <a:lstStyle/>
        <a:p>
          <a:endParaRPr lang="de-DE"/>
        </a:p>
      </dgm:t>
    </dgm:pt>
    <dgm:pt modelId="{0D7FB38D-B9EB-44FC-B907-7F11ADB9EF94}" type="pres">
      <dgm:prSet presAssocID="{A25DCBB7-6B85-4B79-BDAF-D3A9D5851A28}" presName="vert2" presStyleCnt="0"/>
      <dgm:spPr/>
    </dgm:pt>
    <dgm:pt modelId="{E3D9AEEC-7646-4598-969B-ACA2C984883A}" type="pres">
      <dgm:prSet presAssocID="{A25DCBB7-6B85-4B79-BDAF-D3A9D5851A28}" presName="thinLine2b" presStyleLbl="callout" presStyleIdx="0" presStyleCnt="7"/>
      <dgm:spPr/>
    </dgm:pt>
    <dgm:pt modelId="{F485564F-1A65-42B8-82F0-265092031A49}" type="pres">
      <dgm:prSet presAssocID="{A25DCBB7-6B85-4B79-BDAF-D3A9D5851A28}" presName="vertSpace2b" presStyleCnt="0"/>
      <dgm:spPr/>
    </dgm:pt>
    <dgm:pt modelId="{B67BC362-138C-4F4B-834D-C93F11117B78}" type="pres">
      <dgm:prSet presAssocID="{9053ACBD-B7C9-4ACF-8AC3-1A0BA08D75D9}" presName="horz2" presStyleCnt="0"/>
      <dgm:spPr/>
    </dgm:pt>
    <dgm:pt modelId="{DECBD974-DA35-4261-A78B-446DB0CEED33}" type="pres">
      <dgm:prSet presAssocID="{9053ACBD-B7C9-4ACF-8AC3-1A0BA08D75D9}" presName="horzSpace2" presStyleCnt="0"/>
      <dgm:spPr/>
    </dgm:pt>
    <dgm:pt modelId="{2396A4C7-8AF1-40F9-AD3C-DC95C69D13D5}" type="pres">
      <dgm:prSet presAssocID="{9053ACBD-B7C9-4ACF-8AC3-1A0BA08D75D9}" presName="tx2" presStyleLbl="revTx" presStyleIdx="2" presStyleCnt="8"/>
      <dgm:spPr/>
      <dgm:t>
        <a:bodyPr/>
        <a:lstStyle/>
        <a:p>
          <a:endParaRPr lang="de-DE"/>
        </a:p>
      </dgm:t>
    </dgm:pt>
    <dgm:pt modelId="{A53290E5-EE04-4979-A066-EF92CCC318D0}" type="pres">
      <dgm:prSet presAssocID="{9053ACBD-B7C9-4ACF-8AC3-1A0BA08D75D9}" presName="vert2" presStyleCnt="0"/>
      <dgm:spPr/>
    </dgm:pt>
    <dgm:pt modelId="{41F48442-EC22-4173-9211-750890B35918}" type="pres">
      <dgm:prSet presAssocID="{9053ACBD-B7C9-4ACF-8AC3-1A0BA08D75D9}" presName="thinLine2b" presStyleLbl="callout" presStyleIdx="1" presStyleCnt="7"/>
      <dgm:spPr/>
    </dgm:pt>
    <dgm:pt modelId="{39AF8648-1357-496D-8ACC-0A44D3FE1B36}" type="pres">
      <dgm:prSet presAssocID="{9053ACBD-B7C9-4ACF-8AC3-1A0BA08D75D9}" presName="vertSpace2b" presStyleCnt="0"/>
      <dgm:spPr/>
    </dgm:pt>
    <dgm:pt modelId="{BDB65ED2-B8CF-4669-AA1C-5646C08A6FA6}" type="pres">
      <dgm:prSet presAssocID="{F47F3FB4-8703-4386-A171-25F505B1B4DA}" presName="horz2" presStyleCnt="0"/>
      <dgm:spPr/>
    </dgm:pt>
    <dgm:pt modelId="{86AAEB29-6AA2-4B02-A60B-45588C1DBEA5}" type="pres">
      <dgm:prSet presAssocID="{F47F3FB4-8703-4386-A171-25F505B1B4DA}" presName="horzSpace2" presStyleCnt="0"/>
      <dgm:spPr/>
    </dgm:pt>
    <dgm:pt modelId="{8DD97727-B466-4043-B7B4-0078462540DE}" type="pres">
      <dgm:prSet presAssocID="{F47F3FB4-8703-4386-A171-25F505B1B4DA}" presName="tx2" presStyleLbl="revTx" presStyleIdx="3" presStyleCnt="8"/>
      <dgm:spPr/>
      <dgm:t>
        <a:bodyPr/>
        <a:lstStyle/>
        <a:p>
          <a:endParaRPr lang="de-DE"/>
        </a:p>
      </dgm:t>
    </dgm:pt>
    <dgm:pt modelId="{C14B61E0-7124-43E4-99AA-338CF18E83DC}" type="pres">
      <dgm:prSet presAssocID="{F47F3FB4-8703-4386-A171-25F505B1B4DA}" presName="vert2" presStyleCnt="0"/>
      <dgm:spPr/>
    </dgm:pt>
    <dgm:pt modelId="{71B2F72D-1898-4377-900E-FD0DE9B9C0C1}" type="pres">
      <dgm:prSet presAssocID="{F47F3FB4-8703-4386-A171-25F505B1B4DA}" presName="thinLine2b" presStyleLbl="callout" presStyleIdx="2" presStyleCnt="7"/>
      <dgm:spPr/>
    </dgm:pt>
    <dgm:pt modelId="{31CC45F6-49F7-4205-9948-A3E33C233245}" type="pres">
      <dgm:prSet presAssocID="{F47F3FB4-8703-4386-A171-25F505B1B4DA}" presName="vertSpace2b" presStyleCnt="0"/>
      <dgm:spPr/>
    </dgm:pt>
    <dgm:pt modelId="{9D5043D8-2327-4378-98C4-52B093790244}" type="pres">
      <dgm:prSet presAssocID="{5C993080-DEBE-49C2-B438-7F601A0AFB93}" presName="horz2" presStyleCnt="0"/>
      <dgm:spPr/>
    </dgm:pt>
    <dgm:pt modelId="{D5C250EC-2EAF-4A52-9CF5-894F64736D32}" type="pres">
      <dgm:prSet presAssocID="{5C993080-DEBE-49C2-B438-7F601A0AFB93}" presName="horzSpace2" presStyleCnt="0"/>
      <dgm:spPr/>
    </dgm:pt>
    <dgm:pt modelId="{2491FF78-199E-4FF0-B7ED-DC7C4B2E5235}" type="pres">
      <dgm:prSet presAssocID="{5C993080-DEBE-49C2-B438-7F601A0AFB93}" presName="tx2" presStyleLbl="revTx" presStyleIdx="4" presStyleCnt="8"/>
      <dgm:spPr/>
      <dgm:t>
        <a:bodyPr/>
        <a:lstStyle/>
        <a:p>
          <a:endParaRPr lang="de-DE"/>
        </a:p>
      </dgm:t>
    </dgm:pt>
    <dgm:pt modelId="{1A0CBA99-853B-4E87-9983-DAA919FC6238}" type="pres">
      <dgm:prSet presAssocID="{5C993080-DEBE-49C2-B438-7F601A0AFB93}" presName="vert2" presStyleCnt="0"/>
      <dgm:spPr/>
    </dgm:pt>
    <dgm:pt modelId="{D0C64C5A-C64E-4F8A-A0CC-9310B1F94FFE}" type="pres">
      <dgm:prSet presAssocID="{5C993080-DEBE-49C2-B438-7F601A0AFB93}" presName="thinLine2b" presStyleLbl="callout" presStyleIdx="3" presStyleCnt="7"/>
      <dgm:spPr/>
    </dgm:pt>
    <dgm:pt modelId="{A7F22FB1-653F-4BDA-A13A-A3196786EC62}" type="pres">
      <dgm:prSet presAssocID="{5C993080-DEBE-49C2-B438-7F601A0AFB93}" presName="vertSpace2b" presStyleCnt="0"/>
      <dgm:spPr/>
    </dgm:pt>
    <dgm:pt modelId="{B9F5E82A-919D-4B14-9167-BC2D0A7F40D6}" type="pres">
      <dgm:prSet presAssocID="{45966CAB-F08D-46E5-80EC-0C38157355C8}" presName="horz2" presStyleCnt="0"/>
      <dgm:spPr/>
    </dgm:pt>
    <dgm:pt modelId="{6403CB78-51C6-484D-A298-30C11D678B9C}" type="pres">
      <dgm:prSet presAssocID="{45966CAB-F08D-46E5-80EC-0C38157355C8}" presName="horzSpace2" presStyleCnt="0"/>
      <dgm:spPr/>
    </dgm:pt>
    <dgm:pt modelId="{C9F5DB23-1E95-48BD-A78A-88A334E1C735}" type="pres">
      <dgm:prSet presAssocID="{45966CAB-F08D-46E5-80EC-0C38157355C8}" presName="tx2" presStyleLbl="revTx" presStyleIdx="5" presStyleCnt="8"/>
      <dgm:spPr/>
      <dgm:t>
        <a:bodyPr/>
        <a:lstStyle/>
        <a:p>
          <a:endParaRPr lang="de-DE"/>
        </a:p>
      </dgm:t>
    </dgm:pt>
    <dgm:pt modelId="{113E03EA-6952-4864-846C-687C422C44F7}" type="pres">
      <dgm:prSet presAssocID="{45966CAB-F08D-46E5-80EC-0C38157355C8}" presName="vert2" presStyleCnt="0"/>
      <dgm:spPr/>
    </dgm:pt>
    <dgm:pt modelId="{D0217685-378F-4BC4-8EDC-530F12F06DCB}" type="pres">
      <dgm:prSet presAssocID="{45966CAB-F08D-46E5-80EC-0C38157355C8}" presName="thinLine2b" presStyleLbl="callout" presStyleIdx="4" presStyleCnt="7"/>
      <dgm:spPr/>
    </dgm:pt>
    <dgm:pt modelId="{C794005D-B5B2-4146-B2AD-1B15BA521459}" type="pres">
      <dgm:prSet presAssocID="{45966CAB-F08D-46E5-80EC-0C38157355C8}" presName="vertSpace2b" presStyleCnt="0"/>
      <dgm:spPr/>
    </dgm:pt>
    <dgm:pt modelId="{BB348F8D-467D-4D59-A123-60D58E0DB7B9}" type="pres">
      <dgm:prSet presAssocID="{0F1A087D-F80B-4972-B8A4-982332BD1582}" presName="horz2" presStyleCnt="0"/>
      <dgm:spPr/>
    </dgm:pt>
    <dgm:pt modelId="{750CA415-801C-4BA5-A17B-D6F38F78AC1C}" type="pres">
      <dgm:prSet presAssocID="{0F1A087D-F80B-4972-B8A4-982332BD1582}" presName="horzSpace2" presStyleCnt="0"/>
      <dgm:spPr/>
    </dgm:pt>
    <dgm:pt modelId="{69801585-51A4-4F1D-A458-D94F26AFB601}" type="pres">
      <dgm:prSet presAssocID="{0F1A087D-F80B-4972-B8A4-982332BD1582}" presName="tx2" presStyleLbl="revTx" presStyleIdx="6" presStyleCnt="8"/>
      <dgm:spPr/>
      <dgm:t>
        <a:bodyPr/>
        <a:lstStyle/>
        <a:p>
          <a:endParaRPr lang="de-DE"/>
        </a:p>
      </dgm:t>
    </dgm:pt>
    <dgm:pt modelId="{83900E0E-AA4B-497F-B422-07FFF0E2810F}" type="pres">
      <dgm:prSet presAssocID="{0F1A087D-F80B-4972-B8A4-982332BD1582}" presName="vert2" presStyleCnt="0"/>
      <dgm:spPr/>
    </dgm:pt>
    <dgm:pt modelId="{2E3EBBDC-495B-48E1-904A-BD2B93243980}" type="pres">
      <dgm:prSet presAssocID="{0F1A087D-F80B-4972-B8A4-982332BD1582}" presName="thinLine2b" presStyleLbl="callout" presStyleIdx="5" presStyleCnt="7"/>
      <dgm:spPr/>
    </dgm:pt>
    <dgm:pt modelId="{CE95416D-ED53-49B6-B6D4-1201EC16D0A0}" type="pres">
      <dgm:prSet presAssocID="{0F1A087D-F80B-4972-B8A4-982332BD1582}" presName="vertSpace2b" presStyleCnt="0"/>
      <dgm:spPr/>
    </dgm:pt>
    <dgm:pt modelId="{F3366DB4-72CE-47EA-BF37-1E8FE9D7F69D}" type="pres">
      <dgm:prSet presAssocID="{41AC97B4-FE07-4E93-8A63-444EE9234615}" presName="horz2" presStyleCnt="0"/>
      <dgm:spPr/>
    </dgm:pt>
    <dgm:pt modelId="{E849621A-E0A7-4329-B727-2F6AFA29957D}" type="pres">
      <dgm:prSet presAssocID="{41AC97B4-FE07-4E93-8A63-444EE9234615}" presName="horzSpace2" presStyleCnt="0"/>
      <dgm:spPr/>
    </dgm:pt>
    <dgm:pt modelId="{D5092A3F-46BC-4B85-9915-46F9552D3984}" type="pres">
      <dgm:prSet presAssocID="{41AC97B4-FE07-4E93-8A63-444EE9234615}" presName="tx2" presStyleLbl="revTx" presStyleIdx="7" presStyleCnt="8"/>
      <dgm:spPr/>
      <dgm:t>
        <a:bodyPr/>
        <a:lstStyle/>
        <a:p>
          <a:endParaRPr lang="de-DE"/>
        </a:p>
      </dgm:t>
    </dgm:pt>
    <dgm:pt modelId="{F0EEBFA4-C5E1-41FB-BE8F-DBB1AD405434}" type="pres">
      <dgm:prSet presAssocID="{41AC97B4-FE07-4E93-8A63-444EE9234615}" presName="vert2" presStyleCnt="0"/>
      <dgm:spPr/>
    </dgm:pt>
    <dgm:pt modelId="{540479D5-15A2-4C5D-98D0-964BEA6B9B0E}" type="pres">
      <dgm:prSet presAssocID="{41AC97B4-FE07-4E93-8A63-444EE9234615}" presName="thinLine2b" presStyleLbl="callout" presStyleIdx="6" presStyleCnt="7"/>
      <dgm:spPr/>
    </dgm:pt>
    <dgm:pt modelId="{4D81BA5A-ECB4-45A6-8933-B992D2CAC4CE}" type="pres">
      <dgm:prSet presAssocID="{41AC97B4-FE07-4E93-8A63-444EE9234615}" presName="vertSpace2b" presStyleCnt="0"/>
      <dgm:spPr/>
    </dgm:pt>
  </dgm:ptLst>
  <dgm:cxnLst>
    <dgm:cxn modelId="{046FFCF3-4EE1-4D93-9976-8DE009C34982}" type="presOf" srcId="{A25DCBB7-6B85-4B79-BDAF-D3A9D5851A28}" destId="{47010F75-B5F0-4467-9CE4-9E6B36800A1C}" srcOrd="0" destOrd="0" presId="urn:microsoft.com/office/officeart/2008/layout/LinedList"/>
    <dgm:cxn modelId="{70B7F450-531F-4074-9F57-F3E16802FA36}" srcId="{A653DC1E-FCCA-4857-B913-9D11B18BC143}" destId="{0F1A087D-F80B-4972-B8A4-982332BD1582}" srcOrd="5" destOrd="0" parTransId="{8250F97A-E09A-4342-8BBC-E471BD61AB8A}" sibTransId="{5C418767-58F3-4731-8331-E4A36C748CAC}"/>
    <dgm:cxn modelId="{2611E697-31DC-4155-9369-F109828584A7}" srcId="{A653DC1E-FCCA-4857-B913-9D11B18BC143}" destId="{5C993080-DEBE-49C2-B438-7F601A0AFB93}" srcOrd="3" destOrd="0" parTransId="{86EE555F-F76D-4EBA-847C-F9B939FD8769}" sibTransId="{8763D14C-31A3-4BC1-963C-B52D3BA0C550}"/>
    <dgm:cxn modelId="{B02537BC-9BBC-4FF3-9B78-B16CB6719B31}" type="presOf" srcId="{18CA4292-2D13-417A-8213-CDD206246E99}" destId="{D5FA3C2E-4A16-4424-B7C6-13E9D61B6342}" srcOrd="0" destOrd="0" presId="urn:microsoft.com/office/officeart/2008/layout/LinedList"/>
    <dgm:cxn modelId="{9977F9F9-109A-45BB-ABD1-6D515613F7C8}" type="presOf" srcId="{45966CAB-F08D-46E5-80EC-0C38157355C8}" destId="{C9F5DB23-1E95-48BD-A78A-88A334E1C735}" srcOrd="0" destOrd="0" presId="urn:microsoft.com/office/officeart/2008/layout/LinedList"/>
    <dgm:cxn modelId="{6C76FCB2-5228-4AA8-91EF-44F1E066021B}" type="presOf" srcId="{9053ACBD-B7C9-4ACF-8AC3-1A0BA08D75D9}" destId="{2396A4C7-8AF1-40F9-AD3C-DC95C69D13D5}" srcOrd="0" destOrd="0" presId="urn:microsoft.com/office/officeart/2008/layout/LinedList"/>
    <dgm:cxn modelId="{C622ED78-4251-4A7F-A04B-8BFA681C8A46}" srcId="{A653DC1E-FCCA-4857-B913-9D11B18BC143}" destId="{9053ACBD-B7C9-4ACF-8AC3-1A0BA08D75D9}" srcOrd="1" destOrd="0" parTransId="{DB146530-C491-4D3E-A31E-2F7C791BDA42}" sibTransId="{740E5A7F-FE41-4B72-A9DF-A011FBEAA76C}"/>
    <dgm:cxn modelId="{1BBC254B-FF8D-4CB6-A8D0-BF7DB2902828}" srcId="{A653DC1E-FCCA-4857-B913-9D11B18BC143}" destId="{F47F3FB4-8703-4386-A171-25F505B1B4DA}" srcOrd="2" destOrd="0" parTransId="{477F727D-2C0D-4363-8381-A4F27BB1BB83}" sibTransId="{6126DB6C-343F-491B-8CE9-483E860BE837}"/>
    <dgm:cxn modelId="{DEF881FC-7F32-4203-9824-6DD5A434911B}" srcId="{18CA4292-2D13-417A-8213-CDD206246E99}" destId="{A653DC1E-FCCA-4857-B913-9D11B18BC143}" srcOrd="0" destOrd="0" parTransId="{600817CB-63E6-41AC-B67A-15CF074C2F75}" sibTransId="{C603C78B-40E0-46DD-81F2-50DA0B98FD87}"/>
    <dgm:cxn modelId="{51DD0C80-203E-4124-9F9C-2F8142EB778C}" type="presOf" srcId="{5C993080-DEBE-49C2-B438-7F601A0AFB93}" destId="{2491FF78-199E-4FF0-B7ED-DC7C4B2E5235}" srcOrd="0" destOrd="0" presId="urn:microsoft.com/office/officeart/2008/layout/LinedList"/>
    <dgm:cxn modelId="{C2A6958A-E801-4AE1-8F84-64E3A25DC8D1}" type="presOf" srcId="{41AC97B4-FE07-4E93-8A63-444EE9234615}" destId="{D5092A3F-46BC-4B85-9915-46F9552D3984}" srcOrd="0" destOrd="0" presId="urn:microsoft.com/office/officeart/2008/layout/LinedList"/>
    <dgm:cxn modelId="{9599A7F3-AFB5-4D27-A207-DA6944216BAC}" srcId="{A653DC1E-FCCA-4857-B913-9D11B18BC143}" destId="{A25DCBB7-6B85-4B79-BDAF-D3A9D5851A28}" srcOrd="0" destOrd="0" parTransId="{84B6314A-7D64-408C-A632-2A741B916DB5}" sibTransId="{ABF2FEBE-600C-4C4D-B301-76BBB73259C0}"/>
    <dgm:cxn modelId="{C322C225-3DCB-4855-81FE-802B4568B3E3}" type="presOf" srcId="{F47F3FB4-8703-4386-A171-25F505B1B4DA}" destId="{8DD97727-B466-4043-B7B4-0078462540DE}" srcOrd="0" destOrd="0" presId="urn:microsoft.com/office/officeart/2008/layout/LinedList"/>
    <dgm:cxn modelId="{C1AD9192-3C3D-4E7C-BA46-FBD111A719D6}" srcId="{A653DC1E-FCCA-4857-B913-9D11B18BC143}" destId="{41AC97B4-FE07-4E93-8A63-444EE9234615}" srcOrd="6" destOrd="0" parTransId="{1AD64249-9D6C-4CA8-B340-30AF94702A8A}" sibTransId="{B25237DF-9A32-41EF-B714-81CE082B5709}"/>
    <dgm:cxn modelId="{4DBD58BE-D361-47AD-9771-AD0CF2764625}" srcId="{A653DC1E-FCCA-4857-B913-9D11B18BC143}" destId="{45966CAB-F08D-46E5-80EC-0C38157355C8}" srcOrd="4" destOrd="0" parTransId="{64EBAA88-78B0-4074-89FB-DE8A1414A65A}" sibTransId="{21EC6208-7015-43BA-B039-521AFCC5E56D}"/>
    <dgm:cxn modelId="{F580EFFE-6E48-41E0-B9D6-3A3E99115DE6}" type="presOf" srcId="{0F1A087D-F80B-4972-B8A4-982332BD1582}" destId="{69801585-51A4-4F1D-A458-D94F26AFB601}" srcOrd="0" destOrd="0" presId="urn:microsoft.com/office/officeart/2008/layout/LinedList"/>
    <dgm:cxn modelId="{7D9A418B-DA94-4E9B-84D9-814A654226EE}" type="presOf" srcId="{A653DC1E-FCCA-4857-B913-9D11B18BC143}" destId="{34CD33DB-953A-4EE3-AEAE-F74CDC7EFD35}" srcOrd="0" destOrd="0" presId="urn:microsoft.com/office/officeart/2008/layout/LinedList"/>
    <dgm:cxn modelId="{5DADEDD7-AA46-4D52-B27B-CF7A9060260E}" type="presParOf" srcId="{D5FA3C2E-4A16-4424-B7C6-13E9D61B6342}" destId="{E5DCBEAB-C75D-4B10-9980-889957FFE17E}" srcOrd="0" destOrd="0" presId="urn:microsoft.com/office/officeart/2008/layout/LinedList"/>
    <dgm:cxn modelId="{205C56A4-2D9A-4A5E-ABD2-C4BBACA11493}" type="presParOf" srcId="{D5FA3C2E-4A16-4424-B7C6-13E9D61B6342}" destId="{53011D16-6502-4DFC-AEC8-F1979FDA0168}" srcOrd="1" destOrd="0" presId="urn:microsoft.com/office/officeart/2008/layout/LinedList"/>
    <dgm:cxn modelId="{A8BD03CA-09E4-4495-8FFE-687C2EA8B3EE}" type="presParOf" srcId="{53011D16-6502-4DFC-AEC8-F1979FDA0168}" destId="{34CD33DB-953A-4EE3-AEAE-F74CDC7EFD35}" srcOrd="0" destOrd="0" presId="urn:microsoft.com/office/officeart/2008/layout/LinedList"/>
    <dgm:cxn modelId="{7EE8D6D1-4BA9-4511-83EC-128055CC60B2}" type="presParOf" srcId="{53011D16-6502-4DFC-AEC8-F1979FDA0168}" destId="{422CAB9A-1B19-4D89-BD86-6B7F928BA3A8}" srcOrd="1" destOrd="0" presId="urn:microsoft.com/office/officeart/2008/layout/LinedList"/>
    <dgm:cxn modelId="{EBD7E946-FFFA-4BDC-B824-5D1FBD677A2E}" type="presParOf" srcId="{422CAB9A-1B19-4D89-BD86-6B7F928BA3A8}" destId="{233A1927-6B5C-49EF-84AC-74407A7C76FC}" srcOrd="0" destOrd="0" presId="urn:microsoft.com/office/officeart/2008/layout/LinedList"/>
    <dgm:cxn modelId="{6631DD6C-43A9-4DA9-A4D8-CEE24362B5AE}" type="presParOf" srcId="{422CAB9A-1B19-4D89-BD86-6B7F928BA3A8}" destId="{E1F9AC5A-AC3A-4629-B36A-7A4672909EBA}" srcOrd="1" destOrd="0" presId="urn:microsoft.com/office/officeart/2008/layout/LinedList"/>
    <dgm:cxn modelId="{20AA0198-3E85-45D0-8A51-83BFEADF298E}" type="presParOf" srcId="{E1F9AC5A-AC3A-4629-B36A-7A4672909EBA}" destId="{1BAF798C-93DC-48C9-B234-CD87DEE99737}" srcOrd="0" destOrd="0" presId="urn:microsoft.com/office/officeart/2008/layout/LinedList"/>
    <dgm:cxn modelId="{CDD474DF-98CC-4539-BAC0-11C183B9C9BD}" type="presParOf" srcId="{E1F9AC5A-AC3A-4629-B36A-7A4672909EBA}" destId="{47010F75-B5F0-4467-9CE4-9E6B36800A1C}" srcOrd="1" destOrd="0" presId="urn:microsoft.com/office/officeart/2008/layout/LinedList"/>
    <dgm:cxn modelId="{91AA908F-F1DA-4F46-B8FC-938E6B24AF82}" type="presParOf" srcId="{E1F9AC5A-AC3A-4629-B36A-7A4672909EBA}" destId="{0D7FB38D-B9EB-44FC-B907-7F11ADB9EF94}" srcOrd="2" destOrd="0" presId="urn:microsoft.com/office/officeart/2008/layout/LinedList"/>
    <dgm:cxn modelId="{F6FE7063-CB4C-44FE-9C82-3161FC7F3243}" type="presParOf" srcId="{422CAB9A-1B19-4D89-BD86-6B7F928BA3A8}" destId="{E3D9AEEC-7646-4598-969B-ACA2C984883A}" srcOrd="2" destOrd="0" presId="urn:microsoft.com/office/officeart/2008/layout/LinedList"/>
    <dgm:cxn modelId="{E54E1CB2-E4F7-4ABC-BB8C-A4C54C7DEF0B}" type="presParOf" srcId="{422CAB9A-1B19-4D89-BD86-6B7F928BA3A8}" destId="{F485564F-1A65-42B8-82F0-265092031A49}" srcOrd="3" destOrd="0" presId="urn:microsoft.com/office/officeart/2008/layout/LinedList"/>
    <dgm:cxn modelId="{1162315E-0CFA-4885-9CD4-14AB5557257A}" type="presParOf" srcId="{422CAB9A-1B19-4D89-BD86-6B7F928BA3A8}" destId="{B67BC362-138C-4F4B-834D-C93F11117B78}" srcOrd="4" destOrd="0" presId="urn:microsoft.com/office/officeart/2008/layout/LinedList"/>
    <dgm:cxn modelId="{9E1E42D7-3A53-4F09-BE1C-1EF4CB758C6B}" type="presParOf" srcId="{B67BC362-138C-4F4B-834D-C93F11117B78}" destId="{DECBD974-DA35-4261-A78B-446DB0CEED33}" srcOrd="0" destOrd="0" presId="urn:microsoft.com/office/officeart/2008/layout/LinedList"/>
    <dgm:cxn modelId="{F4DD6AC7-C27C-4195-9636-4CA27B674DE9}" type="presParOf" srcId="{B67BC362-138C-4F4B-834D-C93F11117B78}" destId="{2396A4C7-8AF1-40F9-AD3C-DC95C69D13D5}" srcOrd="1" destOrd="0" presId="urn:microsoft.com/office/officeart/2008/layout/LinedList"/>
    <dgm:cxn modelId="{ABF988BE-4EEB-444F-8772-77DB630BAE10}" type="presParOf" srcId="{B67BC362-138C-4F4B-834D-C93F11117B78}" destId="{A53290E5-EE04-4979-A066-EF92CCC318D0}" srcOrd="2" destOrd="0" presId="urn:microsoft.com/office/officeart/2008/layout/LinedList"/>
    <dgm:cxn modelId="{9A490D79-0F53-46B3-8B41-12A8E1EC9563}" type="presParOf" srcId="{422CAB9A-1B19-4D89-BD86-6B7F928BA3A8}" destId="{41F48442-EC22-4173-9211-750890B35918}" srcOrd="5" destOrd="0" presId="urn:microsoft.com/office/officeart/2008/layout/LinedList"/>
    <dgm:cxn modelId="{B4240FFE-3764-4947-9B3F-B888F472F756}" type="presParOf" srcId="{422CAB9A-1B19-4D89-BD86-6B7F928BA3A8}" destId="{39AF8648-1357-496D-8ACC-0A44D3FE1B36}" srcOrd="6" destOrd="0" presId="urn:microsoft.com/office/officeart/2008/layout/LinedList"/>
    <dgm:cxn modelId="{0041DF33-7F7C-447C-A962-40366C6F2848}" type="presParOf" srcId="{422CAB9A-1B19-4D89-BD86-6B7F928BA3A8}" destId="{BDB65ED2-B8CF-4669-AA1C-5646C08A6FA6}" srcOrd="7" destOrd="0" presId="urn:microsoft.com/office/officeart/2008/layout/LinedList"/>
    <dgm:cxn modelId="{9111F1C2-7DEB-4B9C-B60C-CFC738C07F7A}" type="presParOf" srcId="{BDB65ED2-B8CF-4669-AA1C-5646C08A6FA6}" destId="{86AAEB29-6AA2-4B02-A60B-45588C1DBEA5}" srcOrd="0" destOrd="0" presId="urn:microsoft.com/office/officeart/2008/layout/LinedList"/>
    <dgm:cxn modelId="{E4CE2184-EB34-4FBD-AA07-D61F0E617154}" type="presParOf" srcId="{BDB65ED2-B8CF-4669-AA1C-5646C08A6FA6}" destId="{8DD97727-B466-4043-B7B4-0078462540DE}" srcOrd="1" destOrd="0" presId="urn:microsoft.com/office/officeart/2008/layout/LinedList"/>
    <dgm:cxn modelId="{07F5BB30-2227-477E-88DC-172F288902F1}" type="presParOf" srcId="{BDB65ED2-B8CF-4669-AA1C-5646C08A6FA6}" destId="{C14B61E0-7124-43E4-99AA-338CF18E83DC}" srcOrd="2" destOrd="0" presId="urn:microsoft.com/office/officeart/2008/layout/LinedList"/>
    <dgm:cxn modelId="{E2B9E294-94C5-40C1-B31D-56C58FD3DB89}" type="presParOf" srcId="{422CAB9A-1B19-4D89-BD86-6B7F928BA3A8}" destId="{71B2F72D-1898-4377-900E-FD0DE9B9C0C1}" srcOrd="8" destOrd="0" presId="urn:microsoft.com/office/officeart/2008/layout/LinedList"/>
    <dgm:cxn modelId="{D18B9D22-5E63-4AFE-ABDE-EEEBED38A367}" type="presParOf" srcId="{422CAB9A-1B19-4D89-BD86-6B7F928BA3A8}" destId="{31CC45F6-49F7-4205-9948-A3E33C233245}" srcOrd="9" destOrd="0" presId="urn:microsoft.com/office/officeart/2008/layout/LinedList"/>
    <dgm:cxn modelId="{ABAB98C1-23A3-452E-A52E-B1E039DD2C58}" type="presParOf" srcId="{422CAB9A-1B19-4D89-BD86-6B7F928BA3A8}" destId="{9D5043D8-2327-4378-98C4-52B093790244}" srcOrd="10" destOrd="0" presId="urn:microsoft.com/office/officeart/2008/layout/LinedList"/>
    <dgm:cxn modelId="{65C09DA5-D560-4219-A051-779B456A34A1}" type="presParOf" srcId="{9D5043D8-2327-4378-98C4-52B093790244}" destId="{D5C250EC-2EAF-4A52-9CF5-894F64736D32}" srcOrd="0" destOrd="0" presId="urn:microsoft.com/office/officeart/2008/layout/LinedList"/>
    <dgm:cxn modelId="{E89B3864-213B-41E0-9A0B-F2BDDB2CF54B}" type="presParOf" srcId="{9D5043D8-2327-4378-98C4-52B093790244}" destId="{2491FF78-199E-4FF0-B7ED-DC7C4B2E5235}" srcOrd="1" destOrd="0" presId="urn:microsoft.com/office/officeart/2008/layout/LinedList"/>
    <dgm:cxn modelId="{AC23350C-238F-4FE8-8A67-32947BBED6FF}" type="presParOf" srcId="{9D5043D8-2327-4378-98C4-52B093790244}" destId="{1A0CBA99-853B-4E87-9983-DAA919FC6238}" srcOrd="2" destOrd="0" presId="urn:microsoft.com/office/officeart/2008/layout/LinedList"/>
    <dgm:cxn modelId="{37424CB1-5E99-4688-9364-998A95C1BFB6}" type="presParOf" srcId="{422CAB9A-1B19-4D89-BD86-6B7F928BA3A8}" destId="{D0C64C5A-C64E-4F8A-A0CC-9310B1F94FFE}" srcOrd="11" destOrd="0" presId="urn:microsoft.com/office/officeart/2008/layout/LinedList"/>
    <dgm:cxn modelId="{33B33294-6FC3-4B01-9F3A-0F1435F0C217}" type="presParOf" srcId="{422CAB9A-1B19-4D89-BD86-6B7F928BA3A8}" destId="{A7F22FB1-653F-4BDA-A13A-A3196786EC62}" srcOrd="12" destOrd="0" presId="urn:microsoft.com/office/officeart/2008/layout/LinedList"/>
    <dgm:cxn modelId="{0627FFA5-D1D2-493E-8D18-5B7C5DC69B5B}" type="presParOf" srcId="{422CAB9A-1B19-4D89-BD86-6B7F928BA3A8}" destId="{B9F5E82A-919D-4B14-9167-BC2D0A7F40D6}" srcOrd="13" destOrd="0" presId="urn:microsoft.com/office/officeart/2008/layout/LinedList"/>
    <dgm:cxn modelId="{5A6D36B4-AA31-4499-BDE8-40D6A04C7F3D}" type="presParOf" srcId="{B9F5E82A-919D-4B14-9167-BC2D0A7F40D6}" destId="{6403CB78-51C6-484D-A298-30C11D678B9C}" srcOrd="0" destOrd="0" presId="urn:microsoft.com/office/officeart/2008/layout/LinedList"/>
    <dgm:cxn modelId="{34A87CF0-2231-4240-BFCC-3ACF06D263E3}" type="presParOf" srcId="{B9F5E82A-919D-4B14-9167-BC2D0A7F40D6}" destId="{C9F5DB23-1E95-48BD-A78A-88A334E1C735}" srcOrd="1" destOrd="0" presId="urn:microsoft.com/office/officeart/2008/layout/LinedList"/>
    <dgm:cxn modelId="{3A34428B-603E-4BEC-B73F-B62EAC4D7DEF}" type="presParOf" srcId="{B9F5E82A-919D-4B14-9167-BC2D0A7F40D6}" destId="{113E03EA-6952-4864-846C-687C422C44F7}" srcOrd="2" destOrd="0" presId="urn:microsoft.com/office/officeart/2008/layout/LinedList"/>
    <dgm:cxn modelId="{7F3B46B4-5202-4792-8D5B-1AE7C51DAB4B}" type="presParOf" srcId="{422CAB9A-1B19-4D89-BD86-6B7F928BA3A8}" destId="{D0217685-378F-4BC4-8EDC-530F12F06DCB}" srcOrd="14" destOrd="0" presId="urn:microsoft.com/office/officeart/2008/layout/LinedList"/>
    <dgm:cxn modelId="{AA387DFA-A223-4D45-A8D9-C2C3DC6155A3}" type="presParOf" srcId="{422CAB9A-1B19-4D89-BD86-6B7F928BA3A8}" destId="{C794005D-B5B2-4146-B2AD-1B15BA521459}" srcOrd="15" destOrd="0" presId="urn:microsoft.com/office/officeart/2008/layout/LinedList"/>
    <dgm:cxn modelId="{21DD3BB2-7A54-4A63-A1C0-F7038C47170B}" type="presParOf" srcId="{422CAB9A-1B19-4D89-BD86-6B7F928BA3A8}" destId="{BB348F8D-467D-4D59-A123-60D58E0DB7B9}" srcOrd="16" destOrd="0" presId="urn:microsoft.com/office/officeart/2008/layout/LinedList"/>
    <dgm:cxn modelId="{36B42860-213C-4B7D-BBD4-23D2E560A44D}" type="presParOf" srcId="{BB348F8D-467D-4D59-A123-60D58E0DB7B9}" destId="{750CA415-801C-4BA5-A17B-D6F38F78AC1C}" srcOrd="0" destOrd="0" presId="urn:microsoft.com/office/officeart/2008/layout/LinedList"/>
    <dgm:cxn modelId="{9C314508-8060-4D77-BD93-99B69B334584}" type="presParOf" srcId="{BB348F8D-467D-4D59-A123-60D58E0DB7B9}" destId="{69801585-51A4-4F1D-A458-D94F26AFB601}" srcOrd="1" destOrd="0" presId="urn:microsoft.com/office/officeart/2008/layout/LinedList"/>
    <dgm:cxn modelId="{B212D738-ADFB-4B46-8BAF-A82B7854564E}" type="presParOf" srcId="{BB348F8D-467D-4D59-A123-60D58E0DB7B9}" destId="{83900E0E-AA4B-497F-B422-07FFF0E2810F}" srcOrd="2" destOrd="0" presId="urn:microsoft.com/office/officeart/2008/layout/LinedList"/>
    <dgm:cxn modelId="{2E39399A-1A32-407E-932D-55679B5F642B}" type="presParOf" srcId="{422CAB9A-1B19-4D89-BD86-6B7F928BA3A8}" destId="{2E3EBBDC-495B-48E1-904A-BD2B93243980}" srcOrd="17" destOrd="0" presId="urn:microsoft.com/office/officeart/2008/layout/LinedList"/>
    <dgm:cxn modelId="{ED6A5F0B-D83A-46D3-AA5E-5AD77DE1D97A}" type="presParOf" srcId="{422CAB9A-1B19-4D89-BD86-6B7F928BA3A8}" destId="{CE95416D-ED53-49B6-B6D4-1201EC16D0A0}" srcOrd="18" destOrd="0" presId="urn:microsoft.com/office/officeart/2008/layout/LinedList"/>
    <dgm:cxn modelId="{25662898-8F46-481C-8B0C-3B307E669B89}" type="presParOf" srcId="{422CAB9A-1B19-4D89-BD86-6B7F928BA3A8}" destId="{F3366DB4-72CE-47EA-BF37-1E8FE9D7F69D}" srcOrd="19" destOrd="0" presId="urn:microsoft.com/office/officeart/2008/layout/LinedList"/>
    <dgm:cxn modelId="{F3EB91B5-F6D2-485D-9D08-A8671287769D}" type="presParOf" srcId="{F3366DB4-72CE-47EA-BF37-1E8FE9D7F69D}" destId="{E849621A-E0A7-4329-B727-2F6AFA29957D}" srcOrd="0" destOrd="0" presId="urn:microsoft.com/office/officeart/2008/layout/LinedList"/>
    <dgm:cxn modelId="{8198B7D2-6CB4-4777-B0FF-6BDBA26BD9B9}" type="presParOf" srcId="{F3366DB4-72CE-47EA-BF37-1E8FE9D7F69D}" destId="{D5092A3F-46BC-4B85-9915-46F9552D3984}" srcOrd="1" destOrd="0" presId="urn:microsoft.com/office/officeart/2008/layout/LinedList"/>
    <dgm:cxn modelId="{BB077516-F3C9-4176-9D51-5C9A0C107DF7}" type="presParOf" srcId="{F3366DB4-72CE-47EA-BF37-1E8FE9D7F69D}" destId="{F0EEBFA4-C5E1-41FB-BE8F-DBB1AD405434}" srcOrd="2" destOrd="0" presId="urn:microsoft.com/office/officeart/2008/layout/LinedList"/>
    <dgm:cxn modelId="{018EB62F-5562-44E1-A714-48967CC3F524}" type="presParOf" srcId="{422CAB9A-1B19-4D89-BD86-6B7F928BA3A8}" destId="{540479D5-15A2-4C5D-98D0-964BEA6B9B0E}" srcOrd="20" destOrd="0" presId="urn:microsoft.com/office/officeart/2008/layout/LinedList"/>
    <dgm:cxn modelId="{4A394C60-1E1D-4291-A910-FF80E0D07084}" type="presParOf" srcId="{422CAB9A-1B19-4D89-BD86-6B7F928BA3A8}" destId="{4D81BA5A-ECB4-45A6-8933-B992D2CAC4CE}" srcOrd="21" destOrd="0" presId="urn:microsoft.com/office/officeart/2008/layout/LinedList"/>
  </dgm:cxnLst>
  <dgm:bg>
    <a:solidFill>
      <a:srgbClr val="113B66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9F56EE-7DB0-44BE-B870-44E2F3F20E91}" type="doc">
      <dgm:prSet loTypeId="urn:microsoft.com/office/officeart/2005/8/layout/radial6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00FC602-29FD-478A-9171-E8DCD28E6A19}">
      <dgm:prSet phldrT="[Text]"/>
      <dgm:spPr>
        <a:gradFill flip="none" rotWithShape="0">
          <a:gsLst>
            <a:gs pos="0">
              <a:srgbClr val="133D67">
                <a:shade val="30000"/>
                <a:satMod val="115000"/>
              </a:srgbClr>
            </a:gs>
            <a:gs pos="50000">
              <a:srgbClr val="133D67">
                <a:shade val="67500"/>
                <a:satMod val="115000"/>
              </a:srgbClr>
            </a:gs>
            <a:gs pos="100000">
              <a:srgbClr val="133D67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de-DE" dirty="0">
              <a:latin typeface="Arial" panose="020B0604020202020204" pitchFamily="34" charset="0"/>
              <a:cs typeface="Arial" panose="020B0604020202020204" pitchFamily="34" charset="0"/>
            </a:rPr>
            <a:t>PULS</a:t>
          </a:r>
        </a:p>
        <a:p>
          <a:r>
            <a:rPr lang="de-DE" dirty="0">
              <a:latin typeface="Arial" panose="020B0604020202020204" pitchFamily="34" charset="0"/>
              <a:cs typeface="Arial" panose="020B0604020202020204" pitchFamily="34" charset="0"/>
            </a:rPr>
            <a:t>= Potsdamer Universitätslehr- und Studienorganisationsportal</a:t>
          </a:r>
        </a:p>
      </dgm:t>
    </dgm:pt>
    <dgm:pt modelId="{002BEC58-E198-41D9-B3C3-ECBF42CE97DD}" type="parTrans" cxnId="{840684A4-2315-494B-B302-A0288353582F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12FBC-EA37-45D9-A371-F4CAB3BAF566}" type="sibTrans" cxnId="{840684A4-2315-494B-B302-A0288353582F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C4DB75-7A59-4F65-8152-99DE0C6F6E39}">
      <dgm:prSet phldrT="[Text]" custT="1"/>
      <dgm:spPr>
        <a:gradFill flip="none" rotWithShape="0">
          <a:gsLst>
            <a:gs pos="0">
              <a:srgbClr val="133D67">
                <a:tint val="66000"/>
                <a:satMod val="160000"/>
              </a:srgbClr>
            </a:gs>
            <a:gs pos="50000">
              <a:srgbClr val="133D67">
                <a:tint val="44500"/>
                <a:satMod val="160000"/>
              </a:srgbClr>
            </a:gs>
            <a:gs pos="100000">
              <a:srgbClr val="133D67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de-DE" sz="1800" dirty="0">
              <a:solidFill>
                <a:srgbClr val="133D67"/>
              </a:solidFill>
              <a:latin typeface="Arial" panose="020B0604020202020204" pitchFamily="34" charset="0"/>
              <a:cs typeface="Arial" panose="020B0604020202020204" pitchFamily="34" charset="0"/>
            </a:rPr>
            <a:t>Belegen von Lehrveran-staltungen und Prüfungen</a:t>
          </a:r>
        </a:p>
      </dgm:t>
    </dgm:pt>
    <dgm:pt modelId="{0D80FDBD-7841-41B4-882B-E0C237A72C93}" type="parTrans" cxnId="{F4D0B06B-F60C-4099-8AE7-9555A6666A0E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9F74A7-24EA-42CD-B260-897E03604A6F}" type="sibTrans" cxnId="{F4D0B06B-F60C-4099-8AE7-9555A6666A0E}">
      <dgm:prSet/>
      <dgm:spPr>
        <a:solidFill>
          <a:srgbClr val="133D67"/>
        </a:solidFill>
      </dgm:spPr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927898-E30D-419A-8820-49143D4AA5B2}">
      <dgm:prSet phldrT="[Text]" custT="1"/>
      <dgm:spPr>
        <a:gradFill flip="none" rotWithShape="0">
          <a:gsLst>
            <a:gs pos="0">
              <a:srgbClr val="133D67">
                <a:tint val="66000"/>
                <a:satMod val="160000"/>
              </a:srgbClr>
            </a:gs>
            <a:gs pos="50000">
              <a:srgbClr val="133D67">
                <a:tint val="44500"/>
                <a:satMod val="160000"/>
              </a:srgbClr>
            </a:gs>
            <a:gs pos="100000">
              <a:srgbClr val="133D67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de-DE" sz="1800" dirty="0">
              <a:solidFill>
                <a:srgbClr val="133D67"/>
              </a:solidFill>
              <a:latin typeface="Arial" panose="020B0604020202020204" pitchFamily="34" charset="0"/>
              <a:cs typeface="Arial" panose="020B0604020202020204" pitchFamily="34" charset="0"/>
            </a:rPr>
            <a:t>Leistungs-übersicht/ Studien-bescheini-gung</a:t>
          </a:r>
        </a:p>
      </dgm:t>
    </dgm:pt>
    <dgm:pt modelId="{0248DA38-26E1-462E-8D70-34AE5146F479}" type="parTrans" cxnId="{16BE4439-F720-445A-82B7-805D98636848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A2AAD9-45C6-42F4-9B86-EBE9525E90F5}" type="sibTrans" cxnId="{16BE4439-F720-445A-82B7-805D98636848}">
      <dgm:prSet/>
      <dgm:spPr>
        <a:solidFill>
          <a:srgbClr val="133D67"/>
        </a:solidFill>
      </dgm:spPr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C8DBF4-E8DB-437F-915A-6DEB9D535D4B}">
      <dgm:prSet phldrT="[Text]" custT="1"/>
      <dgm:spPr>
        <a:gradFill flip="none" rotWithShape="0">
          <a:gsLst>
            <a:gs pos="0">
              <a:srgbClr val="133D67">
                <a:tint val="66000"/>
                <a:satMod val="160000"/>
              </a:srgbClr>
            </a:gs>
            <a:gs pos="50000">
              <a:srgbClr val="133D67">
                <a:tint val="44500"/>
                <a:satMod val="160000"/>
              </a:srgbClr>
            </a:gs>
            <a:gs pos="100000">
              <a:srgbClr val="133D67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de-DE" sz="1800" dirty="0">
              <a:solidFill>
                <a:srgbClr val="133D67"/>
              </a:solidFill>
              <a:latin typeface="Arial" panose="020B0604020202020204" pitchFamily="34" charset="0"/>
              <a:cs typeface="Arial" panose="020B0604020202020204" pitchFamily="34" charset="0"/>
            </a:rPr>
            <a:t>Stunden-plan</a:t>
          </a:r>
        </a:p>
      </dgm:t>
    </dgm:pt>
    <dgm:pt modelId="{1374DC36-B712-4CCD-BB1F-BB2A7A34772E}" type="parTrans" cxnId="{435F6916-55FD-42C7-9DF8-220F2F73FC43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D33C4-7E17-49A5-AD9F-FF4BE255A171}" type="sibTrans" cxnId="{435F6916-55FD-42C7-9DF8-220F2F73FC43}">
      <dgm:prSet/>
      <dgm:spPr>
        <a:solidFill>
          <a:srgbClr val="133D67"/>
        </a:solidFill>
      </dgm:spPr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4D1E0C-D87A-46FD-AFEB-38CDE1D1C8D1}">
      <dgm:prSet phldrT="[Text]" custT="1"/>
      <dgm:spPr>
        <a:gradFill flip="none" rotWithShape="0">
          <a:gsLst>
            <a:gs pos="0">
              <a:srgbClr val="133D67">
                <a:tint val="66000"/>
                <a:satMod val="160000"/>
              </a:srgbClr>
            </a:gs>
            <a:gs pos="50000">
              <a:srgbClr val="133D67">
                <a:tint val="44500"/>
                <a:satMod val="160000"/>
              </a:srgbClr>
            </a:gs>
            <a:gs pos="100000">
              <a:srgbClr val="133D67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de-DE" sz="1700" dirty="0">
              <a:solidFill>
                <a:srgbClr val="133D67"/>
              </a:solidFill>
              <a:latin typeface="Arial" panose="020B0604020202020204" pitchFamily="34" charset="0"/>
              <a:cs typeface="Arial" panose="020B0604020202020204" pitchFamily="34" charset="0"/>
            </a:rPr>
            <a:t>Veran-staltungs-übersicht</a:t>
          </a:r>
        </a:p>
      </dgm:t>
    </dgm:pt>
    <dgm:pt modelId="{A7E57159-9593-4284-9348-4EF91689C16A}" type="parTrans" cxnId="{0A1CD261-B459-4B5D-91DE-004FAC0F00EE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E6D08D-63A5-4849-992A-5C2BEA3A6491}" type="sibTrans" cxnId="{0A1CD261-B459-4B5D-91DE-004FAC0F00EE}">
      <dgm:prSet/>
      <dgm:spPr>
        <a:solidFill>
          <a:srgbClr val="133D67"/>
        </a:solidFill>
      </dgm:spPr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763370-101C-4AE0-A6D1-94C5E2545462}" type="pres">
      <dgm:prSet presAssocID="{939F56EE-7DB0-44BE-B870-44E2F3F20E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2F05FEB-C89D-488C-AB30-C35FDFB44AB9}" type="pres">
      <dgm:prSet presAssocID="{200FC602-29FD-478A-9171-E8DCD28E6A19}" presName="centerShape" presStyleLbl="node0" presStyleIdx="0" presStyleCnt="1" custScaleX="201616" custScaleY="141131"/>
      <dgm:spPr/>
      <dgm:t>
        <a:bodyPr/>
        <a:lstStyle/>
        <a:p>
          <a:endParaRPr lang="de-DE"/>
        </a:p>
      </dgm:t>
    </dgm:pt>
    <dgm:pt modelId="{F163F458-F61C-4FC5-863A-491553B49322}" type="pres">
      <dgm:prSet presAssocID="{80C4DB75-7A59-4F65-8152-99DE0C6F6E39}" presName="node" presStyleLbl="node1" presStyleIdx="0" presStyleCnt="4" custScaleX="144011" custScaleY="144011" custRadScaleRad="96904" custRadScaleInc="-184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981CB1-1745-48F0-9036-6A184F949480}" type="pres">
      <dgm:prSet presAssocID="{80C4DB75-7A59-4F65-8152-99DE0C6F6E39}" presName="dummy" presStyleCnt="0"/>
      <dgm:spPr/>
    </dgm:pt>
    <dgm:pt modelId="{30FDC5E1-ADCE-4BAA-B9BE-92E28B3F96FE}" type="pres">
      <dgm:prSet presAssocID="{819F74A7-24EA-42CD-B260-897E03604A6F}" presName="sibTrans" presStyleLbl="sibTrans2D1" presStyleIdx="0" presStyleCnt="4"/>
      <dgm:spPr/>
      <dgm:t>
        <a:bodyPr/>
        <a:lstStyle/>
        <a:p>
          <a:endParaRPr lang="de-DE"/>
        </a:p>
      </dgm:t>
    </dgm:pt>
    <dgm:pt modelId="{DCB01337-0858-4D80-94D1-20D3D80DE069}" type="pres">
      <dgm:prSet presAssocID="{CF927898-E30D-419A-8820-49143D4AA5B2}" presName="node" presStyleLbl="node1" presStyleIdx="1" presStyleCnt="4" custScaleX="144011" custScaleY="144011" custRadScaleRad="122782" custRadScaleInc="-296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80AC11-8A40-4EAB-899B-6B0FADAEADFD}" type="pres">
      <dgm:prSet presAssocID="{CF927898-E30D-419A-8820-49143D4AA5B2}" presName="dummy" presStyleCnt="0"/>
      <dgm:spPr/>
    </dgm:pt>
    <dgm:pt modelId="{69DD360F-EB53-4A89-ABEC-2E197D0F3CDF}" type="pres">
      <dgm:prSet presAssocID="{42A2AAD9-45C6-42F4-9B86-EBE9525E90F5}" presName="sibTrans" presStyleLbl="sibTrans2D1" presStyleIdx="1" presStyleCnt="4"/>
      <dgm:spPr/>
      <dgm:t>
        <a:bodyPr/>
        <a:lstStyle/>
        <a:p>
          <a:endParaRPr lang="de-DE"/>
        </a:p>
      </dgm:t>
    </dgm:pt>
    <dgm:pt modelId="{BDAB0BB2-8B02-432D-AEF9-50ECE3B7DE9C}" type="pres">
      <dgm:prSet presAssocID="{36C8DBF4-E8DB-437F-915A-6DEB9D535D4B}" presName="node" presStyleLbl="node1" presStyleIdx="2" presStyleCnt="4" custScaleX="144011" custScaleY="144011" custRadScaleRad="96798" custRadScaleInc="-539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79922E-0913-45E3-9247-04B7439EDE9D}" type="pres">
      <dgm:prSet presAssocID="{36C8DBF4-E8DB-437F-915A-6DEB9D535D4B}" presName="dummy" presStyleCnt="0"/>
      <dgm:spPr/>
    </dgm:pt>
    <dgm:pt modelId="{178168EE-2E11-4D44-87E2-9138129B4394}" type="pres">
      <dgm:prSet presAssocID="{E92D33C4-7E17-49A5-AD9F-FF4BE255A171}" presName="sibTrans" presStyleLbl="sibTrans2D1" presStyleIdx="2" presStyleCnt="4"/>
      <dgm:spPr/>
      <dgm:t>
        <a:bodyPr/>
        <a:lstStyle/>
        <a:p>
          <a:endParaRPr lang="de-DE"/>
        </a:p>
      </dgm:t>
    </dgm:pt>
    <dgm:pt modelId="{19689C03-93D2-4C74-92B5-CEEDAA257E0C}" type="pres">
      <dgm:prSet presAssocID="{D14D1E0C-D87A-46FD-AFEB-38CDE1D1C8D1}" presName="node" presStyleLbl="node1" presStyleIdx="3" presStyleCnt="4" custScaleX="144011" custScaleY="144011" custRadScaleRad="126462" custRadScaleInc="-86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9E4F3C-E711-4765-BB7C-64B8C416EE4F}" type="pres">
      <dgm:prSet presAssocID="{D14D1E0C-D87A-46FD-AFEB-38CDE1D1C8D1}" presName="dummy" presStyleCnt="0"/>
      <dgm:spPr/>
    </dgm:pt>
    <dgm:pt modelId="{31BD7CC6-4A87-4A76-A8AF-9EF2DDD136F1}" type="pres">
      <dgm:prSet presAssocID="{8FE6D08D-63A5-4849-992A-5C2BEA3A6491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8BBFADE8-65CF-442C-A9E1-A40B783222EB}" type="presOf" srcId="{939F56EE-7DB0-44BE-B870-44E2F3F20E91}" destId="{36763370-101C-4AE0-A6D1-94C5E2545462}" srcOrd="0" destOrd="0" presId="urn:microsoft.com/office/officeart/2005/8/layout/radial6"/>
    <dgm:cxn modelId="{435F6916-55FD-42C7-9DF8-220F2F73FC43}" srcId="{200FC602-29FD-478A-9171-E8DCD28E6A19}" destId="{36C8DBF4-E8DB-437F-915A-6DEB9D535D4B}" srcOrd="2" destOrd="0" parTransId="{1374DC36-B712-4CCD-BB1F-BB2A7A34772E}" sibTransId="{E92D33C4-7E17-49A5-AD9F-FF4BE255A171}"/>
    <dgm:cxn modelId="{840684A4-2315-494B-B302-A0288353582F}" srcId="{939F56EE-7DB0-44BE-B870-44E2F3F20E91}" destId="{200FC602-29FD-478A-9171-E8DCD28E6A19}" srcOrd="0" destOrd="0" parTransId="{002BEC58-E198-41D9-B3C3-ECBF42CE97DD}" sibTransId="{10B12FBC-EA37-45D9-A371-F4CAB3BAF566}"/>
    <dgm:cxn modelId="{16BE4439-F720-445A-82B7-805D98636848}" srcId="{200FC602-29FD-478A-9171-E8DCD28E6A19}" destId="{CF927898-E30D-419A-8820-49143D4AA5B2}" srcOrd="1" destOrd="0" parTransId="{0248DA38-26E1-462E-8D70-34AE5146F479}" sibTransId="{42A2AAD9-45C6-42F4-9B86-EBE9525E90F5}"/>
    <dgm:cxn modelId="{99E2CB2D-AC0B-4451-A5B3-B4A55FFCC23A}" type="presOf" srcId="{42A2AAD9-45C6-42F4-9B86-EBE9525E90F5}" destId="{69DD360F-EB53-4A89-ABEC-2E197D0F3CDF}" srcOrd="0" destOrd="0" presId="urn:microsoft.com/office/officeart/2005/8/layout/radial6"/>
    <dgm:cxn modelId="{34DB7A53-8AB9-4B15-BF9E-3C6CF647CBDA}" type="presOf" srcId="{D14D1E0C-D87A-46FD-AFEB-38CDE1D1C8D1}" destId="{19689C03-93D2-4C74-92B5-CEEDAA257E0C}" srcOrd="0" destOrd="0" presId="urn:microsoft.com/office/officeart/2005/8/layout/radial6"/>
    <dgm:cxn modelId="{DEF92166-E86F-402A-B2FD-B1B56F14FEDB}" type="presOf" srcId="{CF927898-E30D-419A-8820-49143D4AA5B2}" destId="{DCB01337-0858-4D80-94D1-20D3D80DE069}" srcOrd="0" destOrd="0" presId="urn:microsoft.com/office/officeart/2005/8/layout/radial6"/>
    <dgm:cxn modelId="{B9A71BE5-C720-4800-9AAA-2B065DA93357}" type="presOf" srcId="{819F74A7-24EA-42CD-B260-897E03604A6F}" destId="{30FDC5E1-ADCE-4BAA-B9BE-92E28B3F96FE}" srcOrd="0" destOrd="0" presId="urn:microsoft.com/office/officeart/2005/8/layout/radial6"/>
    <dgm:cxn modelId="{992D4171-F271-4967-A0BE-DA552FFA3B73}" type="presOf" srcId="{80C4DB75-7A59-4F65-8152-99DE0C6F6E39}" destId="{F163F458-F61C-4FC5-863A-491553B49322}" srcOrd="0" destOrd="0" presId="urn:microsoft.com/office/officeart/2005/8/layout/radial6"/>
    <dgm:cxn modelId="{8B935E55-59AF-4BF4-955B-BF5A1D63DBA4}" type="presOf" srcId="{8FE6D08D-63A5-4849-992A-5C2BEA3A6491}" destId="{31BD7CC6-4A87-4A76-A8AF-9EF2DDD136F1}" srcOrd="0" destOrd="0" presId="urn:microsoft.com/office/officeart/2005/8/layout/radial6"/>
    <dgm:cxn modelId="{0A1CD261-B459-4B5D-91DE-004FAC0F00EE}" srcId="{200FC602-29FD-478A-9171-E8DCD28E6A19}" destId="{D14D1E0C-D87A-46FD-AFEB-38CDE1D1C8D1}" srcOrd="3" destOrd="0" parTransId="{A7E57159-9593-4284-9348-4EF91689C16A}" sibTransId="{8FE6D08D-63A5-4849-992A-5C2BEA3A6491}"/>
    <dgm:cxn modelId="{46A40F52-F75D-4F1E-9457-F355C01547E4}" type="presOf" srcId="{E92D33C4-7E17-49A5-AD9F-FF4BE255A171}" destId="{178168EE-2E11-4D44-87E2-9138129B4394}" srcOrd="0" destOrd="0" presId="urn:microsoft.com/office/officeart/2005/8/layout/radial6"/>
    <dgm:cxn modelId="{00871CE1-8269-4D81-AA74-C4D80E937886}" type="presOf" srcId="{36C8DBF4-E8DB-437F-915A-6DEB9D535D4B}" destId="{BDAB0BB2-8B02-432D-AEF9-50ECE3B7DE9C}" srcOrd="0" destOrd="0" presId="urn:microsoft.com/office/officeart/2005/8/layout/radial6"/>
    <dgm:cxn modelId="{F4D0B06B-F60C-4099-8AE7-9555A6666A0E}" srcId="{200FC602-29FD-478A-9171-E8DCD28E6A19}" destId="{80C4DB75-7A59-4F65-8152-99DE0C6F6E39}" srcOrd="0" destOrd="0" parTransId="{0D80FDBD-7841-41B4-882B-E0C237A72C93}" sibTransId="{819F74A7-24EA-42CD-B260-897E03604A6F}"/>
    <dgm:cxn modelId="{22759042-3F42-4507-8728-DC045E12EB1B}" type="presOf" srcId="{200FC602-29FD-478A-9171-E8DCD28E6A19}" destId="{E2F05FEB-C89D-488C-AB30-C35FDFB44AB9}" srcOrd="0" destOrd="0" presId="urn:microsoft.com/office/officeart/2005/8/layout/radial6"/>
    <dgm:cxn modelId="{F3AEDADE-4599-4F0B-B30B-E2F15B494E6E}" type="presParOf" srcId="{36763370-101C-4AE0-A6D1-94C5E2545462}" destId="{E2F05FEB-C89D-488C-AB30-C35FDFB44AB9}" srcOrd="0" destOrd="0" presId="urn:microsoft.com/office/officeart/2005/8/layout/radial6"/>
    <dgm:cxn modelId="{175D9EC7-4FAF-4E36-9EED-1598FE153110}" type="presParOf" srcId="{36763370-101C-4AE0-A6D1-94C5E2545462}" destId="{F163F458-F61C-4FC5-863A-491553B49322}" srcOrd="1" destOrd="0" presId="urn:microsoft.com/office/officeart/2005/8/layout/radial6"/>
    <dgm:cxn modelId="{1C3DFBC5-72BF-4038-8A69-FA26724C8CB5}" type="presParOf" srcId="{36763370-101C-4AE0-A6D1-94C5E2545462}" destId="{BF981CB1-1745-48F0-9036-6A184F949480}" srcOrd="2" destOrd="0" presId="urn:microsoft.com/office/officeart/2005/8/layout/radial6"/>
    <dgm:cxn modelId="{0C53DF38-6182-4D73-8666-9A6AE8EAC7B0}" type="presParOf" srcId="{36763370-101C-4AE0-A6D1-94C5E2545462}" destId="{30FDC5E1-ADCE-4BAA-B9BE-92E28B3F96FE}" srcOrd="3" destOrd="0" presId="urn:microsoft.com/office/officeart/2005/8/layout/radial6"/>
    <dgm:cxn modelId="{24F581EA-4B51-485B-B076-AEA0C3EF0353}" type="presParOf" srcId="{36763370-101C-4AE0-A6D1-94C5E2545462}" destId="{DCB01337-0858-4D80-94D1-20D3D80DE069}" srcOrd="4" destOrd="0" presId="urn:microsoft.com/office/officeart/2005/8/layout/radial6"/>
    <dgm:cxn modelId="{883152D5-6856-46D5-B2F2-7DDC3F29CC3D}" type="presParOf" srcId="{36763370-101C-4AE0-A6D1-94C5E2545462}" destId="{C980AC11-8A40-4EAB-899B-6B0FADAEADFD}" srcOrd="5" destOrd="0" presId="urn:microsoft.com/office/officeart/2005/8/layout/radial6"/>
    <dgm:cxn modelId="{50E9BADC-ECE8-4AF4-8263-171756172BA5}" type="presParOf" srcId="{36763370-101C-4AE0-A6D1-94C5E2545462}" destId="{69DD360F-EB53-4A89-ABEC-2E197D0F3CDF}" srcOrd="6" destOrd="0" presId="urn:microsoft.com/office/officeart/2005/8/layout/radial6"/>
    <dgm:cxn modelId="{A96727BD-C189-4CC1-9189-569D6B439E79}" type="presParOf" srcId="{36763370-101C-4AE0-A6D1-94C5E2545462}" destId="{BDAB0BB2-8B02-432D-AEF9-50ECE3B7DE9C}" srcOrd="7" destOrd="0" presId="urn:microsoft.com/office/officeart/2005/8/layout/radial6"/>
    <dgm:cxn modelId="{4836D613-3A85-468E-8C33-7DD79F50FFA5}" type="presParOf" srcId="{36763370-101C-4AE0-A6D1-94C5E2545462}" destId="{6879922E-0913-45E3-9247-04B7439EDE9D}" srcOrd="8" destOrd="0" presId="urn:microsoft.com/office/officeart/2005/8/layout/radial6"/>
    <dgm:cxn modelId="{06060095-5F5A-4298-BF43-8C03DB7CA3C5}" type="presParOf" srcId="{36763370-101C-4AE0-A6D1-94C5E2545462}" destId="{178168EE-2E11-4D44-87E2-9138129B4394}" srcOrd="9" destOrd="0" presId="urn:microsoft.com/office/officeart/2005/8/layout/radial6"/>
    <dgm:cxn modelId="{1272EBE7-D450-482A-BA0F-B2C4634A4206}" type="presParOf" srcId="{36763370-101C-4AE0-A6D1-94C5E2545462}" destId="{19689C03-93D2-4C74-92B5-CEEDAA257E0C}" srcOrd="10" destOrd="0" presId="urn:microsoft.com/office/officeart/2005/8/layout/radial6"/>
    <dgm:cxn modelId="{1316F38F-46D6-487C-A8B4-EC7BD0959443}" type="presParOf" srcId="{36763370-101C-4AE0-A6D1-94C5E2545462}" destId="{179E4F3C-E711-4765-BB7C-64B8C416EE4F}" srcOrd="11" destOrd="0" presId="urn:microsoft.com/office/officeart/2005/8/layout/radial6"/>
    <dgm:cxn modelId="{4140097D-1F75-4D7C-BC2B-DB737555BBA8}" type="presParOf" srcId="{36763370-101C-4AE0-A6D1-94C5E2545462}" destId="{31BD7CC6-4A87-4A76-A8AF-9EF2DDD136F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A5810A-1B2B-474F-AD62-A950FC7A1972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C13A7FA-3345-48C6-91C9-ADC9CB54799C}">
      <dgm:prSet phldrT="[Text]" custT="1"/>
      <dgm:spPr>
        <a:solidFill>
          <a:srgbClr val="05294F"/>
        </a:solidFill>
        <a:ln>
          <a:solidFill>
            <a:srgbClr val="05294F"/>
          </a:solidFill>
        </a:ln>
      </dgm:spPr>
      <dgm:t>
        <a:bodyPr/>
        <a:lstStyle/>
        <a:p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Veranstaltungen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in PULS </a:t>
          </a: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suchen</a:t>
          </a:r>
        </a:p>
        <a:p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(„Vorlesungsverzeichnis“ „Suche nach Veranstaltungen“)</a:t>
          </a:r>
        </a:p>
      </dgm:t>
    </dgm:pt>
    <dgm:pt modelId="{983CF003-42DC-49BE-AF79-EBA1E35F26B5}" type="parTrans" cxnId="{74ADA6AE-C1B9-4B8C-B7A2-347C68917877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E7F2A-72F9-42D1-9638-22FF70036C52}" type="sibTrans" cxnId="{74ADA6AE-C1B9-4B8C-B7A2-347C68917877}">
      <dgm:prSet/>
      <dgm:spPr>
        <a:ln>
          <a:solidFill>
            <a:srgbClr val="05294F"/>
          </a:solidFill>
        </a:ln>
      </dgm:spPr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CDBA74-EF8C-4DA9-AFCD-026AB8E8C754}">
      <dgm:prSet phldrT="[Text]" custT="1"/>
      <dgm:spPr>
        <a:solidFill>
          <a:srgbClr val="05294F"/>
        </a:solidFill>
        <a:ln>
          <a:solidFill>
            <a:srgbClr val="05294F"/>
          </a:solidFill>
        </a:ln>
      </dgm:spPr>
      <dgm:t>
        <a:bodyPr/>
        <a:lstStyle/>
        <a:p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Belegen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Abmelden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mit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iTAN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- Nummer</a:t>
          </a:r>
        </a:p>
      </dgm:t>
    </dgm:pt>
    <dgm:pt modelId="{629DE9C7-D126-4234-899D-E760F0F153C1}" type="parTrans" cxnId="{26B22633-1AB1-4DAB-B3A3-6FF82D974BD5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21DA0B-6846-475A-AC3B-8012E2986081}" type="sibTrans" cxnId="{26B22633-1AB1-4DAB-B3A3-6FF82D974BD5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4AE4A-8CCA-43CB-B8BB-5D768214A44D}">
      <dgm:prSet phldrT="[Text]" custT="1"/>
      <dgm:spPr>
        <a:solidFill>
          <a:srgbClr val="05294F"/>
        </a:solidFill>
        <a:ln>
          <a:solidFill>
            <a:srgbClr val="05294F"/>
          </a:solidFill>
        </a:ln>
      </dgm:spPr>
      <dgm:t>
        <a:bodyPr/>
        <a:lstStyle/>
        <a:p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Weitere Informationen über </a:t>
          </a: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Belegungsinformation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(Teilnehmerzahl und offene Bewerbungen)</a:t>
          </a:r>
        </a:p>
      </dgm:t>
    </dgm:pt>
    <dgm:pt modelId="{542A0B42-E381-4C0E-BB83-23D887C6562F}" type="parTrans" cxnId="{4360D487-011A-49CE-987B-21A375B99C4B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3A4EEB-217F-46EA-8B51-703E96D8F166}" type="sibTrans" cxnId="{4360D487-011A-49CE-987B-21A375B99C4B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76643C-3877-4571-AD01-E8E7919A4715}">
      <dgm:prSet phldrT="[Text]" custT="1"/>
      <dgm:spPr>
        <a:solidFill>
          <a:srgbClr val="05294F"/>
        </a:solidFill>
        <a:ln>
          <a:solidFill>
            <a:srgbClr val="05294F"/>
          </a:solidFill>
        </a:ln>
      </dgm:spPr>
      <dgm:t>
        <a:bodyPr/>
        <a:lstStyle/>
        <a:p>
          <a:r>
            <a:rPr lang="de-DE" sz="1800" b="1" dirty="0" err="1">
              <a:latin typeface="Arial" panose="020B0604020202020204" pitchFamily="34" charset="0"/>
              <a:cs typeface="Arial" panose="020B0604020202020204" pitchFamily="34" charset="0"/>
            </a:rPr>
            <a:t>iTAN</a:t>
          </a: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-Nummer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eingeben und </a:t>
          </a: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Bestätigung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abwarten</a:t>
          </a:r>
        </a:p>
      </dgm:t>
    </dgm:pt>
    <dgm:pt modelId="{5F1814AA-84D0-47EE-8DAC-816F9B7ABCD9}" type="parTrans" cxnId="{7FE2753B-45BD-4D73-AC57-F19833542323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1AFEDA-95C0-4F91-859F-7CA540FE2FAD}" type="sibTrans" cxnId="{7FE2753B-45BD-4D73-AC57-F19833542323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A18003-9F64-4CEA-B9D1-5496D88D1772}" type="pres">
      <dgm:prSet presAssocID="{EAA5810A-1B2B-474F-AD62-A950FC7A19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C3CA440D-31FF-436F-AFBB-6C1070D04EE7}" type="pres">
      <dgm:prSet presAssocID="{EAA5810A-1B2B-474F-AD62-A950FC7A1972}" presName="Name1" presStyleCnt="0"/>
      <dgm:spPr/>
    </dgm:pt>
    <dgm:pt modelId="{8533E4AD-6B67-4FEC-B1EA-5719DBF97F5F}" type="pres">
      <dgm:prSet presAssocID="{EAA5810A-1B2B-474F-AD62-A950FC7A1972}" presName="cycle" presStyleCnt="0"/>
      <dgm:spPr/>
    </dgm:pt>
    <dgm:pt modelId="{068A2E27-C9C2-4EF6-AEA9-CE385AC3AB80}" type="pres">
      <dgm:prSet presAssocID="{EAA5810A-1B2B-474F-AD62-A950FC7A1972}" presName="srcNode" presStyleLbl="node1" presStyleIdx="0" presStyleCnt="4"/>
      <dgm:spPr/>
    </dgm:pt>
    <dgm:pt modelId="{B63B3BB0-716C-435A-BCAF-DFC644D90AD3}" type="pres">
      <dgm:prSet presAssocID="{EAA5810A-1B2B-474F-AD62-A950FC7A1972}" presName="conn" presStyleLbl="parChTrans1D2" presStyleIdx="0" presStyleCnt="1"/>
      <dgm:spPr/>
      <dgm:t>
        <a:bodyPr/>
        <a:lstStyle/>
        <a:p>
          <a:endParaRPr lang="de-DE"/>
        </a:p>
      </dgm:t>
    </dgm:pt>
    <dgm:pt modelId="{1B2CF77B-F408-4D7D-A114-F9F2F86DF65C}" type="pres">
      <dgm:prSet presAssocID="{EAA5810A-1B2B-474F-AD62-A950FC7A1972}" presName="extraNode" presStyleLbl="node1" presStyleIdx="0" presStyleCnt="4"/>
      <dgm:spPr/>
    </dgm:pt>
    <dgm:pt modelId="{4E7CDBAA-A204-42E5-9AB2-CBF4BF3FA178}" type="pres">
      <dgm:prSet presAssocID="{EAA5810A-1B2B-474F-AD62-A950FC7A1972}" presName="dstNode" presStyleLbl="node1" presStyleIdx="0" presStyleCnt="4"/>
      <dgm:spPr/>
    </dgm:pt>
    <dgm:pt modelId="{6A3C80A4-8A57-43AD-96B4-C28BD52C5300}" type="pres">
      <dgm:prSet presAssocID="{EC13A7FA-3345-48C6-91C9-ADC9CB54799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6FB0B9-08EA-4A2F-A125-E339C0FC538D}" type="pres">
      <dgm:prSet presAssocID="{EC13A7FA-3345-48C6-91C9-ADC9CB54799C}" presName="accent_1" presStyleCnt="0"/>
      <dgm:spPr/>
    </dgm:pt>
    <dgm:pt modelId="{48B03B1F-0145-45F0-A457-8382ECF192FF}" type="pres">
      <dgm:prSet presAssocID="{EC13A7FA-3345-48C6-91C9-ADC9CB54799C}" presName="accentRepeatNode" presStyleLbl="solidFgAcc1" presStyleIdx="0" presStyleCnt="4"/>
      <dgm:spPr>
        <a:ln>
          <a:solidFill>
            <a:srgbClr val="05294F"/>
          </a:solidFill>
        </a:ln>
      </dgm:spPr>
    </dgm:pt>
    <dgm:pt modelId="{19652DD9-CFE4-42D5-8E80-A267C82349F9}" type="pres">
      <dgm:prSet presAssocID="{07CDBA74-EF8C-4DA9-AFCD-026AB8E8C75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14B128-3BD9-42DC-A898-8786DA880D44}" type="pres">
      <dgm:prSet presAssocID="{07CDBA74-EF8C-4DA9-AFCD-026AB8E8C754}" presName="accent_2" presStyleCnt="0"/>
      <dgm:spPr/>
    </dgm:pt>
    <dgm:pt modelId="{05648F3C-3662-4BE1-BDCA-1EAFA0E8F140}" type="pres">
      <dgm:prSet presAssocID="{07CDBA74-EF8C-4DA9-AFCD-026AB8E8C754}" presName="accentRepeatNode" presStyleLbl="solidFgAcc1" presStyleIdx="1" presStyleCnt="4"/>
      <dgm:spPr>
        <a:ln>
          <a:solidFill>
            <a:srgbClr val="05294F"/>
          </a:solidFill>
        </a:ln>
      </dgm:spPr>
    </dgm:pt>
    <dgm:pt modelId="{6FDF3E33-4ECD-4F5D-ADDB-435A896B9A64}" type="pres">
      <dgm:prSet presAssocID="{4A64AE4A-8CCA-43CB-B8BB-5D768214A44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9C10B5-1802-4A8F-B496-01800E44FAFE}" type="pres">
      <dgm:prSet presAssocID="{4A64AE4A-8CCA-43CB-B8BB-5D768214A44D}" presName="accent_3" presStyleCnt="0"/>
      <dgm:spPr/>
    </dgm:pt>
    <dgm:pt modelId="{730EA370-3FCF-4E9C-A6A0-5BC8DB2E19A6}" type="pres">
      <dgm:prSet presAssocID="{4A64AE4A-8CCA-43CB-B8BB-5D768214A44D}" presName="accentRepeatNode" presStyleLbl="solidFgAcc1" presStyleIdx="2" presStyleCnt="4"/>
      <dgm:spPr>
        <a:ln>
          <a:solidFill>
            <a:srgbClr val="05294F"/>
          </a:solidFill>
        </a:ln>
      </dgm:spPr>
    </dgm:pt>
    <dgm:pt modelId="{4EED0BF8-89E8-4EF9-8A4E-78BB60979C73}" type="pres">
      <dgm:prSet presAssocID="{4776643C-3877-4571-AD01-E8E7919A471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48898D-1A76-4B3C-A6C0-CF7CF8508F07}" type="pres">
      <dgm:prSet presAssocID="{4776643C-3877-4571-AD01-E8E7919A4715}" presName="accent_4" presStyleCnt="0"/>
      <dgm:spPr/>
    </dgm:pt>
    <dgm:pt modelId="{986C9766-285F-4C46-8B03-F731D8EC6DD8}" type="pres">
      <dgm:prSet presAssocID="{4776643C-3877-4571-AD01-E8E7919A4715}" presName="accentRepeatNode" presStyleLbl="solidFgAcc1" presStyleIdx="3" presStyleCnt="4"/>
      <dgm:spPr>
        <a:ln>
          <a:solidFill>
            <a:srgbClr val="05294F"/>
          </a:solidFill>
        </a:ln>
      </dgm:spPr>
    </dgm:pt>
  </dgm:ptLst>
  <dgm:cxnLst>
    <dgm:cxn modelId="{7C7D3D8F-EF85-4708-B3F1-91C0A56002D2}" type="presOf" srcId="{4776643C-3877-4571-AD01-E8E7919A4715}" destId="{4EED0BF8-89E8-4EF9-8A4E-78BB60979C73}" srcOrd="0" destOrd="0" presId="urn:microsoft.com/office/officeart/2008/layout/VerticalCurvedList"/>
    <dgm:cxn modelId="{CF11FA71-32FA-4695-A862-16EC038E1C99}" type="presOf" srcId="{DB4E7F2A-72F9-42D1-9638-22FF70036C52}" destId="{B63B3BB0-716C-435A-BCAF-DFC644D90AD3}" srcOrd="0" destOrd="0" presId="urn:microsoft.com/office/officeart/2008/layout/VerticalCurvedList"/>
    <dgm:cxn modelId="{235494CA-355D-4CD5-98C9-8BD666B6AD46}" type="presOf" srcId="{07CDBA74-EF8C-4DA9-AFCD-026AB8E8C754}" destId="{19652DD9-CFE4-42D5-8E80-A267C82349F9}" srcOrd="0" destOrd="0" presId="urn:microsoft.com/office/officeart/2008/layout/VerticalCurvedList"/>
    <dgm:cxn modelId="{7FE2753B-45BD-4D73-AC57-F19833542323}" srcId="{EAA5810A-1B2B-474F-AD62-A950FC7A1972}" destId="{4776643C-3877-4571-AD01-E8E7919A4715}" srcOrd="3" destOrd="0" parTransId="{5F1814AA-84D0-47EE-8DAC-816F9B7ABCD9}" sibTransId="{ED1AFEDA-95C0-4F91-859F-7CA540FE2FAD}"/>
    <dgm:cxn modelId="{960EBF30-4E88-4F03-A80D-D6F8EB84C8AA}" type="presOf" srcId="{4A64AE4A-8CCA-43CB-B8BB-5D768214A44D}" destId="{6FDF3E33-4ECD-4F5D-ADDB-435A896B9A64}" srcOrd="0" destOrd="0" presId="urn:microsoft.com/office/officeart/2008/layout/VerticalCurvedList"/>
    <dgm:cxn modelId="{4360D487-011A-49CE-987B-21A375B99C4B}" srcId="{EAA5810A-1B2B-474F-AD62-A950FC7A1972}" destId="{4A64AE4A-8CCA-43CB-B8BB-5D768214A44D}" srcOrd="2" destOrd="0" parTransId="{542A0B42-E381-4C0E-BB83-23D887C6562F}" sibTransId="{7D3A4EEB-217F-46EA-8B51-703E96D8F166}"/>
    <dgm:cxn modelId="{140533EA-EFE5-4E85-B5E7-AFA499926AC3}" type="presOf" srcId="{EC13A7FA-3345-48C6-91C9-ADC9CB54799C}" destId="{6A3C80A4-8A57-43AD-96B4-C28BD52C5300}" srcOrd="0" destOrd="0" presId="urn:microsoft.com/office/officeart/2008/layout/VerticalCurvedList"/>
    <dgm:cxn modelId="{74ADA6AE-C1B9-4B8C-B7A2-347C68917877}" srcId="{EAA5810A-1B2B-474F-AD62-A950FC7A1972}" destId="{EC13A7FA-3345-48C6-91C9-ADC9CB54799C}" srcOrd="0" destOrd="0" parTransId="{983CF003-42DC-49BE-AF79-EBA1E35F26B5}" sibTransId="{DB4E7F2A-72F9-42D1-9638-22FF70036C52}"/>
    <dgm:cxn modelId="{5AC9246F-29C2-4C34-8C6C-808D1D7F22F0}" type="presOf" srcId="{EAA5810A-1B2B-474F-AD62-A950FC7A1972}" destId="{2CA18003-9F64-4CEA-B9D1-5496D88D1772}" srcOrd="0" destOrd="0" presId="urn:microsoft.com/office/officeart/2008/layout/VerticalCurvedList"/>
    <dgm:cxn modelId="{26B22633-1AB1-4DAB-B3A3-6FF82D974BD5}" srcId="{EAA5810A-1B2B-474F-AD62-A950FC7A1972}" destId="{07CDBA74-EF8C-4DA9-AFCD-026AB8E8C754}" srcOrd="1" destOrd="0" parTransId="{629DE9C7-D126-4234-899D-E760F0F153C1}" sibTransId="{7A21DA0B-6846-475A-AC3B-8012E2986081}"/>
    <dgm:cxn modelId="{5E688739-D4B2-402F-B0EB-416DAE1DD694}" type="presParOf" srcId="{2CA18003-9F64-4CEA-B9D1-5496D88D1772}" destId="{C3CA440D-31FF-436F-AFBB-6C1070D04EE7}" srcOrd="0" destOrd="0" presId="urn:microsoft.com/office/officeart/2008/layout/VerticalCurvedList"/>
    <dgm:cxn modelId="{EB5985D0-5331-4104-A83E-B5D5937B3112}" type="presParOf" srcId="{C3CA440D-31FF-436F-AFBB-6C1070D04EE7}" destId="{8533E4AD-6B67-4FEC-B1EA-5719DBF97F5F}" srcOrd="0" destOrd="0" presId="urn:microsoft.com/office/officeart/2008/layout/VerticalCurvedList"/>
    <dgm:cxn modelId="{7C40128C-1E6A-49E0-86B3-7CFCB7BD3445}" type="presParOf" srcId="{8533E4AD-6B67-4FEC-B1EA-5719DBF97F5F}" destId="{068A2E27-C9C2-4EF6-AEA9-CE385AC3AB80}" srcOrd="0" destOrd="0" presId="urn:microsoft.com/office/officeart/2008/layout/VerticalCurvedList"/>
    <dgm:cxn modelId="{4001B36C-8029-4E72-8B0B-1D4BB85944D1}" type="presParOf" srcId="{8533E4AD-6B67-4FEC-B1EA-5719DBF97F5F}" destId="{B63B3BB0-716C-435A-BCAF-DFC644D90AD3}" srcOrd="1" destOrd="0" presId="urn:microsoft.com/office/officeart/2008/layout/VerticalCurvedList"/>
    <dgm:cxn modelId="{C87B5A89-255D-4B7D-83B3-F71F895D63AF}" type="presParOf" srcId="{8533E4AD-6B67-4FEC-B1EA-5719DBF97F5F}" destId="{1B2CF77B-F408-4D7D-A114-F9F2F86DF65C}" srcOrd="2" destOrd="0" presId="urn:microsoft.com/office/officeart/2008/layout/VerticalCurvedList"/>
    <dgm:cxn modelId="{EB3DA4A4-790C-47AF-A818-ACBF4C1EE526}" type="presParOf" srcId="{8533E4AD-6B67-4FEC-B1EA-5719DBF97F5F}" destId="{4E7CDBAA-A204-42E5-9AB2-CBF4BF3FA178}" srcOrd="3" destOrd="0" presId="urn:microsoft.com/office/officeart/2008/layout/VerticalCurvedList"/>
    <dgm:cxn modelId="{2F7CEEAC-0CA6-485A-A7A9-12239D6CB300}" type="presParOf" srcId="{C3CA440D-31FF-436F-AFBB-6C1070D04EE7}" destId="{6A3C80A4-8A57-43AD-96B4-C28BD52C5300}" srcOrd="1" destOrd="0" presId="urn:microsoft.com/office/officeart/2008/layout/VerticalCurvedList"/>
    <dgm:cxn modelId="{6A14ACA3-FB6B-4A8E-A15D-8B09CC818FF7}" type="presParOf" srcId="{C3CA440D-31FF-436F-AFBB-6C1070D04EE7}" destId="{8C6FB0B9-08EA-4A2F-A125-E339C0FC538D}" srcOrd="2" destOrd="0" presId="urn:microsoft.com/office/officeart/2008/layout/VerticalCurvedList"/>
    <dgm:cxn modelId="{23954A45-65EB-4C69-AD46-6B832F93F132}" type="presParOf" srcId="{8C6FB0B9-08EA-4A2F-A125-E339C0FC538D}" destId="{48B03B1F-0145-45F0-A457-8382ECF192FF}" srcOrd="0" destOrd="0" presId="urn:microsoft.com/office/officeart/2008/layout/VerticalCurvedList"/>
    <dgm:cxn modelId="{2616015E-4B2C-446D-A009-109B69332FDD}" type="presParOf" srcId="{C3CA440D-31FF-436F-AFBB-6C1070D04EE7}" destId="{19652DD9-CFE4-42D5-8E80-A267C82349F9}" srcOrd="3" destOrd="0" presId="urn:microsoft.com/office/officeart/2008/layout/VerticalCurvedList"/>
    <dgm:cxn modelId="{FE4C6D72-8D84-42E8-A64E-14802A0D143E}" type="presParOf" srcId="{C3CA440D-31FF-436F-AFBB-6C1070D04EE7}" destId="{9714B128-3BD9-42DC-A898-8786DA880D44}" srcOrd="4" destOrd="0" presId="urn:microsoft.com/office/officeart/2008/layout/VerticalCurvedList"/>
    <dgm:cxn modelId="{A0FEEAFF-9179-4D7B-9D53-566DC06E13FA}" type="presParOf" srcId="{9714B128-3BD9-42DC-A898-8786DA880D44}" destId="{05648F3C-3662-4BE1-BDCA-1EAFA0E8F140}" srcOrd="0" destOrd="0" presId="urn:microsoft.com/office/officeart/2008/layout/VerticalCurvedList"/>
    <dgm:cxn modelId="{9756A6ED-4CE2-4750-9062-34842916D274}" type="presParOf" srcId="{C3CA440D-31FF-436F-AFBB-6C1070D04EE7}" destId="{6FDF3E33-4ECD-4F5D-ADDB-435A896B9A64}" srcOrd="5" destOrd="0" presId="urn:microsoft.com/office/officeart/2008/layout/VerticalCurvedList"/>
    <dgm:cxn modelId="{BB5946B7-FA53-4FB4-8325-C1CBFC9AE9FF}" type="presParOf" srcId="{C3CA440D-31FF-436F-AFBB-6C1070D04EE7}" destId="{E29C10B5-1802-4A8F-B496-01800E44FAFE}" srcOrd="6" destOrd="0" presId="urn:microsoft.com/office/officeart/2008/layout/VerticalCurvedList"/>
    <dgm:cxn modelId="{A19FD18B-17BF-46EE-90B4-F4D5F5C35118}" type="presParOf" srcId="{E29C10B5-1802-4A8F-B496-01800E44FAFE}" destId="{730EA370-3FCF-4E9C-A6A0-5BC8DB2E19A6}" srcOrd="0" destOrd="0" presId="urn:microsoft.com/office/officeart/2008/layout/VerticalCurvedList"/>
    <dgm:cxn modelId="{890402BE-79BC-41D6-9A80-52E079BFF08E}" type="presParOf" srcId="{C3CA440D-31FF-436F-AFBB-6C1070D04EE7}" destId="{4EED0BF8-89E8-4EF9-8A4E-78BB60979C73}" srcOrd="7" destOrd="0" presId="urn:microsoft.com/office/officeart/2008/layout/VerticalCurvedList"/>
    <dgm:cxn modelId="{D758053A-2AA5-477E-B1BA-98394275A10D}" type="presParOf" srcId="{C3CA440D-31FF-436F-AFBB-6C1070D04EE7}" destId="{5148898D-1A76-4B3C-A6C0-CF7CF8508F07}" srcOrd="8" destOrd="0" presId="urn:microsoft.com/office/officeart/2008/layout/VerticalCurvedList"/>
    <dgm:cxn modelId="{D6F27E9D-F217-4250-B073-C7B3B403AD50}" type="presParOf" srcId="{5148898D-1A76-4B3C-A6C0-CF7CF8508F07}" destId="{986C9766-285F-4C46-8B03-F731D8EC6D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A5810A-1B2B-474F-AD62-A950FC7A1972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C13A7FA-3345-48C6-91C9-ADC9CB54799C}">
      <dgm:prSet phldrT="[Text]" custT="1"/>
      <dgm:spPr>
        <a:solidFill>
          <a:srgbClr val="05294F"/>
        </a:solidFill>
        <a:ln>
          <a:solidFill>
            <a:srgbClr val="05294F"/>
          </a:solidFill>
        </a:ln>
      </dgm:spPr>
      <dgm:t>
        <a:bodyPr/>
        <a:lstStyle/>
        <a:p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Prüfung 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in PULS unter „Meine Module“ </a:t>
          </a: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suchen</a:t>
          </a:r>
        </a:p>
      </dgm:t>
    </dgm:pt>
    <dgm:pt modelId="{983CF003-42DC-49BE-AF79-EBA1E35F26B5}" type="parTrans" cxnId="{74ADA6AE-C1B9-4B8C-B7A2-347C68917877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E7F2A-72F9-42D1-9638-22FF70036C52}" type="sibTrans" cxnId="{74ADA6AE-C1B9-4B8C-B7A2-347C68917877}">
      <dgm:prSet/>
      <dgm:spPr>
        <a:ln>
          <a:solidFill>
            <a:srgbClr val="05294F"/>
          </a:solidFill>
        </a:ln>
      </dgm:spPr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CDBA74-EF8C-4DA9-AFCD-026AB8E8C754}">
      <dgm:prSet phldrT="[Text]" custT="1"/>
      <dgm:spPr>
        <a:solidFill>
          <a:srgbClr val="05294F"/>
        </a:solidFill>
        <a:ln>
          <a:solidFill>
            <a:srgbClr val="05294F"/>
          </a:solidFill>
        </a:ln>
      </dgm:spPr>
      <dgm:t>
        <a:bodyPr/>
        <a:lstStyle/>
        <a:p>
          <a:r>
            <a:rPr lang="de-DE" sz="1800" b="0" dirty="0">
              <a:latin typeface="Arial" panose="020B0604020202020204" pitchFamily="34" charset="0"/>
              <a:cs typeface="Arial" panose="020B0604020202020204" pitchFamily="34" charset="0"/>
            </a:rPr>
            <a:t>Fach</a:t>
          </a: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dirty="0">
              <a:latin typeface="Arial" panose="020B0604020202020204" pitchFamily="34" charset="0"/>
              <a:cs typeface="Arial" panose="020B0604020202020204" pitchFamily="34" charset="0"/>
            </a:rPr>
            <a:t>auswählen</a:t>
          </a: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 Belegen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Abmelden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mit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iTAN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- Nummer</a:t>
          </a:r>
        </a:p>
      </dgm:t>
    </dgm:pt>
    <dgm:pt modelId="{629DE9C7-D126-4234-899D-E760F0F153C1}" type="parTrans" cxnId="{26B22633-1AB1-4DAB-B3A3-6FF82D974BD5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21DA0B-6846-475A-AC3B-8012E2986081}" type="sibTrans" cxnId="{26B22633-1AB1-4DAB-B3A3-6FF82D974BD5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76643C-3877-4571-AD01-E8E7919A4715}">
      <dgm:prSet phldrT="[Text]" custT="1"/>
      <dgm:spPr>
        <a:solidFill>
          <a:srgbClr val="05294F"/>
        </a:solidFill>
        <a:ln>
          <a:solidFill>
            <a:srgbClr val="05294F"/>
          </a:solidFill>
        </a:ln>
      </dgm:spPr>
      <dgm:t>
        <a:bodyPr/>
        <a:lstStyle/>
        <a:p>
          <a:r>
            <a:rPr lang="de-DE" sz="1800" b="1" dirty="0" err="1">
              <a:latin typeface="Arial" panose="020B0604020202020204" pitchFamily="34" charset="0"/>
              <a:cs typeface="Arial" panose="020B0604020202020204" pitchFamily="34" charset="0"/>
            </a:rPr>
            <a:t>iTAN</a:t>
          </a: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-Nummer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eingeben und </a:t>
          </a: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Bestätigung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abwarten</a:t>
          </a:r>
        </a:p>
      </dgm:t>
    </dgm:pt>
    <dgm:pt modelId="{5F1814AA-84D0-47EE-8DAC-816F9B7ABCD9}" type="parTrans" cxnId="{7FE2753B-45BD-4D73-AC57-F19833542323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1AFEDA-95C0-4F91-859F-7CA540FE2FAD}" type="sibTrans" cxnId="{7FE2753B-45BD-4D73-AC57-F19833542323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A18003-9F64-4CEA-B9D1-5496D88D1772}" type="pres">
      <dgm:prSet presAssocID="{EAA5810A-1B2B-474F-AD62-A950FC7A19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C3CA440D-31FF-436F-AFBB-6C1070D04EE7}" type="pres">
      <dgm:prSet presAssocID="{EAA5810A-1B2B-474F-AD62-A950FC7A1972}" presName="Name1" presStyleCnt="0"/>
      <dgm:spPr/>
    </dgm:pt>
    <dgm:pt modelId="{8533E4AD-6B67-4FEC-B1EA-5719DBF97F5F}" type="pres">
      <dgm:prSet presAssocID="{EAA5810A-1B2B-474F-AD62-A950FC7A1972}" presName="cycle" presStyleCnt="0"/>
      <dgm:spPr/>
    </dgm:pt>
    <dgm:pt modelId="{068A2E27-C9C2-4EF6-AEA9-CE385AC3AB80}" type="pres">
      <dgm:prSet presAssocID="{EAA5810A-1B2B-474F-AD62-A950FC7A1972}" presName="srcNode" presStyleLbl="node1" presStyleIdx="0" presStyleCnt="3"/>
      <dgm:spPr/>
    </dgm:pt>
    <dgm:pt modelId="{B63B3BB0-716C-435A-BCAF-DFC644D90AD3}" type="pres">
      <dgm:prSet presAssocID="{EAA5810A-1B2B-474F-AD62-A950FC7A1972}" presName="conn" presStyleLbl="parChTrans1D2" presStyleIdx="0" presStyleCnt="1"/>
      <dgm:spPr/>
      <dgm:t>
        <a:bodyPr/>
        <a:lstStyle/>
        <a:p>
          <a:endParaRPr lang="de-DE"/>
        </a:p>
      </dgm:t>
    </dgm:pt>
    <dgm:pt modelId="{1B2CF77B-F408-4D7D-A114-F9F2F86DF65C}" type="pres">
      <dgm:prSet presAssocID="{EAA5810A-1B2B-474F-AD62-A950FC7A1972}" presName="extraNode" presStyleLbl="node1" presStyleIdx="0" presStyleCnt="3"/>
      <dgm:spPr/>
    </dgm:pt>
    <dgm:pt modelId="{4E7CDBAA-A204-42E5-9AB2-CBF4BF3FA178}" type="pres">
      <dgm:prSet presAssocID="{EAA5810A-1B2B-474F-AD62-A950FC7A1972}" presName="dstNode" presStyleLbl="node1" presStyleIdx="0" presStyleCnt="3"/>
      <dgm:spPr/>
    </dgm:pt>
    <dgm:pt modelId="{6A3C80A4-8A57-43AD-96B4-C28BD52C5300}" type="pres">
      <dgm:prSet presAssocID="{EC13A7FA-3345-48C6-91C9-ADC9CB54799C}" presName="text_1" presStyleLbl="node1" presStyleIdx="0" presStyleCnt="3" custLinFactNeighborX="-1563" custLinFactNeighborY="-217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6FB0B9-08EA-4A2F-A125-E339C0FC538D}" type="pres">
      <dgm:prSet presAssocID="{EC13A7FA-3345-48C6-91C9-ADC9CB54799C}" presName="accent_1" presStyleCnt="0"/>
      <dgm:spPr/>
    </dgm:pt>
    <dgm:pt modelId="{48B03B1F-0145-45F0-A457-8382ECF192FF}" type="pres">
      <dgm:prSet presAssocID="{EC13A7FA-3345-48C6-91C9-ADC9CB54799C}" presName="accentRepeatNode" presStyleLbl="solidFgAcc1" presStyleIdx="0" presStyleCnt="3"/>
      <dgm:spPr>
        <a:ln>
          <a:solidFill>
            <a:srgbClr val="05294F"/>
          </a:solidFill>
        </a:ln>
      </dgm:spPr>
    </dgm:pt>
    <dgm:pt modelId="{19652DD9-CFE4-42D5-8E80-A267C82349F9}" type="pres">
      <dgm:prSet presAssocID="{07CDBA74-EF8C-4DA9-AFCD-026AB8E8C75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14B128-3BD9-42DC-A898-8786DA880D44}" type="pres">
      <dgm:prSet presAssocID="{07CDBA74-EF8C-4DA9-AFCD-026AB8E8C754}" presName="accent_2" presStyleCnt="0"/>
      <dgm:spPr/>
    </dgm:pt>
    <dgm:pt modelId="{05648F3C-3662-4BE1-BDCA-1EAFA0E8F140}" type="pres">
      <dgm:prSet presAssocID="{07CDBA74-EF8C-4DA9-AFCD-026AB8E8C754}" presName="accentRepeatNode" presStyleLbl="solidFgAcc1" presStyleIdx="1" presStyleCnt="3"/>
      <dgm:spPr>
        <a:ln>
          <a:solidFill>
            <a:srgbClr val="05294F"/>
          </a:solidFill>
        </a:ln>
      </dgm:spPr>
    </dgm:pt>
    <dgm:pt modelId="{604DAC9E-6B05-4096-8FE9-8ACA239407AB}" type="pres">
      <dgm:prSet presAssocID="{4776643C-3877-4571-AD01-E8E7919A471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D5DFAA-B9BA-4648-B37C-78D2D072CE3C}" type="pres">
      <dgm:prSet presAssocID="{4776643C-3877-4571-AD01-E8E7919A4715}" presName="accent_3" presStyleCnt="0"/>
      <dgm:spPr/>
    </dgm:pt>
    <dgm:pt modelId="{986C9766-285F-4C46-8B03-F731D8EC6DD8}" type="pres">
      <dgm:prSet presAssocID="{4776643C-3877-4571-AD01-E8E7919A4715}" presName="accentRepeatNode" presStyleLbl="solidFgAcc1" presStyleIdx="2" presStyleCnt="3"/>
      <dgm:spPr>
        <a:ln>
          <a:solidFill>
            <a:srgbClr val="05294F"/>
          </a:solidFill>
        </a:ln>
      </dgm:spPr>
    </dgm:pt>
  </dgm:ptLst>
  <dgm:cxnLst>
    <dgm:cxn modelId="{F0593D89-F689-4D0C-A4DD-2199AC3E46F4}" type="presOf" srcId="{EC13A7FA-3345-48C6-91C9-ADC9CB54799C}" destId="{6A3C80A4-8A57-43AD-96B4-C28BD52C5300}" srcOrd="0" destOrd="0" presId="urn:microsoft.com/office/officeart/2008/layout/VerticalCurvedList"/>
    <dgm:cxn modelId="{F7F2A34B-5A4E-4193-9B0F-7BC3A2C68A61}" type="presOf" srcId="{DB4E7F2A-72F9-42D1-9638-22FF70036C52}" destId="{B63B3BB0-716C-435A-BCAF-DFC644D90AD3}" srcOrd="0" destOrd="0" presId="urn:microsoft.com/office/officeart/2008/layout/VerticalCurvedList"/>
    <dgm:cxn modelId="{DE043CE0-17E4-448C-85AB-BF4AFBFF1F30}" type="presOf" srcId="{4776643C-3877-4571-AD01-E8E7919A4715}" destId="{604DAC9E-6B05-4096-8FE9-8ACA239407AB}" srcOrd="0" destOrd="0" presId="urn:microsoft.com/office/officeart/2008/layout/VerticalCurvedList"/>
    <dgm:cxn modelId="{2CBD55B6-3062-4E69-9A0A-80BD3CD898A4}" type="presOf" srcId="{07CDBA74-EF8C-4DA9-AFCD-026AB8E8C754}" destId="{19652DD9-CFE4-42D5-8E80-A267C82349F9}" srcOrd="0" destOrd="0" presId="urn:microsoft.com/office/officeart/2008/layout/VerticalCurvedList"/>
    <dgm:cxn modelId="{7FE2753B-45BD-4D73-AC57-F19833542323}" srcId="{EAA5810A-1B2B-474F-AD62-A950FC7A1972}" destId="{4776643C-3877-4571-AD01-E8E7919A4715}" srcOrd="2" destOrd="0" parTransId="{5F1814AA-84D0-47EE-8DAC-816F9B7ABCD9}" sibTransId="{ED1AFEDA-95C0-4F91-859F-7CA540FE2FAD}"/>
    <dgm:cxn modelId="{26B22633-1AB1-4DAB-B3A3-6FF82D974BD5}" srcId="{EAA5810A-1B2B-474F-AD62-A950FC7A1972}" destId="{07CDBA74-EF8C-4DA9-AFCD-026AB8E8C754}" srcOrd="1" destOrd="0" parTransId="{629DE9C7-D126-4234-899D-E760F0F153C1}" sibTransId="{7A21DA0B-6846-475A-AC3B-8012E2986081}"/>
    <dgm:cxn modelId="{18D9CB2D-744E-4EB2-8B41-66E8501B5584}" type="presOf" srcId="{EAA5810A-1B2B-474F-AD62-A950FC7A1972}" destId="{2CA18003-9F64-4CEA-B9D1-5496D88D1772}" srcOrd="0" destOrd="0" presId="urn:microsoft.com/office/officeart/2008/layout/VerticalCurvedList"/>
    <dgm:cxn modelId="{74ADA6AE-C1B9-4B8C-B7A2-347C68917877}" srcId="{EAA5810A-1B2B-474F-AD62-A950FC7A1972}" destId="{EC13A7FA-3345-48C6-91C9-ADC9CB54799C}" srcOrd="0" destOrd="0" parTransId="{983CF003-42DC-49BE-AF79-EBA1E35F26B5}" sibTransId="{DB4E7F2A-72F9-42D1-9638-22FF70036C52}"/>
    <dgm:cxn modelId="{10CB3477-AB47-4B3C-8904-E59394B36E86}" type="presParOf" srcId="{2CA18003-9F64-4CEA-B9D1-5496D88D1772}" destId="{C3CA440D-31FF-436F-AFBB-6C1070D04EE7}" srcOrd="0" destOrd="0" presId="urn:microsoft.com/office/officeart/2008/layout/VerticalCurvedList"/>
    <dgm:cxn modelId="{9181F1A0-D4A5-48AB-96C4-C1B9D8F001D0}" type="presParOf" srcId="{C3CA440D-31FF-436F-AFBB-6C1070D04EE7}" destId="{8533E4AD-6B67-4FEC-B1EA-5719DBF97F5F}" srcOrd="0" destOrd="0" presId="urn:microsoft.com/office/officeart/2008/layout/VerticalCurvedList"/>
    <dgm:cxn modelId="{CE64CA6A-B808-419F-BE91-EE38D151E544}" type="presParOf" srcId="{8533E4AD-6B67-4FEC-B1EA-5719DBF97F5F}" destId="{068A2E27-C9C2-4EF6-AEA9-CE385AC3AB80}" srcOrd="0" destOrd="0" presId="urn:microsoft.com/office/officeart/2008/layout/VerticalCurvedList"/>
    <dgm:cxn modelId="{887971BE-52CA-48CF-92F1-A363EDA79A2C}" type="presParOf" srcId="{8533E4AD-6B67-4FEC-B1EA-5719DBF97F5F}" destId="{B63B3BB0-716C-435A-BCAF-DFC644D90AD3}" srcOrd="1" destOrd="0" presId="urn:microsoft.com/office/officeart/2008/layout/VerticalCurvedList"/>
    <dgm:cxn modelId="{75412C76-14B2-422D-A643-00FBE9B74031}" type="presParOf" srcId="{8533E4AD-6B67-4FEC-B1EA-5719DBF97F5F}" destId="{1B2CF77B-F408-4D7D-A114-F9F2F86DF65C}" srcOrd="2" destOrd="0" presId="urn:microsoft.com/office/officeart/2008/layout/VerticalCurvedList"/>
    <dgm:cxn modelId="{0E3F2406-7DBA-44B9-A1BB-C904EA97ED68}" type="presParOf" srcId="{8533E4AD-6B67-4FEC-B1EA-5719DBF97F5F}" destId="{4E7CDBAA-A204-42E5-9AB2-CBF4BF3FA178}" srcOrd="3" destOrd="0" presId="urn:microsoft.com/office/officeart/2008/layout/VerticalCurvedList"/>
    <dgm:cxn modelId="{FC3124F7-58F4-496F-ABB1-283290FCAD56}" type="presParOf" srcId="{C3CA440D-31FF-436F-AFBB-6C1070D04EE7}" destId="{6A3C80A4-8A57-43AD-96B4-C28BD52C5300}" srcOrd="1" destOrd="0" presId="urn:microsoft.com/office/officeart/2008/layout/VerticalCurvedList"/>
    <dgm:cxn modelId="{9A3AC391-D8F0-44C3-8B0D-B98207C2C76C}" type="presParOf" srcId="{C3CA440D-31FF-436F-AFBB-6C1070D04EE7}" destId="{8C6FB0B9-08EA-4A2F-A125-E339C0FC538D}" srcOrd="2" destOrd="0" presId="urn:microsoft.com/office/officeart/2008/layout/VerticalCurvedList"/>
    <dgm:cxn modelId="{B2BA3842-16B2-4904-B801-8E80A8652BF2}" type="presParOf" srcId="{8C6FB0B9-08EA-4A2F-A125-E339C0FC538D}" destId="{48B03B1F-0145-45F0-A457-8382ECF192FF}" srcOrd="0" destOrd="0" presId="urn:microsoft.com/office/officeart/2008/layout/VerticalCurvedList"/>
    <dgm:cxn modelId="{9F4924DA-5B5F-48C7-AC7C-096A8B673735}" type="presParOf" srcId="{C3CA440D-31FF-436F-AFBB-6C1070D04EE7}" destId="{19652DD9-CFE4-42D5-8E80-A267C82349F9}" srcOrd="3" destOrd="0" presId="urn:microsoft.com/office/officeart/2008/layout/VerticalCurvedList"/>
    <dgm:cxn modelId="{20B46A71-E253-432D-BECC-CC0BB1F62A8D}" type="presParOf" srcId="{C3CA440D-31FF-436F-AFBB-6C1070D04EE7}" destId="{9714B128-3BD9-42DC-A898-8786DA880D44}" srcOrd="4" destOrd="0" presId="urn:microsoft.com/office/officeart/2008/layout/VerticalCurvedList"/>
    <dgm:cxn modelId="{3EE21AEE-D6B1-4E5E-9A31-8DECE58BA628}" type="presParOf" srcId="{9714B128-3BD9-42DC-A898-8786DA880D44}" destId="{05648F3C-3662-4BE1-BDCA-1EAFA0E8F140}" srcOrd="0" destOrd="0" presId="urn:microsoft.com/office/officeart/2008/layout/VerticalCurvedList"/>
    <dgm:cxn modelId="{826E06E8-A699-44CD-88B3-706B6D99B701}" type="presParOf" srcId="{C3CA440D-31FF-436F-AFBB-6C1070D04EE7}" destId="{604DAC9E-6B05-4096-8FE9-8ACA239407AB}" srcOrd="5" destOrd="0" presId="urn:microsoft.com/office/officeart/2008/layout/VerticalCurvedList"/>
    <dgm:cxn modelId="{ABF091C7-F6C7-4225-BA36-D62C3BE505DA}" type="presParOf" srcId="{C3CA440D-31FF-436F-AFBB-6C1070D04EE7}" destId="{00D5DFAA-B9BA-4648-B37C-78D2D072CE3C}" srcOrd="6" destOrd="0" presId="urn:microsoft.com/office/officeart/2008/layout/VerticalCurvedList"/>
    <dgm:cxn modelId="{BBF66F63-665B-4D1F-9059-1E78451A9F3A}" type="presParOf" srcId="{00D5DFAA-B9BA-4648-B37C-78D2D072CE3C}" destId="{986C9766-285F-4C46-8B03-F731D8EC6D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D0AEB6-D622-4A56-A98B-0C0EED3477FB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2A12D7-051A-4FEB-A60C-A0ED8A90D5B8}">
      <dgm:prSet phldrT="[Text]" custT="1"/>
      <dgm:spPr>
        <a:solidFill>
          <a:schemeClr val="bg1"/>
        </a:solidFill>
        <a:ln>
          <a:solidFill>
            <a:srgbClr val="05294F"/>
          </a:solidFill>
        </a:ln>
      </dgm:spPr>
      <dgm:t>
        <a:bodyPr/>
        <a:lstStyle/>
        <a:p>
          <a:r>
            <a:rPr lang="de-DE" sz="1800" dirty="0">
              <a:solidFill>
                <a:srgbClr val="05294F"/>
              </a:solidFill>
              <a:latin typeface="Arial" panose="020B0604020202020204" pitchFamily="34" charset="0"/>
              <a:cs typeface="Arial" panose="020B0604020202020204" pitchFamily="34" charset="0"/>
            </a:rPr>
            <a:t>Selbstlerntests</a:t>
          </a:r>
        </a:p>
      </dgm:t>
    </dgm:pt>
    <dgm:pt modelId="{12FF2B53-2A7B-4716-B473-62723725E91B}" type="parTrans" cxnId="{E15122C0-E590-43C5-8BEB-2F65BE2BA466}">
      <dgm:prSet/>
      <dgm:spPr/>
      <dgm:t>
        <a:bodyPr/>
        <a:lstStyle/>
        <a:p>
          <a:endParaRPr lang="de-DE" sz="5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FB355-7165-4BCC-AB99-68EA8C5517B6}" type="sibTrans" cxnId="{E15122C0-E590-43C5-8BEB-2F65BE2BA466}">
      <dgm:prSet/>
      <dgm:spPr/>
      <dgm:t>
        <a:bodyPr/>
        <a:lstStyle/>
        <a:p>
          <a:endParaRPr lang="de-DE"/>
        </a:p>
      </dgm:t>
    </dgm:pt>
    <dgm:pt modelId="{CB72CD1E-1AA6-43B9-9D4B-FD6966DC34BB}">
      <dgm:prSet phldrT="[Text]" custT="1"/>
      <dgm:spPr>
        <a:solidFill>
          <a:schemeClr val="bg1"/>
        </a:solidFill>
        <a:ln>
          <a:solidFill>
            <a:srgbClr val="05294F"/>
          </a:solidFill>
        </a:ln>
      </dgm:spPr>
      <dgm:t>
        <a:bodyPr/>
        <a:lstStyle/>
        <a:p>
          <a:r>
            <a:rPr lang="de-DE" sz="1800" dirty="0">
              <a:solidFill>
                <a:srgbClr val="05294F"/>
              </a:solidFill>
              <a:latin typeface="Arial" panose="020B0604020202020204" pitchFamily="34" charset="0"/>
              <a:cs typeface="Arial" panose="020B0604020202020204" pitchFamily="34" charset="0"/>
            </a:rPr>
            <a:t>Kollaboratives Arbeiten</a:t>
          </a:r>
        </a:p>
      </dgm:t>
    </dgm:pt>
    <dgm:pt modelId="{C250FC58-0B42-4B59-8C43-922153B8166C}" type="parTrans" cxnId="{31BF7AF1-D02B-4110-A93F-30BF32CBCC65}">
      <dgm:prSet/>
      <dgm:spPr/>
      <dgm:t>
        <a:bodyPr/>
        <a:lstStyle/>
        <a:p>
          <a:endParaRPr lang="de-DE" sz="5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EDC69F-0690-48E5-912C-BC9A39149FE1}" type="sibTrans" cxnId="{31BF7AF1-D02B-4110-A93F-30BF32CBCC65}">
      <dgm:prSet/>
      <dgm:spPr/>
      <dgm:t>
        <a:bodyPr/>
        <a:lstStyle/>
        <a:p>
          <a:endParaRPr lang="de-DE" sz="5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E843FD-313C-4A4F-9009-B463152FB013}">
      <dgm:prSet phldrT="[Text]" custT="1"/>
      <dgm:spPr>
        <a:solidFill>
          <a:schemeClr val="bg1"/>
        </a:solidFill>
        <a:ln>
          <a:solidFill>
            <a:srgbClr val="05294F"/>
          </a:solidFill>
        </a:ln>
      </dgm:spPr>
      <dgm:t>
        <a:bodyPr/>
        <a:lstStyle/>
        <a:p>
          <a:r>
            <a:rPr lang="de-DE" sz="1800" dirty="0">
              <a:solidFill>
                <a:srgbClr val="05294F"/>
              </a:solidFill>
              <a:latin typeface="Arial" panose="020B0604020202020204" pitchFamily="34" charset="0"/>
              <a:cs typeface="Arial" panose="020B0604020202020204" pitchFamily="34" charset="0"/>
            </a:rPr>
            <a:t>Veranstaltungs-begleitende Kurse </a:t>
          </a:r>
        </a:p>
      </dgm:t>
    </dgm:pt>
    <dgm:pt modelId="{9CE7C895-32C1-4E8A-B784-88BE21E0E4BB}" type="parTrans" cxnId="{18AAEA25-918F-445A-973C-DB1B10599210}">
      <dgm:prSet/>
      <dgm:spPr/>
      <dgm:t>
        <a:bodyPr/>
        <a:lstStyle/>
        <a:p>
          <a:endParaRPr lang="de-DE" sz="5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608C5-32E5-4C29-87CB-FCAE95776D51}" type="sibTrans" cxnId="{18AAEA25-918F-445A-973C-DB1B10599210}">
      <dgm:prSet/>
      <dgm:spPr/>
      <dgm:t>
        <a:bodyPr/>
        <a:lstStyle/>
        <a:p>
          <a:endParaRPr lang="de-DE" sz="5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A512E5-B14E-4CDF-A744-D6B32E99C10F}">
      <dgm:prSet phldrT="[Text]" custT="1"/>
      <dgm:spPr>
        <a:solidFill>
          <a:schemeClr val="bg1"/>
        </a:solidFill>
        <a:ln>
          <a:solidFill>
            <a:srgbClr val="05294F"/>
          </a:solidFill>
        </a:ln>
      </dgm:spPr>
      <dgm:t>
        <a:bodyPr/>
        <a:lstStyle/>
        <a:p>
          <a:r>
            <a:rPr lang="de-DE" sz="1800" dirty="0">
              <a:solidFill>
                <a:srgbClr val="05294F"/>
              </a:solidFill>
              <a:latin typeface="Arial" panose="020B0604020202020204" pitchFamily="34" charset="0"/>
              <a:cs typeface="Arial" panose="020B0604020202020204" pitchFamily="34" charset="0"/>
            </a:rPr>
            <a:t>Einschreibung teilweise zwingend erforderlich</a:t>
          </a:r>
        </a:p>
      </dgm:t>
    </dgm:pt>
    <dgm:pt modelId="{89712133-26D8-4802-86AA-DCA7BAAB35C2}" type="parTrans" cxnId="{D532EC9D-D4DD-4D2E-95F1-739943C38C65}">
      <dgm:prSet/>
      <dgm:spPr/>
      <dgm:t>
        <a:bodyPr/>
        <a:lstStyle/>
        <a:p>
          <a:endParaRPr lang="de-DE" sz="5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9DB8F0-189A-4CF3-81FF-3F43AFC5A0BC}" type="sibTrans" cxnId="{D532EC9D-D4DD-4D2E-95F1-739943C38C65}">
      <dgm:prSet/>
      <dgm:spPr/>
      <dgm:t>
        <a:bodyPr/>
        <a:lstStyle/>
        <a:p>
          <a:endParaRPr lang="de-DE" sz="5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A4832F-DF6B-4C22-A6AD-739E7E3ACEA7}" type="pres">
      <dgm:prSet presAssocID="{71D0AEB6-D622-4A56-A98B-0C0EED3477F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E51EDFDA-A9EB-42B0-9094-7F5E42B41F21}" type="pres">
      <dgm:prSet presAssocID="{762A12D7-051A-4FEB-A60C-A0ED8A90D5B8}" presName="composite" presStyleCnt="0"/>
      <dgm:spPr/>
    </dgm:pt>
    <dgm:pt modelId="{267E0873-C887-43A0-8A20-91DD61C10150}" type="pres">
      <dgm:prSet presAssocID="{762A12D7-051A-4FEB-A60C-A0ED8A90D5B8}" presName="rect1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924AF5C-4650-489C-A1CC-0C16501B4AC8}" type="pres">
      <dgm:prSet presAssocID="{762A12D7-051A-4FEB-A60C-A0ED8A90D5B8}" presName="rect2" presStyleLbl="node1" presStyleIdx="0" presStyleCnt="4" custScaleX="146318" custScaleY="1167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B71798-3DD2-4427-AA87-A0E5174AC57B}" type="pres">
      <dgm:prSet presAssocID="{7C8FB355-7165-4BCC-AB99-68EA8C5517B6}" presName="sibTrans" presStyleCnt="0"/>
      <dgm:spPr/>
    </dgm:pt>
    <dgm:pt modelId="{14DEBFD7-4C9C-4511-9FCF-E1FE4A1CC9D0}" type="pres">
      <dgm:prSet presAssocID="{CB72CD1E-1AA6-43B9-9D4B-FD6966DC34BB}" presName="composite" presStyleCnt="0"/>
      <dgm:spPr/>
    </dgm:pt>
    <dgm:pt modelId="{556C1999-D74E-4BD7-830A-F248884F52CF}" type="pres">
      <dgm:prSet presAssocID="{CB72CD1E-1AA6-43B9-9D4B-FD6966DC34BB}" presName="rect1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0B3FDF0-3F81-4F63-A9EB-41229B702103}" type="pres">
      <dgm:prSet presAssocID="{CB72CD1E-1AA6-43B9-9D4B-FD6966DC34BB}" presName="rect2" presStyleLbl="node1" presStyleIdx="1" presStyleCnt="4" custScaleX="146465" custScaleY="11705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3D4F5A-71AD-45F9-ADC8-3FFE41619C94}" type="pres">
      <dgm:prSet presAssocID="{E7EDC69F-0690-48E5-912C-BC9A39149FE1}" presName="sibTrans" presStyleCnt="0"/>
      <dgm:spPr/>
    </dgm:pt>
    <dgm:pt modelId="{D98B09B6-8835-4521-83EB-41139832C894}" type="pres">
      <dgm:prSet presAssocID="{5AE843FD-313C-4A4F-9009-B463152FB013}" presName="composite" presStyleCnt="0"/>
      <dgm:spPr/>
    </dgm:pt>
    <dgm:pt modelId="{B147FB2B-B398-402C-8116-D7A364ABA3A9}" type="pres">
      <dgm:prSet presAssocID="{5AE843FD-313C-4A4F-9009-B463152FB013}" presName="rect1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7EE77EF-07CF-4811-B716-8839D9546E74}" type="pres">
      <dgm:prSet presAssocID="{5AE843FD-313C-4A4F-9009-B463152FB013}" presName="rect2" presStyleLbl="node1" presStyleIdx="2" presStyleCnt="4" custScaleX="145438" custScaleY="11635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BEA52C-D051-4762-B94A-8D02CA9FCB07}" type="pres">
      <dgm:prSet presAssocID="{0FC608C5-32E5-4C29-87CB-FCAE95776D51}" presName="sibTrans" presStyleCnt="0"/>
      <dgm:spPr/>
    </dgm:pt>
    <dgm:pt modelId="{04339C78-622E-4F81-A5CD-7527DCCDEA96}" type="pres">
      <dgm:prSet presAssocID="{12A512E5-B14E-4CDF-A744-D6B32E99C10F}" presName="composite" presStyleCnt="0"/>
      <dgm:spPr/>
    </dgm:pt>
    <dgm:pt modelId="{10450664-2B4E-4413-96F6-E5883FD4AFF4}" type="pres">
      <dgm:prSet presAssocID="{12A512E5-B14E-4CDF-A744-D6B32E99C10F}" presName="rect1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CBE138A-F104-46B1-8DC8-986139036781}" type="pres">
      <dgm:prSet presAssocID="{12A512E5-B14E-4CDF-A744-D6B32E99C10F}" presName="rect2" presStyleLbl="node1" presStyleIdx="3" presStyleCnt="4" custScaleX="146613" custScaleY="1171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2375264-90A4-44FB-A0F2-5CCB9C2B61DB}" type="presOf" srcId="{12A512E5-B14E-4CDF-A744-D6B32E99C10F}" destId="{9CBE138A-F104-46B1-8DC8-986139036781}" srcOrd="0" destOrd="0" presId="urn:microsoft.com/office/officeart/2008/layout/BendingPictureBlocks"/>
    <dgm:cxn modelId="{2DC8ADD6-4925-40AE-85CA-65CDF0EC18F0}" type="presOf" srcId="{762A12D7-051A-4FEB-A60C-A0ED8A90D5B8}" destId="{5924AF5C-4650-489C-A1CC-0C16501B4AC8}" srcOrd="0" destOrd="0" presId="urn:microsoft.com/office/officeart/2008/layout/BendingPictureBlocks"/>
    <dgm:cxn modelId="{0C516770-AE5D-491C-B49D-F71FC9E5E837}" type="presOf" srcId="{71D0AEB6-D622-4A56-A98B-0C0EED3477FB}" destId="{2AA4832F-DF6B-4C22-A6AD-739E7E3ACEA7}" srcOrd="0" destOrd="0" presId="urn:microsoft.com/office/officeart/2008/layout/BendingPictureBlocks"/>
    <dgm:cxn modelId="{D532EC9D-D4DD-4D2E-95F1-739943C38C65}" srcId="{71D0AEB6-D622-4A56-A98B-0C0EED3477FB}" destId="{12A512E5-B14E-4CDF-A744-D6B32E99C10F}" srcOrd="3" destOrd="0" parTransId="{89712133-26D8-4802-86AA-DCA7BAAB35C2}" sibTransId="{1A9DB8F0-189A-4CF3-81FF-3F43AFC5A0BC}"/>
    <dgm:cxn modelId="{18AAEA25-918F-445A-973C-DB1B10599210}" srcId="{71D0AEB6-D622-4A56-A98B-0C0EED3477FB}" destId="{5AE843FD-313C-4A4F-9009-B463152FB013}" srcOrd="2" destOrd="0" parTransId="{9CE7C895-32C1-4E8A-B784-88BE21E0E4BB}" sibTransId="{0FC608C5-32E5-4C29-87CB-FCAE95776D51}"/>
    <dgm:cxn modelId="{6EBB7FEC-0263-4288-BDE4-7EBCBEDE14C5}" type="presOf" srcId="{5AE843FD-313C-4A4F-9009-B463152FB013}" destId="{F7EE77EF-07CF-4811-B716-8839D9546E74}" srcOrd="0" destOrd="0" presId="urn:microsoft.com/office/officeart/2008/layout/BendingPictureBlocks"/>
    <dgm:cxn modelId="{31BF7AF1-D02B-4110-A93F-30BF32CBCC65}" srcId="{71D0AEB6-D622-4A56-A98B-0C0EED3477FB}" destId="{CB72CD1E-1AA6-43B9-9D4B-FD6966DC34BB}" srcOrd="1" destOrd="0" parTransId="{C250FC58-0B42-4B59-8C43-922153B8166C}" sibTransId="{E7EDC69F-0690-48E5-912C-BC9A39149FE1}"/>
    <dgm:cxn modelId="{E15122C0-E590-43C5-8BEB-2F65BE2BA466}" srcId="{71D0AEB6-D622-4A56-A98B-0C0EED3477FB}" destId="{762A12D7-051A-4FEB-A60C-A0ED8A90D5B8}" srcOrd="0" destOrd="0" parTransId="{12FF2B53-2A7B-4716-B473-62723725E91B}" sibTransId="{7C8FB355-7165-4BCC-AB99-68EA8C5517B6}"/>
    <dgm:cxn modelId="{35ED5EC1-9DD4-443B-BD51-F72F2BDD5387}" type="presOf" srcId="{CB72CD1E-1AA6-43B9-9D4B-FD6966DC34BB}" destId="{60B3FDF0-3F81-4F63-A9EB-41229B702103}" srcOrd="0" destOrd="0" presId="urn:microsoft.com/office/officeart/2008/layout/BendingPictureBlocks"/>
    <dgm:cxn modelId="{DBEE2899-B035-4281-9BEB-F5D4A60F80B7}" type="presParOf" srcId="{2AA4832F-DF6B-4C22-A6AD-739E7E3ACEA7}" destId="{E51EDFDA-A9EB-42B0-9094-7F5E42B41F21}" srcOrd="0" destOrd="0" presId="urn:microsoft.com/office/officeart/2008/layout/BendingPictureBlocks"/>
    <dgm:cxn modelId="{045DA581-57D0-4C56-887E-BDF5B0306828}" type="presParOf" srcId="{E51EDFDA-A9EB-42B0-9094-7F5E42B41F21}" destId="{267E0873-C887-43A0-8A20-91DD61C10150}" srcOrd="0" destOrd="0" presId="urn:microsoft.com/office/officeart/2008/layout/BendingPictureBlocks"/>
    <dgm:cxn modelId="{8FC3986F-9EF3-4717-9E3A-1B400DFE2E35}" type="presParOf" srcId="{E51EDFDA-A9EB-42B0-9094-7F5E42B41F21}" destId="{5924AF5C-4650-489C-A1CC-0C16501B4AC8}" srcOrd="1" destOrd="0" presId="urn:microsoft.com/office/officeart/2008/layout/BendingPictureBlocks"/>
    <dgm:cxn modelId="{B96C80A6-2E45-4B52-BA35-953D743053C9}" type="presParOf" srcId="{2AA4832F-DF6B-4C22-A6AD-739E7E3ACEA7}" destId="{45B71798-3DD2-4427-AA87-A0E5174AC57B}" srcOrd="1" destOrd="0" presId="urn:microsoft.com/office/officeart/2008/layout/BendingPictureBlocks"/>
    <dgm:cxn modelId="{E6708130-0A3D-4DBE-A51E-754725BF0A1C}" type="presParOf" srcId="{2AA4832F-DF6B-4C22-A6AD-739E7E3ACEA7}" destId="{14DEBFD7-4C9C-4511-9FCF-E1FE4A1CC9D0}" srcOrd="2" destOrd="0" presId="urn:microsoft.com/office/officeart/2008/layout/BendingPictureBlocks"/>
    <dgm:cxn modelId="{7460EB52-F5F3-49D2-9080-DDD1251173BB}" type="presParOf" srcId="{14DEBFD7-4C9C-4511-9FCF-E1FE4A1CC9D0}" destId="{556C1999-D74E-4BD7-830A-F248884F52CF}" srcOrd="0" destOrd="0" presId="urn:microsoft.com/office/officeart/2008/layout/BendingPictureBlocks"/>
    <dgm:cxn modelId="{596F893D-3FFA-4160-99E5-06578C20C291}" type="presParOf" srcId="{14DEBFD7-4C9C-4511-9FCF-E1FE4A1CC9D0}" destId="{60B3FDF0-3F81-4F63-A9EB-41229B702103}" srcOrd="1" destOrd="0" presId="urn:microsoft.com/office/officeart/2008/layout/BendingPictureBlocks"/>
    <dgm:cxn modelId="{27A7B89B-FEC3-402F-891E-EA54C0836A8D}" type="presParOf" srcId="{2AA4832F-DF6B-4C22-A6AD-739E7E3ACEA7}" destId="{773D4F5A-71AD-45F9-ADC8-3FFE41619C94}" srcOrd="3" destOrd="0" presId="urn:microsoft.com/office/officeart/2008/layout/BendingPictureBlocks"/>
    <dgm:cxn modelId="{2327EC89-C310-4D9C-8DF5-015D032A3C03}" type="presParOf" srcId="{2AA4832F-DF6B-4C22-A6AD-739E7E3ACEA7}" destId="{D98B09B6-8835-4521-83EB-41139832C894}" srcOrd="4" destOrd="0" presId="urn:microsoft.com/office/officeart/2008/layout/BendingPictureBlocks"/>
    <dgm:cxn modelId="{A78FE675-FEB5-4F6B-85AF-44C887B2E6AE}" type="presParOf" srcId="{D98B09B6-8835-4521-83EB-41139832C894}" destId="{B147FB2B-B398-402C-8116-D7A364ABA3A9}" srcOrd="0" destOrd="0" presId="urn:microsoft.com/office/officeart/2008/layout/BendingPictureBlocks"/>
    <dgm:cxn modelId="{5FBE9AB6-9100-451C-9A80-715E04670549}" type="presParOf" srcId="{D98B09B6-8835-4521-83EB-41139832C894}" destId="{F7EE77EF-07CF-4811-B716-8839D9546E74}" srcOrd="1" destOrd="0" presId="urn:microsoft.com/office/officeart/2008/layout/BendingPictureBlocks"/>
    <dgm:cxn modelId="{03E913E3-449F-4004-9B90-4B6788B1FCBC}" type="presParOf" srcId="{2AA4832F-DF6B-4C22-A6AD-739E7E3ACEA7}" destId="{89BEA52C-D051-4762-B94A-8D02CA9FCB07}" srcOrd="5" destOrd="0" presId="urn:microsoft.com/office/officeart/2008/layout/BendingPictureBlocks"/>
    <dgm:cxn modelId="{2DA5E54E-FB5D-4C94-A1AE-B19B4581EF11}" type="presParOf" srcId="{2AA4832F-DF6B-4C22-A6AD-739E7E3ACEA7}" destId="{04339C78-622E-4F81-A5CD-7527DCCDEA96}" srcOrd="6" destOrd="0" presId="urn:microsoft.com/office/officeart/2008/layout/BendingPictureBlocks"/>
    <dgm:cxn modelId="{E2172E50-8C81-4CB7-9479-4A57F7EE65FA}" type="presParOf" srcId="{04339C78-622E-4F81-A5CD-7527DCCDEA96}" destId="{10450664-2B4E-4413-96F6-E5883FD4AFF4}" srcOrd="0" destOrd="0" presId="urn:microsoft.com/office/officeart/2008/layout/BendingPictureBlocks"/>
    <dgm:cxn modelId="{F62B6A84-76F8-4940-9196-62B58E85CDD1}" type="presParOf" srcId="{04339C78-622E-4F81-A5CD-7527DCCDEA96}" destId="{9CBE138A-F104-46B1-8DC8-986139036781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DE2C3F-8FC2-4B9A-BB24-E01E04DF560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294576F-97E9-4ABC-968D-B6C9E61FA4D7}">
      <dgm:prSet phldrT="[Text]" custT="1"/>
      <dgm:spPr/>
      <dgm:t>
        <a:bodyPr/>
        <a:lstStyle/>
        <a:p>
          <a:r>
            <a:rPr lang="de-DE" sz="1800" dirty="0">
              <a:solidFill>
                <a:srgbClr val="03315E"/>
              </a:solidFill>
              <a:latin typeface="Arial" panose="020B0604020202020204" pitchFamily="34" charset="0"/>
              <a:cs typeface="Arial" panose="020B0604020202020204" pitchFamily="34" charset="0"/>
            </a:rPr>
            <a:t>Zentrum für </a:t>
          </a:r>
          <a:r>
            <a:rPr lang="de-DE" sz="1800" b="1" dirty="0">
              <a:solidFill>
                <a:srgbClr val="03315E"/>
              </a:solidFill>
              <a:latin typeface="Arial" panose="020B0604020202020204" pitchFamily="34" charset="0"/>
              <a:cs typeface="Arial" panose="020B0604020202020204" pitchFamily="34" charset="0"/>
            </a:rPr>
            <a:t>Sprachen</a:t>
          </a:r>
          <a:r>
            <a:rPr lang="de-DE" sz="1800" dirty="0">
              <a:solidFill>
                <a:srgbClr val="03315E"/>
              </a:solidFill>
              <a:latin typeface="Arial" panose="020B0604020202020204" pitchFamily="34" charset="0"/>
              <a:cs typeface="Arial" panose="020B0604020202020204" pitchFamily="34" charset="0"/>
            </a:rPr>
            <a:t> und </a:t>
          </a:r>
          <a:r>
            <a:rPr lang="de-DE" sz="1800" b="1" dirty="0">
              <a:solidFill>
                <a:srgbClr val="03315E"/>
              </a:solidFill>
              <a:latin typeface="Arial" panose="020B0604020202020204" pitchFamily="34" charset="0"/>
              <a:cs typeface="Arial" panose="020B0604020202020204" pitchFamily="34" charset="0"/>
            </a:rPr>
            <a:t>Schlüsselkompetenzen</a:t>
          </a:r>
        </a:p>
      </dgm:t>
    </dgm:pt>
    <dgm:pt modelId="{68644C8F-CBA3-410C-8120-92F333C466F0}" type="parTrans" cxnId="{8E4A5EDF-8238-4318-832F-77A20FA87069}">
      <dgm:prSet/>
      <dgm:spPr/>
      <dgm:t>
        <a:bodyPr/>
        <a:lstStyle/>
        <a:p>
          <a:endParaRPr lang="de-DE">
            <a:solidFill>
              <a:srgbClr val="03315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F4AE3-35AA-439F-BD02-BCBFFAFEF6FC}" type="sibTrans" cxnId="{8E4A5EDF-8238-4318-832F-77A20FA87069}">
      <dgm:prSet/>
      <dgm:spPr/>
      <dgm:t>
        <a:bodyPr/>
        <a:lstStyle/>
        <a:p>
          <a:endParaRPr lang="de-DE">
            <a:solidFill>
              <a:srgbClr val="03315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BBAAC-39C6-42E8-ACE2-B6EEF31E67BD}">
      <dgm:prSet phldrT="[Text]" custT="1"/>
      <dgm:spPr/>
      <dgm:t>
        <a:bodyPr/>
        <a:lstStyle/>
        <a:p>
          <a:r>
            <a:rPr lang="de-DE" sz="1800" dirty="0">
              <a:solidFill>
                <a:srgbClr val="03315E"/>
              </a:solidFill>
              <a:latin typeface="Arial" panose="020B0604020202020204" pitchFamily="34" charset="0"/>
              <a:cs typeface="Arial" panose="020B0604020202020204" pitchFamily="34" charset="0"/>
            </a:rPr>
            <a:t>Sprachen</a:t>
          </a:r>
        </a:p>
      </dgm:t>
    </dgm:pt>
    <dgm:pt modelId="{1BF33260-EF13-4D84-9B14-7543D6117069}" type="parTrans" cxnId="{3A2244B0-AAB2-4399-8DAA-2F3C4A9035C4}">
      <dgm:prSet/>
      <dgm:spPr>
        <a:ln w="38100">
          <a:solidFill>
            <a:srgbClr val="47AA84"/>
          </a:solidFill>
        </a:ln>
      </dgm:spPr>
      <dgm:t>
        <a:bodyPr/>
        <a:lstStyle/>
        <a:p>
          <a:endParaRPr lang="de-DE">
            <a:solidFill>
              <a:srgbClr val="03315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CEE629-9A44-476A-857D-AF421D311BA1}" type="sibTrans" cxnId="{3A2244B0-AAB2-4399-8DAA-2F3C4A9035C4}">
      <dgm:prSet/>
      <dgm:spPr/>
      <dgm:t>
        <a:bodyPr/>
        <a:lstStyle/>
        <a:p>
          <a:endParaRPr lang="de-DE">
            <a:solidFill>
              <a:srgbClr val="03315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F3B1A6-79F2-4668-B0E2-AA5D92E7BDFC}">
      <dgm:prSet phldrT="[Text]" custT="1"/>
      <dgm:spPr/>
      <dgm:t>
        <a:bodyPr/>
        <a:lstStyle/>
        <a:p>
          <a:r>
            <a:rPr lang="de-DE" sz="1800" dirty="0">
              <a:solidFill>
                <a:srgbClr val="03315E"/>
              </a:solidFill>
              <a:latin typeface="Arial" panose="020B0604020202020204" pitchFamily="34" charset="0"/>
              <a:cs typeface="Arial" panose="020B0604020202020204" pitchFamily="34" charset="0"/>
            </a:rPr>
            <a:t>Studienein-gangsphase</a:t>
          </a:r>
        </a:p>
      </dgm:t>
    </dgm:pt>
    <dgm:pt modelId="{8AF5F65D-DA56-4D21-9671-DF1D0D03DF6D}" type="parTrans" cxnId="{053F25DC-C140-4013-8374-8ACC405956A2}">
      <dgm:prSet/>
      <dgm:spPr/>
      <dgm:t>
        <a:bodyPr/>
        <a:lstStyle/>
        <a:p>
          <a:endParaRPr lang="de-DE">
            <a:solidFill>
              <a:srgbClr val="03315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C4C305-E809-43D1-9408-A6C817A528BD}" type="sibTrans" cxnId="{053F25DC-C140-4013-8374-8ACC405956A2}">
      <dgm:prSet/>
      <dgm:spPr/>
      <dgm:t>
        <a:bodyPr/>
        <a:lstStyle/>
        <a:p>
          <a:endParaRPr lang="de-DE">
            <a:solidFill>
              <a:srgbClr val="03315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C9848-781A-4ABD-9073-2110FB12FAD1}">
      <dgm:prSet phldrT="[Text]" custT="1"/>
      <dgm:spPr/>
      <dgm:t>
        <a:bodyPr/>
        <a:lstStyle/>
        <a:p>
          <a:r>
            <a:rPr lang="de-DE" sz="1800" dirty="0">
              <a:solidFill>
                <a:srgbClr val="03315E"/>
              </a:solidFill>
              <a:latin typeface="Arial" panose="020B0604020202020204" pitchFamily="34" charset="0"/>
              <a:cs typeface="Arial" panose="020B0604020202020204" pitchFamily="34" charset="0"/>
            </a:rPr>
            <a:t>Selbstlernen</a:t>
          </a:r>
        </a:p>
      </dgm:t>
    </dgm:pt>
    <dgm:pt modelId="{ED3BAA53-5496-4F43-911C-8117DD291FAB}" type="parTrans" cxnId="{FF0B7835-6DFA-46EC-8066-388B0F274497}">
      <dgm:prSet/>
      <dgm:spPr>
        <a:ln w="38100">
          <a:solidFill>
            <a:srgbClr val="47AA84"/>
          </a:solidFill>
        </a:ln>
      </dgm:spPr>
      <dgm:t>
        <a:bodyPr/>
        <a:lstStyle/>
        <a:p>
          <a:endParaRPr lang="de-DE">
            <a:solidFill>
              <a:srgbClr val="03315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4FA84A-A663-4DA0-9AF9-11C48598E9BA}" type="sibTrans" cxnId="{FF0B7835-6DFA-46EC-8066-388B0F274497}">
      <dgm:prSet/>
      <dgm:spPr/>
      <dgm:t>
        <a:bodyPr/>
        <a:lstStyle/>
        <a:p>
          <a:endParaRPr lang="de-DE">
            <a:solidFill>
              <a:srgbClr val="03315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2B3EC-E330-40CB-AE68-5871CDE4A4D5}">
      <dgm:prSet custT="1"/>
      <dgm:spPr/>
      <dgm:t>
        <a:bodyPr/>
        <a:lstStyle/>
        <a:p>
          <a:r>
            <a:rPr lang="de-DE" sz="1800" dirty="0">
              <a:solidFill>
                <a:srgbClr val="03315E"/>
              </a:solidFill>
              <a:latin typeface="Arial" panose="020B0604020202020204" pitchFamily="34" charset="0"/>
              <a:cs typeface="Arial" panose="020B0604020202020204" pitchFamily="34" charset="0"/>
            </a:rPr>
            <a:t>Schlüsselkompetenzen/ Studiumplus</a:t>
          </a:r>
        </a:p>
      </dgm:t>
    </dgm:pt>
    <dgm:pt modelId="{65C4A268-BDE5-46BA-921D-0AE5D2816ABF}" type="parTrans" cxnId="{8F30EDDD-08CF-4B07-B5A2-223CF74768F4}">
      <dgm:prSet/>
      <dgm:spPr>
        <a:ln w="38100">
          <a:solidFill>
            <a:srgbClr val="47AA84"/>
          </a:solidFill>
        </a:ln>
      </dgm:spPr>
      <dgm:t>
        <a:bodyPr/>
        <a:lstStyle/>
        <a:p>
          <a:endParaRPr lang="de-DE">
            <a:solidFill>
              <a:srgbClr val="03315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46BC7-8D8A-4780-9B52-501B853306F1}" type="sibTrans" cxnId="{8F30EDDD-08CF-4B07-B5A2-223CF74768F4}">
      <dgm:prSet/>
      <dgm:spPr/>
      <dgm:t>
        <a:bodyPr/>
        <a:lstStyle/>
        <a:p>
          <a:endParaRPr lang="de-DE">
            <a:solidFill>
              <a:srgbClr val="03315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5FE4A2-1CB1-40F4-BD30-66AEE954D4E5}" type="pres">
      <dgm:prSet presAssocID="{8ADE2C3F-8FC2-4B9A-BB24-E01E04DF560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A5521707-F9D6-460E-B1A9-DDC189467DB2}" type="pres">
      <dgm:prSet presAssocID="{A294576F-97E9-4ABC-968D-B6C9E61FA4D7}" presName="hierRoot1" presStyleCnt="0">
        <dgm:presLayoutVars>
          <dgm:hierBranch/>
        </dgm:presLayoutVars>
      </dgm:prSet>
      <dgm:spPr/>
    </dgm:pt>
    <dgm:pt modelId="{0BF82BE3-7364-44B3-90E2-2420DDB61A08}" type="pres">
      <dgm:prSet presAssocID="{A294576F-97E9-4ABC-968D-B6C9E61FA4D7}" presName="rootComposite1" presStyleCnt="0"/>
      <dgm:spPr/>
    </dgm:pt>
    <dgm:pt modelId="{52B6BA24-D5AC-4FEB-A1C7-BDB80ACE503F}" type="pres">
      <dgm:prSet presAssocID="{A294576F-97E9-4ABC-968D-B6C9E61FA4D7}" presName="rootText1" presStyleLbl="alignAcc1" presStyleIdx="0" presStyleCnt="0" custScaleX="137744" custScaleY="1308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0637898-3463-4B90-92E3-02B57630AE5C}" type="pres">
      <dgm:prSet presAssocID="{A294576F-97E9-4ABC-968D-B6C9E61FA4D7}" presName="topArc1" presStyleLbl="parChTrans1D1" presStyleIdx="0" presStyleCnt="10"/>
      <dgm:spPr>
        <a:ln w="38100">
          <a:solidFill>
            <a:srgbClr val="47AA84"/>
          </a:solidFill>
        </a:ln>
      </dgm:spPr>
    </dgm:pt>
    <dgm:pt modelId="{F9C4F488-BAF2-4A06-9A36-23DD1B974F95}" type="pres">
      <dgm:prSet presAssocID="{A294576F-97E9-4ABC-968D-B6C9E61FA4D7}" presName="bottomArc1" presStyleLbl="parChTrans1D1" presStyleIdx="1" presStyleCnt="10"/>
      <dgm:spPr>
        <a:ln w="38100">
          <a:solidFill>
            <a:srgbClr val="47AA84"/>
          </a:solidFill>
        </a:ln>
      </dgm:spPr>
    </dgm:pt>
    <dgm:pt modelId="{3CA42AE5-C63F-478E-B58B-06F376783FBE}" type="pres">
      <dgm:prSet presAssocID="{A294576F-97E9-4ABC-968D-B6C9E61FA4D7}" presName="topConnNode1" presStyleLbl="node1" presStyleIdx="0" presStyleCnt="0"/>
      <dgm:spPr/>
      <dgm:t>
        <a:bodyPr/>
        <a:lstStyle/>
        <a:p>
          <a:endParaRPr lang="de-DE"/>
        </a:p>
      </dgm:t>
    </dgm:pt>
    <dgm:pt modelId="{AE1EBC63-FE39-4673-A02B-BDDEEC92183E}" type="pres">
      <dgm:prSet presAssocID="{A294576F-97E9-4ABC-968D-B6C9E61FA4D7}" presName="hierChild2" presStyleCnt="0"/>
      <dgm:spPr/>
    </dgm:pt>
    <dgm:pt modelId="{7C2834EA-6396-4B89-8BED-D9CC35BE0CC3}" type="pres">
      <dgm:prSet presAssocID="{1BF33260-EF13-4D84-9B14-7543D6117069}" presName="Name28" presStyleLbl="parChTrans1D2" presStyleIdx="0" presStyleCnt="4"/>
      <dgm:spPr/>
      <dgm:t>
        <a:bodyPr/>
        <a:lstStyle/>
        <a:p>
          <a:endParaRPr lang="de-DE"/>
        </a:p>
      </dgm:t>
    </dgm:pt>
    <dgm:pt modelId="{26BCB25B-2D11-4863-A1E7-B9AC014F31F3}" type="pres">
      <dgm:prSet presAssocID="{D11BBAAC-39C6-42E8-ACE2-B6EEF31E67BD}" presName="hierRoot2" presStyleCnt="0">
        <dgm:presLayoutVars>
          <dgm:hierBranch val="init"/>
        </dgm:presLayoutVars>
      </dgm:prSet>
      <dgm:spPr/>
    </dgm:pt>
    <dgm:pt modelId="{799E7B73-DE0B-44CE-ABD1-6BEB2B24CA3F}" type="pres">
      <dgm:prSet presAssocID="{D11BBAAC-39C6-42E8-ACE2-B6EEF31E67BD}" presName="rootComposite2" presStyleCnt="0"/>
      <dgm:spPr/>
    </dgm:pt>
    <dgm:pt modelId="{763B7D63-C9E1-41D8-ACE8-A1C39452EBCC}" type="pres">
      <dgm:prSet presAssocID="{D11BBAAC-39C6-42E8-ACE2-B6EEF31E67B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A40392-932E-4880-B76B-60619504F3F3}" type="pres">
      <dgm:prSet presAssocID="{D11BBAAC-39C6-42E8-ACE2-B6EEF31E67BD}" presName="topArc2" presStyleLbl="parChTrans1D1" presStyleIdx="2" presStyleCnt="10"/>
      <dgm:spPr>
        <a:ln w="38100">
          <a:solidFill>
            <a:srgbClr val="47AA84"/>
          </a:solidFill>
        </a:ln>
      </dgm:spPr>
    </dgm:pt>
    <dgm:pt modelId="{BBC3697D-6994-4C70-A058-F67432AACA34}" type="pres">
      <dgm:prSet presAssocID="{D11BBAAC-39C6-42E8-ACE2-B6EEF31E67BD}" presName="bottomArc2" presStyleLbl="parChTrans1D1" presStyleIdx="3" presStyleCnt="10"/>
      <dgm:spPr>
        <a:ln w="38100">
          <a:solidFill>
            <a:srgbClr val="47AA84"/>
          </a:solidFill>
        </a:ln>
      </dgm:spPr>
    </dgm:pt>
    <dgm:pt modelId="{457CCEA7-92EF-4053-B8C4-BE68FDDE0752}" type="pres">
      <dgm:prSet presAssocID="{D11BBAAC-39C6-42E8-ACE2-B6EEF31E67BD}" presName="topConnNode2" presStyleLbl="node2" presStyleIdx="0" presStyleCnt="0"/>
      <dgm:spPr/>
      <dgm:t>
        <a:bodyPr/>
        <a:lstStyle/>
        <a:p>
          <a:endParaRPr lang="de-DE"/>
        </a:p>
      </dgm:t>
    </dgm:pt>
    <dgm:pt modelId="{C16F71C6-4C00-4B44-A3DE-6C8A32C7AED6}" type="pres">
      <dgm:prSet presAssocID="{D11BBAAC-39C6-42E8-ACE2-B6EEF31E67BD}" presName="hierChild4" presStyleCnt="0"/>
      <dgm:spPr/>
    </dgm:pt>
    <dgm:pt modelId="{AD764E6D-9746-4F0D-A369-4A51C450E510}" type="pres">
      <dgm:prSet presAssocID="{D11BBAAC-39C6-42E8-ACE2-B6EEF31E67BD}" presName="hierChild5" presStyleCnt="0"/>
      <dgm:spPr/>
    </dgm:pt>
    <dgm:pt modelId="{CA84DDF4-0486-461A-A9F6-6A597C9E956F}" type="pres">
      <dgm:prSet presAssocID="{8AF5F65D-DA56-4D21-9671-DF1D0D03DF6D}" presName="Name28" presStyleLbl="parChTrans1D2" presStyleIdx="1" presStyleCnt="4"/>
      <dgm:spPr/>
      <dgm:t>
        <a:bodyPr/>
        <a:lstStyle/>
        <a:p>
          <a:endParaRPr lang="de-DE"/>
        </a:p>
      </dgm:t>
    </dgm:pt>
    <dgm:pt modelId="{36B42BBB-1C37-4827-8BAC-2E0A6F6A7588}" type="pres">
      <dgm:prSet presAssocID="{02F3B1A6-79F2-4668-B0E2-AA5D92E7BDFC}" presName="hierRoot2" presStyleCnt="0">
        <dgm:presLayoutVars>
          <dgm:hierBranch val="init"/>
        </dgm:presLayoutVars>
      </dgm:prSet>
      <dgm:spPr/>
    </dgm:pt>
    <dgm:pt modelId="{717BDA89-CD4B-4AE0-81D5-FE2509628C65}" type="pres">
      <dgm:prSet presAssocID="{02F3B1A6-79F2-4668-B0E2-AA5D92E7BDFC}" presName="rootComposite2" presStyleCnt="0"/>
      <dgm:spPr/>
    </dgm:pt>
    <dgm:pt modelId="{499D926E-3275-4DC4-BF97-65C4D182E64B}" type="pres">
      <dgm:prSet presAssocID="{02F3B1A6-79F2-4668-B0E2-AA5D92E7BDF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5CDC2A4-6953-446D-B01B-B96A5C313E53}" type="pres">
      <dgm:prSet presAssocID="{02F3B1A6-79F2-4668-B0E2-AA5D92E7BDFC}" presName="topArc2" presStyleLbl="parChTrans1D1" presStyleIdx="4" presStyleCnt="10"/>
      <dgm:spPr>
        <a:ln w="38100">
          <a:solidFill>
            <a:srgbClr val="47AA84"/>
          </a:solidFill>
        </a:ln>
      </dgm:spPr>
    </dgm:pt>
    <dgm:pt modelId="{9F74F72D-97C5-4A1A-A5F9-9AF2279B9525}" type="pres">
      <dgm:prSet presAssocID="{02F3B1A6-79F2-4668-B0E2-AA5D92E7BDFC}" presName="bottomArc2" presStyleLbl="parChTrans1D1" presStyleIdx="5" presStyleCnt="10"/>
      <dgm:spPr>
        <a:ln w="38100">
          <a:solidFill>
            <a:srgbClr val="47AA84"/>
          </a:solidFill>
        </a:ln>
      </dgm:spPr>
    </dgm:pt>
    <dgm:pt modelId="{1C537B6A-ED5C-4E42-B430-F76B6A9D4461}" type="pres">
      <dgm:prSet presAssocID="{02F3B1A6-79F2-4668-B0E2-AA5D92E7BDFC}" presName="topConnNode2" presStyleLbl="node2" presStyleIdx="0" presStyleCnt="0"/>
      <dgm:spPr/>
      <dgm:t>
        <a:bodyPr/>
        <a:lstStyle/>
        <a:p>
          <a:endParaRPr lang="de-DE"/>
        </a:p>
      </dgm:t>
    </dgm:pt>
    <dgm:pt modelId="{1F3312B6-5440-4749-B8EE-03D6325A5A0A}" type="pres">
      <dgm:prSet presAssocID="{02F3B1A6-79F2-4668-B0E2-AA5D92E7BDFC}" presName="hierChild4" presStyleCnt="0"/>
      <dgm:spPr/>
    </dgm:pt>
    <dgm:pt modelId="{EB27EAE4-9827-4975-97E0-BC6D9C0E23C9}" type="pres">
      <dgm:prSet presAssocID="{02F3B1A6-79F2-4668-B0E2-AA5D92E7BDFC}" presName="hierChild5" presStyleCnt="0"/>
      <dgm:spPr/>
    </dgm:pt>
    <dgm:pt modelId="{0C6FF842-BF01-4848-B2FD-D99CCC5FECCA}" type="pres">
      <dgm:prSet presAssocID="{65C4A268-BDE5-46BA-921D-0AE5D2816ABF}" presName="Name28" presStyleLbl="parChTrans1D2" presStyleIdx="2" presStyleCnt="4"/>
      <dgm:spPr/>
      <dgm:t>
        <a:bodyPr/>
        <a:lstStyle/>
        <a:p>
          <a:endParaRPr lang="de-DE"/>
        </a:p>
      </dgm:t>
    </dgm:pt>
    <dgm:pt modelId="{9BA5FF9C-99C2-417A-A7E0-FB5CD296FA44}" type="pres">
      <dgm:prSet presAssocID="{7712B3EC-E330-40CB-AE68-5871CDE4A4D5}" presName="hierRoot2" presStyleCnt="0">
        <dgm:presLayoutVars>
          <dgm:hierBranch val="init"/>
        </dgm:presLayoutVars>
      </dgm:prSet>
      <dgm:spPr/>
    </dgm:pt>
    <dgm:pt modelId="{C0F452EA-F492-4784-934A-D5FF2E236AAC}" type="pres">
      <dgm:prSet presAssocID="{7712B3EC-E330-40CB-AE68-5871CDE4A4D5}" presName="rootComposite2" presStyleCnt="0"/>
      <dgm:spPr/>
    </dgm:pt>
    <dgm:pt modelId="{0FB253F9-DD44-4E35-AF1D-42E7C4CE1D20}" type="pres">
      <dgm:prSet presAssocID="{7712B3EC-E330-40CB-AE68-5871CDE4A4D5}" presName="rootText2" presStyleLbl="alignAcc1" presStyleIdx="0" presStyleCnt="0" custScaleX="137280" custScaleY="1266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107E77-0207-4C98-AA97-B667DC590473}" type="pres">
      <dgm:prSet presAssocID="{7712B3EC-E330-40CB-AE68-5871CDE4A4D5}" presName="topArc2" presStyleLbl="parChTrans1D1" presStyleIdx="6" presStyleCnt="10"/>
      <dgm:spPr>
        <a:ln w="38100">
          <a:solidFill>
            <a:srgbClr val="47AA84"/>
          </a:solidFill>
        </a:ln>
      </dgm:spPr>
    </dgm:pt>
    <dgm:pt modelId="{DFE3161E-59C7-4966-BACA-D4DB17E163C2}" type="pres">
      <dgm:prSet presAssocID="{7712B3EC-E330-40CB-AE68-5871CDE4A4D5}" presName="bottomArc2" presStyleLbl="parChTrans1D1" presStyleIdx="7" presStyleCnt="10"/>
      <dgm:spPr>
        <a:ln w="38100">
          <a:solidFill>
            <a:srgbClr val="47AA84"/>
          </a:solidFill>
        </a:ln>
      </dgm:spPr>
    </dgm:pt>
    <dgm:pt modelId="{E5F7D45F-9D51-4BEF-93C2-1C610B523860}" type="pres">
      <dgm:prSet presAssocID="{7712B3EC-E330-40CB-AE68-5871CDE4A4D5}" presName="topConnNode2" presStyleLbl="node2" presStyleIdx="0" presStyleCnt="0"/>
      <dgm:spPr/>
      <dgm:t>
        <a:bodyPr/>
        <a:lstStyle/>
        <a:p>
          <a:endParaRPr lang="de-DE"/>
        </a:p>
      </dgm:t>
    </dgm:pt>
    <dgm:pt modelId="{D61CEB86-B212-44AE-8C9F-3585A6319E93}" type="pres">
      <dgm:prSet presAssocID="{7712B3EC-E330-40CB-AE68-5871CDE4A4D5}" presName="hierChild4" presStyleCnt="0"/>
      <dgm:spPr/>
    </dgm:pt>
    <dgm:pt modelId="{25FD6708-4635-4CD7-B8B9-AE158D17CCB5}" type="pres">
      <dgm:prSet presAssocID="{7712B3EC-E330-40CB-AE68-5871CDE4A4D5}" presName="hierChild5" presStyleCnt="0"/>
      <dgm:spPr/>
    </dgm:pt>
    <dgm:pt modelId="{EDF50887-49B1-4D64-AD8B-CFA019F827D9}" type="pres">
      <dgm:prSet presAssocID="{ED3BAA53-5496-4F43-911C-8117DD291FAB}" presName="Name28" presStyleLbl="parChTrans1D2" presStyleIdx="3" presStyleCnt="4"/>
      <dgm:spPr/>
      <dgm:t>
        <a:bodyPr/>
        <a:lstStyle/>
        <a:p>
          <a:endParaRPr lang="de-DE"/>
        </a:p>
      </dgm:t>
    </dgm:pt>
    <dgm:pt modelId="{3F57D863-6416-431B-8FB6-5A98D489D835}" type="pres">
      <dgm:prSet presAssocID="{611C9848-781A-4ABD-9073-2110FB12FAD1}" presName="hierRoot2" presStyleCnt="0">
        <dgm:presLayoutVars>
          <dgm:hierBranch val="init"/>
        </dgm:presLayoutVars>
      </dgm:prSet>
      <dgm:spPr/>
    </dgm:pt>
    <dgm:pt modelId="{EB44CB78-5A5F-4E9C-BA55-56B0E41ADF3F}" type="pres">
      <dgm:prSet presAssocID="{611C9848-781A-4ABD-9073-2110FB12FAD1}" presName="rootComposite2" presStyleCnt="0"/>
      <dgm:spPr/>
    </dgm:pt>
    <dgm:pt modelId="{F0977F6B-B378-46EA-B6B1-5AD194ACEAA9}" type="pres">
      <dgm:prSet presAssocID="{611C9848-781A-4ABD-9073-2110FB12FAD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1514C80-46D8-4421-9C2B-2C11442B87B2}" type="pres">
      <dgm:prSet presAssocID="{611C9848-781A-4ABD-9073-2110FB12FAD1}" presName="topArc2" presStyleLbl="parChTrans1D1" presStyleIdx="8" presStyleCnt="10"/>
      <dgm:spPr>
        <a:ln w="38100">
          <a:solidFill>
            <a:srgbClr val="47AA84"/>
          </a:solidFill>
        </a:ln>
      </dgm:spPr>
    </dgm:pt>
    <dgm:pt modelId="{A812B794-2592-4261-9124-66D01F5AF34D}" type="pres">
      <dgm:prSet presAssocID="{611C9848-781A-4ABD-9073-2110FB12FAD1}" presName="bottomArc2" presStyleLbl="parChTrans1D1" presStyleIdx="9" presStyleCnt="10"/>
      <dgm:spPr>
        <a:ln w="38100">
          <a:solidFill>
            <a:srgbClr val="47AA84"/>
          </a:solidFill>
        </a:ln>
      </dgm:spPr>
    </dgm:pt>
    <dgm:pt modelId="{3776493A-D084-414F-8CAF-5E30B938796B}" type="pres">
      <dgm:prSet presAssocID="{611C9848-781A-4ABD-9073-2110FB12FAD1}" presName="topConnNode2" presStyleLbl="node2" presStyleIdx="0" presStyleCnt="0"/>
      <dgm:spPr/>
      <dgm:t>
        <a:bodyPr/>
        <a:lstStyle/>
        <a:p>
          <a:endParaRPr lang="de-DE"/>
        </a:p>
      </dgm:t>
    </dgm:pt>
    <dgm:pt modelId="{F92B8F1F-3969-4836-A6B6-D7D302E7BC94}" type="pres">
      <dgm:prSet presAssocID="{611C9848-781A-4ABD-9073-2110FB12FAD1}" presName="hierChild4" presStyleCnt="0"/>
      <dgm:spPr/>
    </dgm:pt>
    <dgm:pt modelId="{C995C167-CB41-44CC-9C8E-32BE0C99BA53}" type="pres">
      <dgm:prSet presAssocID="{611C9848-781A-4ABD-9073-2110FB12FAD1}" presName="hierChild5" presStyleCnt="0"/>
      <dgm:spPr/>
    </dgm:pt>
    <dgm:pt modelId="{E6C181C6-629C-41BD-9F2D-0E86D81FAF43}" type="pres">
      <dgm:prSet presAssocID="{A294576F-97E9-4ABC-968D-B6C9E61FA4D7}" presName="hierChild3" presStyleCnt="0"/>
      <dgm:spPr/>
    </dgm:pt>
  </dgm:ptLst>
  <dgm:cxnLst>
    <dgm:cxn modelId="{E0311A67-1AF5-4EE0-812B-8A8BAA92A213}" type="presOf" srcId="{611C9848-781A-4ABD-9073-2110FB12FAD1}" destId="{F0977F6B-B378-46EA-B6B1-5AD194ACEAA9}" srcOrd="0" destOrd="0" presId="urn:microsoft.com/office/officeart/2008/layout/HalfCircleOrganizationChart"/>
    <dgm:cxn modelId="{582B903C-146E-4812-8307-A9875B7594C6}" type="presOf" srcId="{A294576F-97E9-4ABC-968D-B6C9E61FA4D7}" destId="{52B6BA24-D5AC-4FEB-A1C7-BDB80ACE503F}" srcOrd="0" destOrd="0" presId="urn:microsoft.com/office/officeart/2008/layout/HalfCircleOrganizationChart"/>
    <dgm:cxn modelId="{3FC7C809-BECC-4A45-8785-31641ED1EEEB}" type="presOf" srcId="{A294576F-97E9-4ABC-968D-B6C9E61FA4D7}" destId="{3CA42AE5-C63F-478E-B58B-06F376783FBE}" srcOrd="1" destOrd="0" presId="urn:microsoft.com/office/officeart/2008/layout/HalfCircleOrganizationChart"/>
    <dgm:cxn modelId="{8F30EDDD-08CF-4B07-B5A2-223CF74768F4}" srcId="{A294576F-97E9-4ABC-968D-B6C9E61FA4D7}" destId="{7712B3EC-E330-40CB-AE68-5871CDE4A4D5}" srcOrd="2" destOrd="0" parTransId="{65C4A268-BDE5-46BA-921D-0AE5D2816ABF}" sibTransId="{D5846BC7-8D8A-4780-9B52-501B853306F1}"/>
    <dgm:cxn modelId="{07180A52-330A-4875-BCFD-C479EAB50428}" type="presOf" srcId="{7712B3EC-E330-40CB-AE68-5871CDE4A4D5}" destId="{0FB253F9-DD44-4E35-AF1D-42E7C4CE1D20}" srcOrd="0" destOrd="0" presId="urn:microsoft.com/office/officeart/2008/layout/HalfCircleOrganizationChart"/>
    <dgm:cxn modelId="{053F25DC-C140-4013-8374-8ACC405956A2}" srcId="{A294576F-97E9-4ABC-968D-B6C9E61FA4D7}" destId="{02F3B1A6-79F2-4668-B0E2-AA5D92E7BDFC}" srcOrd="1" destOrd="0" parTransId="{8AF5F65D-DA56-4D21-9671-DF1D0D03DF6D}" sibTransId="{0CC4C305-E809-43D1-9408-A6C817A528BD}"/>
    <dgm:cxn modelId="{8E4A5EDF-8238-4318-832F-77A20FA87069}" srcId="{8ADE2C3F-8FC2-4B9A-BB24-E01E04DF560B}" destId="{A294576F-97E9-4ABC-968D-B6C9E61FA4D7}" srcOrd="0" destOrd="0" parTransId="{68644C8F-CBA3-410C-8120-92F333C466F0}" sibTransId="{D9AF4AE3-35AA-439F-BD02-BCBFFAFEF6FC}"/>
    <dgm:cxn modelId="{407977A4-89F4-4F48-BC64-00052D093BF9}" type="presOf" srcId="{8AF5F65D-DA56-4D21-9671-DF1D0D03DF6D}" destId="{CA84DDF4-0486-461A-A9F6-6A597C9E956F}" srcOrd="0" destOrd="0" presId="urn:microsoft.com/office/officeart/2008/layout/HalfCircleOrganizationChart"/>
    <dgm:cxn modelId="{9FDD9149-F30B-4894-AF16-934C2BE1BD8B}" type="presOf" srcId="{611C9848-781A-4ABD-9073-2110FB12FAD1}" destId="{3776493A-D084-414F-8CAF-5E30B938796B}" srcOrd="1" destOrd="0" presId="urn:microsoft.com/office/officeart/2008/layout/HalfCircleOrganizationChart"/>
    <dgm:cxn modelId="{BD965455-CDB9-40F0-8BAD-41755AC3A8A5}" type="presOf" srcId="{D11BBAAC-39C6-42E8-ACE2-B6EEF31E67BD}" destId="{763B7D63-C9E1-41D8-ACE8-A1C39452EBCC}" srcOrd="0" destOrd="0" presId="urn:microsoft.com/office/officeart/2008/layout/HalfCircleOrganizationChart"/>
    <dgm:cxn modelId="{BB06CFF9-20E6-4A7D-AE26-1BA3E752B2D9}" type="presOf" srcId="{7712B3EC-E330-40CB-AE68-5871CDE4A4D5}" destId="{E5F7D45F-9D51-4BEF-93C2-1C610B523860}" srcOrd="1" destOrd="0" presId="urn:microsoft.com/office/officeart/2008/layout/HalfCircleOrganizationChart"/>
    <dgm:cxn modelId="{E9B801BF-22F6-48D3-B90D-43F7C15AEB97}" type="presOf" srcId="{1BF33260-EF13-4D84-9B14-7543D6117069}" destId="{7C2834EA-6396-4B89-8BED-D9CC35BE0CC3}" srcOrd="0" destOrd="0" presId="urn:microsoft.com/office/officeart/2008/layout/HalfCircleOrganizationChart"/>
    <dgm:cxn modelId="{4370F4B5-CD99-484A-B779-AE28077CC273}" type="presOf" srcId="{ED3BAA53-5496-4F43-911C-8117DD291FAB}" destId="{EDF50887-49B1-4D64-AD8B-CFA019F827D9}" srcOrd="0" destOrd="0" presId="urn:microsoft.com/office/officeart/2008/layout/HalfCircleOrganizationChart"/>
    <dgm:cxn modelId="{35C21A26-FAA2-4000-8AEE-3B4F92E36076}" type="presOf" srcId="{02F3B1A6-79F2-4668-B0E2-AA5D92E7BDFC}" destId="{1C537B6A-ED5C-4E42-B430-F76B6A9D4461}" srcOrd="1" destOrd="0" presId="urn:microsoft.com/office/officeart/2008/layout/HalfCircleOrganizationChart"/>
    <dgm:cxn modelId="{3A2244B0-AAB2-4399-8DAA-2F3C4A9035C4}" srcId="{A294576F-97E9-4ABC-968D-B6C9E61FA4D7}" destId="{D11BBAAC-39C6-42E8-ACE2-B6EEF31E67BD}" srcOrd="0" destOrd="0" parTransId="{1BF33260-EF13-4D84-9B14-7543D6117069}" sibTransId="{29CEE629-9A44-476A-857D-AF421D311BA1}"/>
    <dgm:cxn modelId="{9902DBC9-A73F-4871-A14D-C8C53073D209}" type="presOf" srcId="{D11BBAAC-39C6-42E8-ACE2-B6EEF31E67BD}" destId="{457CCEA7-92EF-4053-B8C4-BE68FDDE0752}" srcOrd="1" destOrd="0" presId="urn:microsoft.com/office/officeart/2008/layout/HalfCircleOrganizationChart"/>
    <dgm:cxn modelId="{FF0B7835-6DFA-46EC-8066-388B0F274497}" srcId="{A294576F-97E9-4ABC-968D-B6C9E61FA4D7}" destId="{611C9848-781A-4ABD-9073-2110FB12FAD1}" srcOrd="3" destOrd="0" parTransId="{ED3BAA53-5496-4F43-911C-8117DD291FAB}" sibTransId="{404FA84A-A663-4DA0-9AF9-11C48598E9BA}"/>
    <dgm:cxn modelId="{2E6EB679-1F7C-4B97-A498-65E0D26D6441}" type="presOf" srcId="{65C4A268-BDE5-46BA-921D-0AE5D2816ABF}" destId="{0C6FF842-BF01-4848-B2FD-D99CCC5FECCA}" srcOrd="0" destOrd="0" presId="urn:microsoft.com/office/officeart/2008/layout/HalfCircleOrganizationChart"/>
    <dgm:cxn modelId="{8854F35A-F4BC-4C4F-88A2-10A21C671DC7}" type="presOf" srcId="{8ADE2C3F-8FC2-4B9A-BB24-E01E04DF560B}" destId="{925FE4A2-1CB1-40F4-BD30-66AEE954D4E5}" srcOrd="0" destOrd="0" presId="urn:microsoft.com/office/officeart/2008/layout/HalfCircleOrganizationChart"/>
    <dgm:cxn modelId="{C0344C64-9234-447C-969D-7D95C61C9449}" type="presOf" srcId="{02F3B1A6-79F2-4668-B0E2-AA5D92E7BDFC}" destId="{499D926E-3275-4DC4-BF97-65C4D182E64B}" srcOrd="0" destOrd="0" presId="urn:microsoft.com/office/officeart/2008/layout/HalfCircleOrganizationChart"/>
    <dgm:cxn modelId="{25D58315-7213-4544-A32B-B9F0280D1B15}" type="presParOf" srcId="{925FE4A2-1CB1-40F4-BD30-66AEE954D4E5}" destId="{A5521707-F9D6-460E-B1A9-DDC189467DB2}" srcOrd="0" destOrd="0" presId="urn:microsoft.com/office/officeart/2008/layout/HalfCircleOrganizationChart"/>
    <dgm:cxn modelId="{63BCF7C4-DA8D-4F95-89B1-B6187BF14864}" type="presParOf" srcId="{A5521707-F9D6-460E-B1A9-DDC189467DB2}" destId="{0BF82BE3-7364-44B3-90E2-2420DDB61A08}" srcOrd="0" destOrd="0" presId="urn:microsoft.com/office/officeart/2008/layout/HalfCircleOrganizationChart"/>
    <dgm:cxn modelId="{1F3B2CF9-6B89-434A-8F3C-0BDFE24C510B}" type="presParOf" srcId="{0BF82BE3-7364-44B3-90E2-2420DDB61A08}" destId="{52B6BA24-D5AC-4FEB-A1C7-BDB80ACE503F}" srcOrd="0" destOrd="0" presId="urn:microsoft.com/office/officeart/2008/layout/HalfCircleOrganizationChart"/>
    <dgm:cxn modelId="{7B4C7B58-9AFF-4A45-BFA3-C1DA8FC9AA47}" type="presParOf" srcId="{0BF82BE3-7364-44B3-90E2-2420DDB61A08}" destId="{00637898-3463-4B90-92E3-02B57630AE5C}" srcOrd="1" destOrd="0" presId="urn:microsoft.com/office/officeart/2008/layout/HalfCircleOrganizationChart"/>
    <dgm:cxn modelId="{900D760B-044F-44EC-A5E4-F673E16AD0E0}" type="presParOf" srcId="{0BF82BE3-7364-44B3-90E2-2420DDB61A08}" destId="{F9C4F488-BAF2-4A06-9A36-23DD1B974F95}" srcOrd="2" destOrd="0" presId="urn:microsoft.com/office/officeart/2008/layout/HalfCircleOrganizationChart"/>
    <dgm:cxn modelId="{B5BC3FA0-67CF-4AD6-970D-1DA285A704ED}" type="presParOf" srcId="{0BF82BE3-7364-44B3-90E2-2420DDB61A08}" destId="{3CA42AE5-C63F-478E-B58B-06F376783FBE}" srcOrd="3" destOrd="0" presId="urn:microsoft.com/office/officeart/2008/layout/HalfCircleOrganizationChart"/>
    <dgm:cxn modelId="{1B9F408A-2DEE-4718-A003-F19E13F46B6D}" type="presParOf" srcId="{A5521707-F9D6-460E-B1A9-DDC189467DB2}" destId="{AE1EBC63-FE39-4673-A02B-BDDEEC92183E}" srcOrd="1" destOrd="0" presId="urn:microsoft.com/office/officeart/2008/layout/HalfCircleOrganizationChart"/>
    <dgm:cxn modelId="{950B4CEC-CA6A-42D5-97E0-1D92275D5530}" type="presParOf" srcId="{AE1EBC63-FE39-4673-A02B-BDDEEC92183E}" destId="{7C2834EA-6396-4B89-8BED-D9CC35BE0CC3}" srcOrd="0" destOrd="0" presId="urn:microsoft.com/office/officeart/2008/layout/HalfCircleOrganizationChart"/>
    <dgm:cxn modelId="{249C3E34-8203-4245-932B-2D2152BD1389}" type="presParOf" srcId="{AE1EBC63-FE39-4673-A02B-BDDEEC92183E}" destId="{26BCB25B-2D11-4863-A1E7-B9AC014F31F3}" srcOrd="1" destOrd="0" presId="urn:microsoft.com/office/officeart/2008/layout/HalfCircleOrganizationChart"/>
    <dgm:cxn modelId="{32739C9E-F3A3-4E86-810D-95F303F32BA6}" type="presParOf" srcId="{26BCB25B-2D11-4863-A1E7-B9AC014F31F3}" destId="{799E7B73-DE0B-44CE-ABD1-6BEB2B24CA3F}" srcOrd="0" destOrd="0" presId="urn:microsoft.com/office/officeart/2008/layout/HalfCircleOrganizationChart"/>
    <dgm:cxn modelId="{00ECA2DD-500C-4B0F-96C7-F700AEA61EC6}" type="presParOf" srcId="{799E7B73-DE0B-44CE-ABD1-6BEB2B24CA3F}" destId="{763B7D63-C9E1-41D8-ACE8-A1C39452EBCC}" srcOrd="0" destOrd="0" presId="urn:microsoft.com/office/officeart/2008/layout/HalfCircleOrganizationChart"/>
    <dgm:cxn modelId="{79E489FC-B394-44C5-9A18-0E065CE33B1E}" type="presParOf" srcId="{799E7B73-DE0B-44CE-ABD1-6BEB2B24CA3F}" destId="{E2A40392-932E-4880-B76B-60619504F3F3}" srcOrd="1" destOrd="0" presId="urn:microsoft.com/office/officeart/2008/layout/HalfCircleOrganizationChart"/>
    <dgm:cxn modelId="{8C0D101C-58DC-4DDD-9DA5-CBCCCB4878BC}" type="presParOf" srcId="{799E7B73-DE0B-44CE-ABD1-6BEB2B24CA3F}" destId="{BBC3697D-6994-4C70-A058-F67432AACA34}" srcOrd="2" destOrd="0" presId="urn:microsoft.com/office/officeart/2008/layout/HalfCircleOrganizationChart"/>
    <dgm:cxn modelId="{0E26DC9B-F5A1-49B4-9637-8777596CEB2A}" type="presParOf" srcId="{799E7B73-DE0B-44CE-ABD1-6BEB2B24CA3F}" destId="{457CCEA7-92EF-4053-B8C4-BE68FDDE0752}" srcOrd="3" destOrd="0" presId="urn:microsoft.com/office/officeart/2008/layout/HalfCircleOrganizationChart"/>
    <dgm:cxn modelId="{65F439FB-1AC0-4891-9D69-C5D0F9094838}" type="presParOf" srcId="{26BCB25B-2D11-4863-A1E7-B9AC014F31F3}" destId="{C16F71C6-4C00-4B44-A3DE-6C8A32C7AED6}" srcOrd="1" destOrd="0" presId="urn:microsoft.com/office/officeart/2008/layout/HalfCircleOrganizationChart"/>
    <dgm:cxn modelId="{1BBB503A-A04A-45B7-B660-39B56B4BFD2E}" type="presParOf" srcId="{26BCB25B-2D11-4863-A1E7-B9AC014F31F3}" destId="{AD764E6D-9746-4F0D-A369-4A51C450E510}" srcOrd="2" destOrd="0" presId="urn:microsoft.com/office/officeart/2008/layout/HalfCircleOrganizationChart"/>
    <dgm:cxn modelId="{041F6ECD-BE8D-4C26-B03C-7C9BF44BDD63}" type="presParOf" srcId="{AE1EBC63-FE39-4673-A02B-BDDEEC92183E}" destId="{CA84DDF4-0486-461A-A9F6-6A597C9E956F}" srcOrd="2" destOrd="0" presId="urn:microsoft.com/office/officeart/2008/layout/HalfCircleOrganizationChart"/>
    <dgm:cxn modelId="{8AF2E391-7F47-4960-B23A-9EC8C60D15E5}" type="presParOf" srcId="{AE1EBC63-FE39-4673-A02B-BDDEEC92183E}" destId="{36B42BBB-1C37-4827-8BAC-2E0A6F6A7588}" srcOrd="3" destOrd="0" presId="urn:microsoft.com/office/officeart/2008/layout/HalfCircleOrganizationChart"/>
    <dgm:cxn modelId="{87F41741-4EFF-4F39-B2B7-57E6F0BC2EE7}" type="presParOf" srcId="{36B42BBB-1C37-4827-8BAC-2E0A6F6A7588}" destId="{717BDA89-CD4B-4AE0-81D5-FE2509628C65}" srcOrd="0" destOrd="0" presId="urn:microsoft.com/office/officeart/2008/layout/HalfCircleOrganizationChart"/>
    <dgm:cxn modelId="{B4536C48-BBF7-4A02-BADD-C3AF8D7F9ECE}" type="presParOf" srcId="{717BDA89-CD4B-4AE0-81D5-FE2509628C65}" destId="{499D926E-3275-4DC4-BF97-65C4D182E64B}" srcOrd="0" destOrd="0" presId="urn:microsoft.com/office/officeart/2008/layout/HalfCircleOrganizationChart"/>
    <dgm:cxn modelId="{8879C479-84B1-42FB-80CF-4191FBF86549}" type="presParOf" srcId="{717BDA89-CD4B-4AE0-81D5-FE2509628C65}" destId="{95CDC2A4-6953-446D-B01B-B96A5C313E53}" srcOrd="1" destOrd="0" presId="urn:microsoft.com/office/officeart/2008/layout/HalfCircleOrganizationChart"/>
    <dgm:cxn modelId="{4B352E28-4B5C-4201-9E88-A636984BE1F4}" type="presParOf" srcId="{717BDA89-CD4B-4AE0-81D5-FE2509628C65}" destId="{9F74F72D-97C5-4A1A-A5F9-9AF2279B9525}" srcOrd="2" destOrd="0" presId="urn:microsoft.com/office/officeart/2008/layout/HalfCircleOrganizationChart"/>
    <dgm:cxn modelId="{752F3932-2233-4EB7-A9B4-BDAAFF30EBB3}" type="presParOf" srcId="{717BDA89-CD4B-4AE0-81D5-FE2509628C65}" destId="{1C537B6A-ED5C-4E42-B430-F76B6A9D4461}" srcOrd="3" destOrd="0" presId="urn:microsoft.com/office/officeart/2008/layout/HalfCircleOrganizationChart"/>
    <dgm:cxn modelId="{4A826A15-B28F-4DCB-AC80-2F802A6AD7B7}" type="presParOf" srcId="{36B42BBB-1C37-4827-8BAC-2E0A6F6A7588}" destId="{1F3312B6-5440-4749-B8EE-03D6325A5A0A}" srcOrd="1" destOrd="0" presId="urn:microsoft.com/office/officeart/2008/layout/HalfCircleOrganizationChart"/>
    <dgm:cxn modelId="{08E5D20B-CF95-4664-9447-95E7C853BBE4}" type="presParOf" srcId="{36B42BBB-1C37-4827-8BAC-2E0A6F6A7588}" destId="{EB27EAE4-9827-4975-97E0-BC6D9C0E23C9}" srcOrd="2" destOrd="0" presId="urn:microsoft.com/office/officeart/2008/layout/HalfCircleOrganizationChart"/>
    <dgm:cxn modelId="{3DCEF9C7-0013-4A12-BCC5-60C3249CE401}" type="presParOf" srcId="{AE1EBC63-FE39-4673-A02B-BDDEEC92183E}" destId="{0C6FF842-BF01-4848-B2FD-D99CCC5FECCA}" srcOrd="4" destOrd="0" presId="urn:microsoft.com/office/officeart/2008/layout/HalfCircleOrganizationChart"/>
    <dgm:cxn modelId="{60BCF1A3-4A6D-4C6D-9015-E12FB8CBAA7A}" type="presParOf" srcId="{AE1EBC63-FE39-4673-A02B-BDDEEC92183E}" destId="{9BA5FF9C-99C2-417A-A7E0-FB5CD296FA44}" srcOrd="5" destOrd="0" presId="urn:microsoft.com/office/officeart/2008/layout/HalfCircleOrganizationChart"/>
    <dgm:cxn modelId="{2AEB7662-E8F7-488A-9670-73F1908CD78D}" type="presParOf" srcId="{9BA5FF9C-99C2-417A-A7E0-FB5CD296FA44}" destId="{C0F452EA-F492-4784-934A-D5FF2E236AAC}" srcOrd="0" destOrd="0" presId="urn:microsoft.com/office/officeart/2008/layout/HalfCircleOrganizationChart"/>
    <dgm:cxn modelId="{D91C022A-51BB-4E20-A6CD-42EC53AFE4F3}" type="presParOf" srcId="{C0F452EA-F492-4784-934A-D5FF2E236AAC}" destId="{0FB253F9-DD44-4E35-AF1D-42E7C4CE1D20}" srcOrd="0" destOrd="0" presId="urn:microsoft.com/office/officeart/2008/layout/HalfCircleOrganizationChart"/>
    <dgm:cxn modelId="{9FE74A13-3B48-4CB7-B85F-09E6A1351F75}" type="presParOf" srcId="{C0F452EA-F492-4784-934A-D5FF2E236AAC}" destId="{88107E77-0207-4C98-AA97-B667DC590473}" srcOrd="1" destOrd="0" presId="urn:microsoft.com/office/officeart/2008/layout/HalfCircleOrganizationChart"/>
    <dgm:cxn modelId="{E8FFF956-B90F-4A8D-985B-A143B4C23C0B}" type="presParOf" srcId="{C0F452EA-F492-4784-934A-D5FF2E236AAC}" destId="{DFE3161E-59C7-4966-BACA-D4DB17E163C2}" srcOrd="2" destOrd="0" presId="urn:microsoft.com/office/officeart/2008/layout/HalfCircleOrganizationChart"/>
    <dgm:cxn modelId="{F6658268-6481-4458-AFFA-5DC15FCB9E62}" type="presParOf" srcId="{C0F452EA-F492-4784-934A-D5FF2E236AAC}" destId="{E5F7D45F-9D51-4BEF-93C2-1C610B523860}" srcOrd="3" destOrd="0" presId="urn:microsoft.com/office/officeart/2008/layout/HalfCircleOrganizationChart"/>
    <dgm:cxn modelId="{E05C540B-8003-490A-A68F-8E6CBAEAF8BA}" type="presParOf" srcId="{9BA5FF9C-99C2-417A-A7E0-FB5CD296FA44}" destId="{D61CEB86-B212-44AE-8C9F-3585A6319E93}" srcOrd="1" destOrd="0" presId="urn:microsoft.com/office/officeart/2008/layout/HalfCircleOrganizationChart"/>
    <dgm:cxn modelId="{960C574B-0898-4486-A243-C8E84AE95C36}" type="presParOf" srcId="{9BA5FF9C-99C2-417A-A7E0-FB5CD296FA44}" destId="{25FD6708-4635-4CD7-B8B9-AE158D17CCB5}" srcOrd="2" destOrd="0" presId="urn:microsoft.com/office/officeart/2008/layout/HalfCircleOrganizationChart"/>
    <dgm:cxn modelId="{31DDDFE5-6B4E-423D-B9FB-946093549FDB}" type="presParOf" srcId="{AE1EBC63-FE39-4673-A02B-BDDEEC92183E}" destId="{EDF50887-49B1-4D64-AD8B-CFA019F827D9}" srcOrd="6" destOrd="0" presId="urn:microsoft.com/office/officeart/2008/layout/HalfCircleOrganizationChart"/>
    <dgm:cxn modelId="{938E868E-82F4-4AA8-AC86-6C7C70EE556C}" type="presParOf" srcId="{AE1EBC63-FE39-4673-A02B-BDDEEC92183E}" destId="{3F57D863-6416-431B-8FB6-5A98D489D835}" srcOrd="7" destOrd="0" presId="urn:microsoft.com/office/officeart/2008/layout/HalfCircleOrganizationChart"/>
    <dgm:cxn modelId="{7EBFBF9D-1B8E-4DBC-BDD0-B1EE23C5ED11}" type="presParOf" srcId="{3F57D863-6416-431B-8FB6-5A98D489D835}" destId="{EB44CB78-5A5F-4E9C-BA55-56B0E41ADF3F}" srcOrd="0" destOrd="0" presId="urn:microsoft.com/office/officeart/2008/layout/HalfCircleOrganizationChart"/>
    <dgm:cxn modelId="{7AD317FD-F023-4ABF-895F-2AC1A0F02B54}" type="presParOf" srcId="{EB44CB78-5A5F-4E9C-BA55-56B0E41ADF3F}" destId="{F0977F6B-B378-46EA-B6B1-5AD194ACEAA9}" srcOrd="0" destOrd="0" presId="urn:microsoft.com/office/officeart/2008/layout/HalfCircleOrganizationChart"/>
    <dgm:cxn modelId="{4E86D9C6-3133-4683-99D7-5516A26A336D}" type="presParOf" srcId="{EB44CB78-5A5F-4E9C-BA55-56B0E41ADF3F}" destId="{71514C80-46D8-4421-9C2B-2C11442B87B2}" srcOrd="1" destOrd="0" presId="urn:microsoft.com/office/officeart/2008/layout/HalfCircleOrganizationChart"/>
    <dgm:cxn modelId="{B4904AD6-22D1-4B55-AF91-EB033FB71829}" type="presParOf" srcId="{EB44CB78-5A5F-4E9C-BA55-56B0E41ADF3F}" destId="{A812B794-2592-4261-9124-66D01F5AF34D}" srcOrd="2" destOrd="0" presId="urn:microsoft.com/office/officeart/2008/layout/HalfCircleOrganizationChart"/>
    <dgm:cxn modelId="{47106735-7616-4027-817A-00316E057D76}" type="presParOf" srcId="{EB44CB78-5A5F-4E9C-BA55-56B0E41ADF3F}" destId="{3776493A-D084-414F-8CAF-5E30B938796B}" srcOrd="3" destOrd="0" presId="urn:microsoft.com/office/officeart/2008/layout/HalfCircleOrganizationChart"/>
    <dgm:cxn modelId="{DB9E01E0-8E43-45D4-9D95-F43F1B7E5A0A}" type="presParOf" srcId="{3F57D863-6416-431B-8FB6-5A98D489D835}" destId="{F92B8F1F-3969-4836-A6B6-D7D302E7BC94}" srcOrd="1" destOrd="0" presId="urn:microsoft.com/office/officeart/2008/layout/HalfCircleOrganizationChart"/>
    <dgm:cxn modelId="{D439BAC3-8094-4E8E-82D2-EED92D4E28E7}" type="presParOf" srcId="{3F57D863-6416-431B-8FB6-5A98D489D835}" destId="{C995C167-CB41-44CC-9C8E-32BE0C99BA53}" srcOrd="2" destOrd="0" presId="urn:microsoft.com/office/officeart/2008/layout/HalfCircleOrganizationChart"/>
    <dgm:cxn modelId="{95A40FAE-D03A-4F51-836B-F5BF33DF0A52}" type="presParOf" srcId="{A5521707-F9D6-460E-B1A9-DDC189467DB2}" destId="{E6C181C6-629C-41BD-9F2D-0E86D81FAF4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239706-0178-4314-A886-7E361350D75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A778A8D-4094-4546-BBB3-1D0B513307EA}">
      <dgm:prSet phldrT="[Text]" custT="1"/>
      <dgm:spPr>
        <a:solidFill>
          <a:srgbClr val="03315E"/>
        </a:solidFill>
      </dgm:spPr>
      <dgm:t>
        <a:bodyPr anchor="t"/>
        <a:lstStyle/>
        <a:p>
          <a:endParaRPr lang="de-DE" sz="1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Schreibberatung</a:t>
          </a:r>
        </a:p>
      </dgm:t>
    </dgm:pt>
    <dgm:pt modelId="{A1837793-72DC-46E1-A30E-C040411F55E5}" type="parTrans" cxnId="{E3850D4A-0DB5-4CBE-A639-C34F7129E916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012646-BF91-433F-A937-73E60712CC06}" type="sibTrans" cxnId="{E3850D4A-0DB5-4CBE-A639-C34F7129E916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7260B2-34B4-4EEE-9FE3-99C038EA11DF}">
      <dgm:prSet phldrT="[Text]" custT="1"/>
      <dgm:spPr>
        <a:solidFill>
          <a:srgbClr val="03315E"/>
        </a:solidFill>
      </dgm:spPr>
      <dgm:t>
        <a:bodyPr anchor="t"/>
        <a:lstStyle/>
        <a:p>
          <a:endParaRPr lang="de-DE" sz="1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Vortragscoaching</a:t>
          </a:r>
        </a:p>
      </dgm:t>
    </dgm:pt>
    <dgm:pt modelId="{84731C82-C827-490F-B081-49F6FD389450}" type="parTrans" cxnId="{BD26ADDF-0726-4A59-B0D9-21669F8A1C2C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83419-C31A-40A0-875A-03144632AE40}" type="sibTrans" cxnId="{BD26ADDF-0726-4A59-B0D9-21669F8A1C2C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786A78-A7CB-409D-8BC3-A691A2FA9551}">
      <dgm:prSet phldrT="[Text]" custT="1"/>
      <dgm:spPr>
        <a:solidFill>
          <a:srgbClr val="03315E"/>
        </a:solidFill>
      </dgm:spPr>
      <dgm:t>
        <a:bodyPr anchor="t"/>
        <a:lstStyle/>
        <a:p>
          <a:endParaRPr lang="de-DE" sz="1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Mediothek</a:t>
          </a:r>
        </a:p>
      </dgm:t>
    </dgm:pt>
    <dgm:pt modelId="{3C1A922E-9EED-4751-BF8A-A7518A441B53}" type="parTrans" cxnId="{CF52101C-0F5B-46FE-927B-1EB87C83F38E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01978C-1901-4C8A-A985-051F67785350}" type="sibTrans" cxnId="{CF52101C-0F5B-46FE-927B-1EB87C83F38E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99202-5D04-40E4-B4B1-A321E0C894EC}">
      <dgm:prSet phldrT="[Text]" custT="1"/>
      <dgm:spPr>
        <a:solidFill>
          <a:srgbClr val="03315E"/>
        </a:solidFill>
      </dgm:spPr>
      <dgm:t>
        <a:bodyPr anchor="t"/>
        <a:lstStyle/>
        <a:p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de-DE" sz="1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Sprachtandem</a:t>
          </a:r>
          <a:endParaRPr lang="de-DE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1988E-6E07-45BE-ABBC-54BD1A322670}" type="parTrans" cxnId="{0BE77467-541A-4670-B424-767455FB07CD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149441-C7AE-484F-826C-0B3D12BEEE65}" type="sibTrans" cxnId="{0BE77467-541A-4670-B424-767455FB07CD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FABC37-AAFE-472F-AC40-FF9DD5D90137}">
      <dgm:prSet phldrT="[Text]" custT="1"/>
      <dgm:spPr>
        <a:solidFill>
          <a:srgbClr val="03315E"/>
        </a:solidFill>
      </dgm:spPr>
      <dgm:t>
        <a:bodyPr anchor="t"/>
        <a:lstStyle/>
        <a:p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de-DE" sz="1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Sprachtutorien</a:t>
          </a:r>
        </a:p>
      </dgm:t>
    </dgm:pt>
    <dgm:pt modelId="{2F8000D6-54CE-4915-A5CA-FA8AA182CD12}" type="parTrans" cxnId="{D8177EB9-0633-476E-A57D-6FBFD3AAA7B4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FF4B10-7736-4D1C-A48F-72FE517B4BBA}" type="sibTrans" cxnId="{D8177EB9-0633-476E-A57D-6FBFD3AAA7B4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984834-ED52-42D4-9ACA-C4529682AC54}" type="pres">
      <dgm:prSet presAssocID="{14239706-0178-4314-A886-7E361350D7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BE2F743-FBB6-4E81-B98E-0B260639C4CE}" type="pres">
      <dgm:prSet presAssocID="{1A778A8D-4094-4546-BBB3-1D0B513307EA}" presName="node" presStyleLbl="node1" presStyleIdx="0" presStyleCnt="5" custScaleY="122063" custLinFactNeighborX="500" custLinFactNeighborY="1266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E0A104-14A5-4EE4-A54E-8144448895E6}" type="pres">
      <dgm:prSet presAssocID="{17012646-BF91-433F-A937-73E60712CC06}" presName="sibTrans" presStyleCnt="0"/>
      <dgm:spPr/>
    </dgm:pt>
    <dgm:pt modelId="{9CD301A0-F0FE-4410-A023-4D05A07CE845}" type="pres">
      <dgm:prSet presAssocID="{BA7260B2-34B4-4EEE-9FE3-99C038EA11DF}" presName="node" presStyleLbl="node1" presStyleIdx="1" presStyleCnt="5" custScaleY="122031" custLinFactNeighborX="-2809" custLinFactNeighborY="1265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0F0EFC-1741-4EDA-AC0E-5C95E1DF85A2}" type="pres">
      <dgm:prSet presAssocID="{04A83419-C31A-40A0-875A-03144632AE40}" presName="sibTrans" presStyleCnt="0"/>
      <dgm:spPr/>
    </dgm:pt>
    <dgm:pt modelId="{1848E8D9-6001-474A-BA58-C74344D7D1E2}" type="pres">
      <dgm:prSet presAssocID="{F0786A78-A7CB-409D-8BC3-A691A2FA9551}" presName="node" presStyleLbl="node1" presStyleIdx="2" presStyleCnt="5" custScaleY="122063" custLinFactNeighborX="-500" custLinFactNeighborY="1266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F930DB-5FC7-431D-BE57-56826B5FBFD1}" type="pres">
      <dgm:prSet presAssocID="{5501978C-1901-4C8A-A985-051F67785350}" presName="sibTrans" presStyleCnt="0"/>
      <dgm:spPr/>
    </dgm:pt>
    <dgm:pt modelId="{227DB230-862F-4085-8312-C93F9FC3221B}" type="pres">
      <dgm:prSet presAssocID="{86699202-5D04-40E4-B4B1-A321E0C894EC}" presName="node" presStyleLbl="node1" presStyleIdx="3" presStyleCnt="5" custScaleY="122063" custLinFactNeighborX="-6957" custLinFactNeighborY="2709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E0B892-C11B-41C0-AB29-194AB1899F71}" type="pres">
      <dgm:prSet presAssocID="{6A149441-C7AE-484F-826C-0B3D12BEEE65}" presName="sibTrans" presStyleCnt="0"/>
      <dgm:spPr/>
    </dgm:pt>
    <dgm:pt modelId="{E020E8FC-AEC3-43C7-8059-8ECA1B2AEE83}" type="pres">
      <dgm:prSet presAssocID="{5EFABC37-AAFE-472F-AC40-FF9DD5D90137}" presName="node" presStyleLbl="node1" presStyleIdx="4" presStyleCnt="5" custScaleY="122063" custLinFactNeighborX="-7808" custLinFactNeighborY="254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F52101C-0F5B-46FE-927B-1EB87C83F38E}" srcId="{14239706-0178-4314-A886-7E361350D757}" destId="{F0786A78-A7CB-409D-8BC3-A691A2FA9551}" srcOrd="2" destOrd="0" parTransId="{3C1A922E-9EED-4751-BF8A-A7518A441B53}" sibTransId="{5501978C-1901-4C8A-A985-051F67785350}"/>
    <dgm:cxn modelId="{E3850D4A-0DB5-4CBE-A639-C34F7129E916}" srcId="{14239706-0178-4314-A886-7E361350D757}" destId="{1A778A8D-4094-4546-BBB3-1D0B513307EA}" srcOrd="0" destOrd="0" parTransId="{A1837793-72DC-46E1-A30E-C040411F55E5}" sibTransId="{17012646-BF91-433F-A937-73E60712CC06}"/>
    <dgm:cxn modelId="{D8177EB9-0633-476E-A57D-6FBFD3AAA7B4}" srcId="{14239706-0178-4314-A886-7E361350D757}" destId="{5EFABC37-AAFE-472F-AC40-FF9DD5D90137}" srcOrd="4" destOrd="0" parTransId="{2F8000D6-54CE-4915-A5CA-FA8AA182CD12}" sibTransId="{5CFF4B10-7736-4D1C-A48F-72FE517B4BBA}"/>
    <dgm:cxn modelId="{748106E4-5243-4BEA-830E-6F8EC9C0CA4A}" type="presOf" srcId="{14239706-0178-4314-A886-7E361350D757}" destId="{1F984834-ED52-42D4-9ACA-C4529682AC54}" srcOrd="0" destOrd="0" presId="urn:microsoft.com/office/officeart/2005/8/layout/default"/>
    <dgm:cxn modelId="{0BE77467-541A-4670-B424-767455FB07CD}" srcId="{14239706-0178-4314-A886-7E361350D757}" destId="{86699202-5D04-40E4-B4B1-A321E0C894EC}" srcOrd="3" destOrd="0" parTransId="{1531988E-6E07-45BE-ABBC-54BD1A322670}" sibTransId="{6A149441-C7AE-484F-826C-0B3D12BEEE65}"/>
    <dgm:cxn modelId="{BD26ADDF-0726-4A59-B0D9-21669F8A1C2C}" srcId="{14239706-0178-4314-A886-7E361350D757}" destId="{BA7260B2-34B4-4EEE-9FE3-99C038EA11DF}" srcOrd="1" destOrd="0" parTransId="{84731C82-C827-490F-B081-49F6FD389450}" sibTransId="{04A83419-C31A-40A0-875A-03144632AE40}"/>
    <dgm:cxn modelId="{0395DE73-E74A-4803-988A-0AFBD1F08FE2}" type="presOf" srcId="{1A778A8D-4094-4546-BBB3-1D0B513307EA}" destId="{DBE2F743-FBB6-4E81-B98E-0B260639C4CE}" srcOrd="0" destOrd="0" presId="urn:microsoft.com/office/officeart/2005/8/layout/default"/>
    <dgm:cxn modelId="{2C8852D8-86AA-4745-8EF2-2676AB01C6E8}" type="presOf" srcId="{BA7260B2-34B4-4EEE-9FE3-99C038EA11DF}" destId="{9CD301A0-F0FE-4410-A023-4D05A07CE845}" srcOrd="0" destOrd="0" presId="urn:microsoft.com/office/officeart/2005/8/layout/default"/>
    <dgm:cxn modelId="{20176FCA-62EC-46BA-A6AA-3B8E75F2C726}" type="presOf" srcId="{86699202-5D04-40E4-B4B1-A321E0C894EC}" destId="{227DB230-862F-4085-8312-C93F9FC3221B}" srcOrd="0" destOrd="0" presId="urn:microsoft.com/office/officeart/2005/8/layout/default"/>
    <dgm:cxn modelId="{2F0544B9-787C-4C47-8489-D254CCA598F6}" type="presOf" srcId="{5EFABC37-AAFE-472F-AC40-FF9DD5D90137}" destId="{E020E8FC-AEC3-43C7-8059-8ECA1B2AEE83}" srcOrd="0" destOrd="0" presId="urn:microsoft.com/office/officeart/2005/8/layout/default"/>
    <dgm:cxn modelId="{BA64EC8B-5275-4451-AA6C-F27439E48072}" type="presOf" srcId="{F0786A78-A7CB-409D-8BC3-A691A2FA9551}" destId="{1848E8D9-6001-474A-BA58-C74344D7D1E2}" srcOrd="0" destOrd="0" presId="urn:microsoft.com/office/officeart/2005/8/layout/default"/>
    <dgm:cxn modelId="{F0FAFB7E-E25E-47D7-81EB-B141A36C0DDE}" type="presParOf" srcId="{1F984834-ED52-42D4-9ACA-C4529682AC54}" destId="{DBE2F743-FBB6-4E81-B98E-0B260639C4CE}" srcOrd="0" destOrd="0" presId="urn:microsoft.com/office/officeart/2005/8/layout/default"/>
    <dgm:cxn modelId="{5EAFF358-202E-4ED2-A1A2-1834BF59854F}" type="presParOf" srcId="{1F984834-ED52-42D4-9ACA-C4529682AC54}" destId="{DEE0A104-14A5-4EE4-A54E-8144448895E6}" srcOrd="1" destOrd="0" presId="urn:microsoft.com/office/officeart/2005/8/layout/default"/>
    <dgm:cxn modelId="{D42B1C04-0A78-4058-8D88-D8CBF2CA1991}" type="presParOf" srcId="{1F984834-ED52-42D4-9ACA-C4529682AC54}" destId="{9CD301A0-F0FE-4410-A023-4D05A07CE845}" srcOrd="2" destOrd="0" presId="urn:microsoft.com/office/officeart/2005/8/layout/default"/>
    <dgm:cxn modelId="{5C0177B7-29C9-4DA4-8234-60D5902A6528}" type="presParOf" srcId="{1F984834-ED52-42D4-9ACA-C4529682AC54}" destId="{880F0EFC-1741-4EDA-AC0E-5C95E1DF85A2}" srcOrd="3" destOrd="0" presId="urn:microsoft.com/office/officeart/2005/8/layout/default"/>
    <dgm:cxn modelId="{3A19791E-E6F6-498D-B9EF-BCA34E084321}" type="presParOf" srcId="{1F984834-ED52-42D4-9ACA-C4529682AC54}" destId="{1848E8D9-6001-474A-BA58-C74344D7D1E2}" srcOrd="4" destOrd="0" presId="urn:microsoft.com/office/officeart/2005/8/layout/default"/>
    <dgm:cxn modelId="{30FF61F8-BA89-4211-9455-7AA1FF971DA7}" type="presParOf" srcId="{1F984834-ED52-42D4-9ACA-C4529682AC54}" destId="{60F930DB-5FC7-431D-BE57-56826B5FBFD1}" srcOrd="5" destOrd="0" presId="urn:microsoft.com/office/officeart/2005/8/layout/default"/>
    <dgm:cxn modelId="{20016C82-8D3D-464D-AE4F-14524FA4FFB7}" type="presParOf" srcId="{1F984834-ED52-42D4-9ACA-C4529682AC54}" destId="{227DB230-862F-4085-8312-C93F9FC3221B}" srcOrd="6" destOrd="0" presId="urn:microsoft.com/office/officeart/2005/8/layout/default"/>
    <dgm:cxn modelId="{B3DFBB97-250C-4499-B055-5946AA2C8719}" type="presParOf" srcId="{1F984834-ED52-42D4-9ACA-C4529682AC54}" destId="{E0E0B892-C11B-41C0-AB29-194AB1899F71}" srcOrd="7" destOrd="0" presId="urn:microsoft.com/office/officeart/2005/8/layout/default"/>
    <dgm:cxn modelId="{F28EB858-8D17-4A02-8C10-D2BFBE8131AB}" type="presParOf" srcId="{1F984834-ED52-42D4-9ACA-C4529682AC54}" destId="{E020E8FC-AEC3-43C7-8059-8ECA1B2AEE8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CBEAB-C75D-4B10-9980-889957FFE17E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D33DB-953A-4EE3-AEAE-F74CDC7EFD35}">
      <dsp:nvSpPr>
        <dsp:cNvPr id="0" name=""/>
        <dsp:cNvSpPr/>
      </dsp:nvSpPr>
      <dsp:spPr>
        <a:xfrm>
          <a:off x="0" y="0"/>
          <a:ext cx="1914448" cy="4240213"/>
        </a:xfrm>
        <a:prstGeom prst="rect">
          <a:avLst/>
        </a:prstGeom>
        <a:gradFill rotWithShape="0">
          <a:gsLst>
            <a:gs pos="95000">
              <a:srgbClr val="113B66">
                <a:shade val="30000"/>
                <a:satMod val="115000"/>
              </a:srgbClr>
            </a:gs>
            <a:gs pos="52000">
              <a:srgbClr val="113B66">
                <a:shade val="67500"/>
                <a:satMod val="115000"/>
                <a:lumMod val="94000"/>
                <a:lumOff val="6000"/>
              </a:srgbClr>
            </a:gs>
            <a:gs pos="4000">
              <a:srgbClr val="113B66">
                <a:shade val="100000"/>
                <a:satMod val="115000"/>
                <a:alpha val="88000"/>
                <a:lumMod val="90000"/>
                <a:lumOff val="10000"/>
              </a:srgbClr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bg1"/>
              </a:solidFill>
            </a:rPr>
            <a:t>BAMA-O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bg1"/>
              </a:solidFill>
            </a:rPr>
            <a:t>Allgemeine Ordnung für die nicht lehramtsbezogenen Bachelor- und Masterstudiengänge an der Universität Potsdam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>
            <a:solidFill>
              <a:schemeClr val="bg1"/>
            </a:solidFill>
          </a:endParaRPr>
        </a:p>
      </dsp:txBody>
      <dsp:txXfrm>
        <a:off x="0" y="0"/>
        <a:ext cx="1914448" cy="4240213"/>
      </dsp:txXfrm>
    </dsp:sp>
    <dsp:sp modelId="{47010F75-B5F0-4467-9CE4-9E6B36800A1C}">
      <dsp:nvSpPr>
        <dsp:cNvPr id="0" name=""/>
        <dsp:cNvSpPr/>
      </dsp:nvSpPr>
      <dsp:spPr>
        <a:xfrm>
          <a:off x="2026395" y="28623"/>
          <a:ext cx="5858531" cy="572470"/>
        </a:xfrm>
        <a:prstGeom prst="rect">
          <a:avLst/>
        </a:prstGeom>
        <a:gradFill rotWithShape="0">
          <a:gsLst>
            <a:gs pos="100000">
              <a:srgbClr val="113B66">
                <a:shade val="30000"/>
                <a:satMod val="115000"/>
              </a:srgbClr>
            </a:gs>
            <a:gs pos="0">
              <a:srgbClr val="113B66">
                <a:shade val="67500"/>
                <a:satMod val="115000"/>
                <a:lumMod val="94000"/>
                <a:lumOff val="6000"/>
              </a:srgbClr>
            </a:gs>
            <a:gs pos="48000">
              <a:srgbClr val="113B66">
                <a:shade val="100000"/>
                <a:satMod val="115000"/>
                <a:alpha val="88000"/>
                <a:lumMod val="90000"/>
                <a:lumOff val="10000"/>
              </a:srgbClr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solidFill>
                <a:schemeClr val="bg1"/>
              </a:solidFill>
            </a:rPr>
            <a:t>§5 Module und Studienverlauf</a:t>
          </a:r>
          <a:endParaRPr lang="de-DE" sz="2300" kern="1200" dirty="0">
            <a:solidFill>
              <a:schemeClr val="bg1"/>
            </a:solidFill>
          </a:endParaRPr>
        </a:p>
      </dsp:txBody>
      <dsp:txXfrm>
        <a:off x="2026395" y="28623"/>
        <a:ext cx="5858531" cy="572470"/>
      </dsp:txXfrm>
    </dsp:sp>
    <dsp:sp modelId="{E3D9AEEC-7646-4598-969B-ACA2C984883A}">
      <dsp:nvSpPr>
        <dsp:cNvPr id="0" name=""/>
        <dsp:cNvSpPr/>
      </dsp:nvSpPr>
      <dsp:spPr>
        <a:xfrm>
          <a:off x="1914448" y="601093"/>
          <a:ext cx="59704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6A4C7-8AF1-40F9-AD3C-DC95C69D13D5}">
      <dsp:nvSpPr>
        <dsp:cNvPr id="0" name=""/>
        <dsp:cNvSpPr/>
      </dsp:nvSpPr>
      <dsp:spPr>
        <a:xfrm>
          <a:off x="2026395" y="629717"/>
          <a:ext cx="5858531" cy="572470"/>
        </a:xfrm>
        <a:prstGeom prst="rect">
          <a:avLst/>
        </a:prstGeom>
        <a:gradFill rotWithShape="0">
          <a:gsLst>
            <a:gs pos="100000">
              <a:srgbClr val="113B66">
                <a:shade val="30000"/>
                <a:satMod val="115000"/>
              </a:srgbClr>
            </a:gs>
            <a:gs pos="0">
              <a:srgbClr val="113B66">
                <a:shade val="67500"/>
                <a:satMod val="115000"/>
                <a:lumMod val="94000"/>
                <a:lumOff val="6000"/>
              </a:srgbClr>
            </a:gs>
            <a:gs pos="48000">
              <a:srgbClr val="113B66">
                <a:shade val="100000"/>
                <a:satMod val="115000"/>
                <a:alpha val="88000"/>
                <a:lumMod val="90000"/>
                <a:lumOff val="10000"/>
              </a:srgbClr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solidFill>
                <a:schemeClr val="bg1"/>
              </a:solidFill>
            </a:rPr>
            <a:t>§6 Leistungspunkte</a:t>
          </a:r>
          <a:endParaRPr lang="de-DE" sz="2300" kern="1200" dirty="0">
            <a:solidFill>
              <a:schemeClr val="bg1"/>
            </a:solidFill>
          </a:endParaRPr>
        </a:p>
      </dsp:txBody>
      <dsp:txXfrm>
        <a:off x="2026395" y="629717"/>
        <a:ext cx="5858531" cy="572470"/>
      </dsp:txXfrm>
    </dsp:sp>
    <dsp:sp modelId="{41F48442-EC22-4173-9211-750890B35918}">
      <dsp:nvSpPr>
        <dsp:cNvPr id="0" name=""/>
        <dsp:cNvSpPr/>
      </dsp:nvSpPr>
      <dsp:spPr>
        <a:xfrm>
          <a:off x="1914448" y="1202187"/>
          <a:ext cx="59704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97727-B466-4043-B7B4-0078462540DE}">
      <dsp:nvSpPr>
        <dsp:cNvPr id="0" name=""/>
        <dsp:cNvSpPr/>
      </dsp:nvSpPr>
      <dsp:spPr>
        <a:xfrm>
          <a:off x="2026395" y="1230810"/>
          <a:ext cx="5858531" cy="572470"/>
        </a:xfrm>
        <a:prstGeom prst="rect">
          <a:avLst/>
        </a:prstGeom>
        <a:gradFill rotWithShape="0">
          <a:gsLst>
            <a:gs pos="100000">
              <a:srgbClr val="113B66">
                <a:shade val="30000"/>
                <a:satMod val="115000"/>
              </a:srgbClr>
            </a:gs>
            <a:gs pos="0">
              <a:srgbClr val="113B66">
                <a:shade val="67500"/>
                <a:satMod val="115000"/>
                <a:lumMod val="94000"/>
                <a:lumOff val="6000"/>
              </a:srgbClr>
            </a:gs>
            <a:gs pos="48000">
              <a:srgbClr val="113B66">
                <a:shade val="100000"/>
                <a:satMod val="115000"/>
                <a:alpha val="88000"/>
                <a:lumMod val="90000"/>
                <a:lumOff val="10000"/>
              </a:srgbClr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solidFill>
                <a:schemeClr val="bg1"/>
              </a:solidFill>
            </a:rPr>
            <a:t>§7a Prüfungsanspruch etc.</a:t>
          </a:r>
          <a:endParaRPr lang="de-DE" sz="2300" kern="1200" dirty="0">
            <a:solidFill>
              <a:schemeClr val="bg1"/>
            </a:solidFill>
          </a:endParaRPr>
        </a:p>
      </dsp:txBody>
      <dsp:txXfrm>
        <a:off x="2026395" y="1230810"/>
        <a:ext cx="5858531" cy="572470"/>
      </dsp:txXfrm>
    </dsp:sp>
    <dsp:sp modelId="{71B2F72D-1898-4377-900E-FD0DE9B9C0C1}">
      <dsp:nvSpPr>
        <dsp:cNvPr id="0" name=""/>
        <dsp:cNvSpPr/>
      </dsp:nvSpPr>
      <dsp:spPr>
        <a:xfrm>
          <a:off x="1914448" y="1803281"/>
          <a:ext cx="59704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1FF78-199E-4FF0-B7ED-DC7C4B2E5235}">
      <dsp:nvSpPr>
        <dsp:cNvPr id="0" name=""/>
        <dsp:cNvSpPr/>
      </dsp:nvSpPr>
      <dsp:spPr>
        <a:xfrm>
          <a:off x="2026395" y="1831904"/>
          <a:ext cx="5858531" cy="572470"/>
        </a:xfrm>
        <a:prstGeom prst="rect">
          <a:avLst/>
        </a:prstGeom>
        <a:gradFill rotWithShape="0">
          <a:gsLst>
            <a:gs pos="100000">
              <a:srgbClr val="113B66">
                <a:shade val="30000"/>
                <a:satMod val="115000"/>
              </a:srgbClr>
            </a:gs>
            <a:gs pos="0">
              <a:srgbClr val="113B66">
                <a:shade val="67500"/>
                <a:satMod val="115000"/>
                <a:lumMod val="94000"/>
                <a:lumOff val="6000"/>
              </a:srgbClr>
            </a:gs>
            <a:gs pos="48000">
              <a:srgbClr val="113B66">
                <a:shade val="100000"/>
                <a:satMod val="115000"/>
                <a:alpha val="88000"/>
                <a:lumMod val="90000"/>
                <a:lumOff val="10000"/>
              </a:srgbClr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solidFill>
                <a:schemeClr val="bg1"/>
              </a:solidFill>
            </a:rPr>
            <a:t>§13 Wiederholung von Prüfungsleistungen</a:t>
          </a:r>
          <a:endParaRPr lang="de-DE" sz="2300" kern="1200" dirty="0">
            <a:solidFill>
              <a:schemeClr val="bg1"/>
            </a:solidFill>
          </a:endParaRPr>
        </a:p>
      </dsp:txBody>
      <dsp:txXfrm>
        <a:off x="2026395" y="1831904"/>
        <a:ext cx="5858531" cy="572470"/>
      </dsp:txXfrm>
    </dsp:sp>
    <dsp:sp modelId="{D0C64C5A-C64E-4F8A-A0CC-9310B1F94FFE}">
      <dsp:nvSpPr>
        <dsp:cNvPr id="0" name=""/>
        <dsp:cNvSpPr/>
      </dsp:nvSpPr>
      <dsp:spPr>
        <a:xfrm>
          <a:off x="1914448" y="2404374"/>
          <a:ext cx="59704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5DB23-1E95-48BD-A78A-88A334E1C735}">
      <dsp:nvSpPr>
        <dsp:cNvPr id="0" name=""/>
        <dsp:cNvSpPr/>
      </dsp:nvSpPr>
      <dsp:spPr>
        <a:xfrm>
          <a:off x="2026395" y="2432998"/>
          <a:ext cx="5858531" cy="572470"/>
        </a:xfrm>
        <a:prstGeom prst="rect">
          <a:avLst/>
        </a:prstGeom>
        <a:gradFill rotWithShape="0">
          <a:gsLst>
            <a:gs pos="100000">
              <a:srgbClr val="113B66">
                <a:shade val="30000"/>
                <a:satMod val="115000"/>
              </a:srgbClr>
            </a:gs>
            <a:gs pos="0">
              <a:srgbClr val="113B66">
                <a:shade val="67500"/>
                <a:satMod val="115000"/>
                <a:lumMod val="94000"/>
                <a:lumOff val="6000"/>
              </a:srgbClr>
            </a:gs>
            <a:gs pos="48000">
              <a:srgbClr val="113B66">
                <a:shade val="100000"/>
                <a:satMod val="115000"/>
                <a:alpha val="88000"/>
                <a:lumMod val="90000"/>
                <a:lumOff val="10000"/>
              </a:srgbClr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solidFill>
                <a:schemeClr val="bg1"/>
              </a:solidFill>
            </a:rPr>
            <a:t>§14 Säumnis</a:t>
          </a:r>
          <a:endParaRPr lang="de-DE" sz="2300" kern="1200" dirty="0">
            <a:solidFill>
              <a:schemeClr val="bg1"/>
            </a:solidFill>
          </a:endParaRPr>
        </a:p>
      </dsp:txBody>
      <dsp:txXfrm>
        <a:off x="2026395" y="2432998"/>
        <a:ext cx="5858531" cy="572470"/>
      </dsp:txXfrm>
    </dsp:sp>
    <dsp:sp modelId="{D0217685-378F-4BC4-8EDC-530F12F06DCB}">
      <dsp:nvSpPr>
        <dsp:cNvPr id="0" name=""/>
        <dsp:cNvSpPr/>
      </dsp:nvSpPr>
      <dsp:spPr>
        <a:xfrm>
          <a:off x="1914448" y="3005468"/>
          <a:ext cx="59704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01585-51A4-4F1D-A458-D94F26AFB601}">
      <dsp:nvSpPr>
        <dsp:cNvPr id="0" name=""/>
        <dsp:cNvSpPr/>
      </dsp:nvSpPr>
      <dsp:spPr>
        <a:xfrm>
          <a:off x="2026395" y="3034091"/>
          <a:ext cx="5858531" cy="572470"/>
        </a:xfrm>
        <a:prstGeom prst="rect">
          <a:avLst/>
        </a:prstGeom>
        <a:gradFill rotWithShape="0">
          <a:gsLst>
            <a:gs pos="100000">
              <a:srgbClr val="113B66">
                <a:shade val="30000"/>
                <a:satMod val="115000"/>
              </a:srgbClr>
            </a:gs>
            <a:gs pos="0">
              <a:srgbClr val="113B66">
                <a:shade val="67500"/>
                <a:satMod val="115000"/>
                <a:lumMod val="94000"/>
                <a:lumOff val="6000"/>
              </a:srgbClr>
            </a:gs>
            <a:gs pos="48000">
              <a:srgbClr val="113B66">
                <a:shade val="100000"/>
                <a:satMod val="115000"/>
                <a:alpha val="88000"/>
                <a:lumMod val="90000"/>
                <a:lumOff val="10000"/>
              </a:srgbClr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solidFill>
                <a:schemeClr val="bg1"/>
              </a:solidFill>
            </a:rPr>
            <a:t>§29 Dauer und Gliederung des Masterstudiums</a:t>
          </a:r>
          <a:endParaRPr lang="de-DE" sz="2300" kern="1200" dirty="0">
            <a:solidFill>
              <a:schemeClr val="bg1"/>
            </a:solidFill>
          </a:endParaRPr>
        </a:p>
      </dsp:txBody>
      <dsp:txXfrm>
        <a:off x="2026395" y="3034091"/>
        <a:ext cx="5858531" cy="572470"/>
      </dsp:txXfrm>
    </dsp:sp>
    <dsp:sp modelId="{2E3EBBDC-495B-48E1-904A-BD2B93243980}">
      <dsp:nvSpPr>
        <dsp:cNvPr id="0" name=""/>
        <dsp:cNvSpPr/>
      </dsp:nvSpPr>
      <dsp:spPr>
        <a:xfrm>
          <a:off x="1914448" y="3606562"/>
          <a:ext cx="59704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92A3F-46BC-4B85-9915-46F9552D3984}">
      <dsp:nvSpPr>
        <dsp:cNvPr id="0" name=""/>
        <dsp:cNvSpPr/>
      </dsp:nvSpPr>
      <dsp:spPr>
        <a:xfrm>
          <a:off x="2026395" y="3635185"/>
          <a:ext cx="5858531" cy="572470"/>
        </a:xfrm>
        <a:prstGeom prst="rect">
          <a:avLst/>
        </a:prstGeom>
        <a:gradFill rotWithShape="0">
          <a:gsLst>
            <a:gs pos="100000">
              <a:srgbClr val="113B66">
                <a:shade val="30000"/>
                <a:satMod val="115000"/>
              </a:srgbClr>
            </a:gs>
            <a:gs pos="0">
              <a:srgbClr val="113B66">
                <a:shade val="67500"/>
                <a:satMod val="115000"/>
                <a:lumMod val="94000"/>
                <a:lumOff val="6000"/>
              </a:srgbClr>
            </a:gs>
            <a:gs pos="48000">
              <a:srgbClr val="113B66">
                <a:shade val="100000"/>
                <a:satMod val="115000"/>
                <a:alpha val="88000"/>
                <a:lumMod val="90000"/>
                <a:lumOff val="10000"/>
              </a:srgbClr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solidFill>
                <a:schemeClr val="bg1"/>
              </a:solidFill>
            </a:rPr>
            <a:t>§30 Masterarbeit</a:t>
          </a:r>
          <a:endParaRPr lang="de-DE" sz="2300" kern="1200" dirty="0">
            <a:solidFill>
              <a:schemeClr val="bg1"/>
            </a:solidFill>
          </a:endParaRPr>
        </a:p>
      </dsp:txBody>
      <dsp:txXfrm>
        <a:off x="2026395" y="3635185"/>
        <a:ext cx="5858531" cy="572470"/>
      </dsp:txXfrm>
    </dsp:sp>
    <dsp:sp modelId="{540479D5-15A2-4C5D-98D0-964BEA6B9B0E}">
      <dsp:nvSpPr>
        <dsp:cNvPr id="0" name=""/>
        <dsp:cNvSpPr/>
      </dsp:nvSpPr>
      <dsp:spPr>
        <a:xfrm>
          <a:off x="1914448" y="4207655"/>
          <a:ext cx="59704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D7CC6-4A87-4A76-A8AF-9EF2DDD136F1}">
      <dsp:nvSpPr>
        <dsp:cNvPr id="0" name=""/>
        <dsp:cNvSpPr/>
      </dsp:nvSpPr>
      <dsp:spPr>
        <a:xfrm>
          <a:off x="1630561" y="586281"/>
          <a:ext cx="3933917" cy="3933917"/>
        </a:xfrm>
        <a:prstGeom prst="blockArc">
          <a:avLst>
            <a:gd name="adj1" fmla="val 10596398"/>
            <a:gd name="adj2" fmla="val 17088990"/>
            <a:gd name="adj3" fmla="val 4640"/>
          </a:avLst>
        </a:prstGeom>
        <a:solidFill>
          <a:srgbClr val="133D6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8168EE-2E11-4D44-87E2-9138129B4394}">
      <dsp:nvSpPr>
        <dsp:cNvPr id="0" name=""/>
        <dsp:cNvSpPr/>
      </dsp:nvSpPr>
      <dsp:spPr>
        <a:xfrm>
          <a:off x="1631909" y="611913"/>
          <a:ext cx="3933917" cy="3933917"/>
        </a:xfrm>
        <a:prstGeom prst="blockArc">
          <a:avLst>
            <a:gd name="adj1" fmla="val 4382274"/>
            <a:gd name="adj2" fmla="val 10642323"/>
            <a:gd name="adj3" fmla="val 4640"/>
          </a:avLst>
        </a:prstGeom>
        <a:solidFill>
          <a:srgbClr val="133D6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DD360F-EB53-4A89-ABEC-2E197D0F3CDF}">
      <dsp:nvSpPr>
        <dsp:cNvPr id="0" name=""/>
        <dsp:cNvSpPr/>
      </dsp:nvSpPr>
      <dsp:spPr>
        <a:xfrm>
          <a:off x="2577366" y="567285"/>
          <a:ext cx="3933917" cy="3933917"/>
        </a:xfrm>
        <a:prstGeom prst="blockArc">
          <a:avLst>
            <a:gd name="adj1" fmla="val 21576201"/>
            <a:gd name="adj2" fmla="val 6093431"/>
            <a:gd name="adj3" fmla="val 4640"/>
          </a:avLst>
        </a:prstGeom>
        <a:solidFill>
          <a:srgbClr val="133D6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FDC5E1-ADCE-4BAA-B9BE-92E28B3F96FE}">
      <dsp:nvSpPr>
        <dsp:cNvPr id="0" name=""/>
        <dsp:cNvSpPr/>
      </dsp:nvSpPr>
      <dsp:spPr>
        <a:xfrm>
          <a:off x="2577764" y="595300"/>
          <a:ext cx="3933917" cy="3933917"/>
        </a:xfrm>
        <a:prstGeom prst="blockArc">
          <a:avLst>
            <a:gd name="adj1" fmla="val 15376473"/>
            <a:gd name="adj2" fmla="val 21526071"/>
            <a:gd name="adj3" fmla="val 4640"/>
          </a:avLst>
        </a:prstGeom>
        <a:solidFill>
          <a:srgbClr val="133D6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F05FEB-C89D-488C-AB30-C35FDFB44AB9}">
      <dsp:nvSpPr>
        <dsp:cNvPr id="0" name=""/>
        <dsp:cNvSpPr/>
      </dsp:nvSpPr>
      <dsp:spPr>
        <a:xfrm>
          <a:off x="2281432" y="1279765"/>
          <a:ext cx="3650826" cy="2555575"/>
        </a:xfrm>
        <a:prstGeom prst="ellipse">
          <a:avLst/>
        </a:prstGeom>
        <a:gradFill flip="none" rotWithShape="0">
          <a:gsLst>
            <a:gs pos="0">
              <a:srgbClr val="133D67">
                <a:shade val="30000"/>
                <a:satMod val="115000"/>
              </a:srgbClr>
            </a:gs>
            <a:gs pos="50000">
              <a:srgbClr val="133D67">
                <a:shade val="67500"/>
                <a:satMod val="115000"/>
              </a:srgbClr>
            </a:gs>
            <a:gs pos="100000">
              <a:srgbClr val="133D67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PULS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= Potsdamer Universitätslehr- und Studienorganisationsportal</a:t>
          </a:r>
        </a:p>
      </dsp:txBody>
      <dsp:txXfrm>
        <a:off x="2816083" y="1654020"/>
        <a:ext cx="2581524" cy="1807065"/>
      </dsp:txXfrm>
    </dsp:sp>
    <dsp:sp modelId="{F163F458-F61C-4FC5-863A-491553B49322}">
      <dsp:nvSpPr>
        <dsp:cNvPr id="0" name=""/>
        <dsp:cNvSpPr/>
      </dsp:nvSpPr>
      <dsp:spPr>
        <a:xfrm>
          <a:off x="3176146" y="-216906"/>
          <a:ext cx="1825407" cy="1825407"/>
        </a:xfrm>
        <a:prstGeom prst="ellipse">
          <a:avLst/>
        </a:prstGeom>
        <a:gradFill flip="none" rotWithShape="0">
          <a:gsLst>
            <a:gs pos="0">
              <a:srgbClr val="133D67">
                <a:tint val="66000"/>
                <a:satMod val="160000"/>
              </a:srgbClr>
            </a:gs>
            <a:gs pos="50000">
              <a:srgbClr val="133D67">
                <a:tint val="44500"/>
                <a:satMod val="160000"/>
              </a:srgbClr>
            </a:gs>
            <a:gs pos="100000">
              <a:srgbClr val="133D67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133D67"/>
              </a:solidFill>
              <a:latin typeface="Arial" panose="020B0604020202020204" pitchFamily="34" charset="0"/>
              <a:cs typeface="Arial" panose="020B0604020202020204" pitchFamily="34" charset="0"/>
            </a:rPr>
            <a:t>Belegen von Lehrveran-staltungen und Prüfungen</a:t>
          </a:r>
        </a:p>
      </dsp:txBody>
      <dsp:txXfrm>
        <a:off x="3443471" y="50419"/>
        <a:ext cx="1290757" cy="1290757"/>
      </dsp:txXfrm>
    </dsp:sp>
    <dsp:sp modelId="{DCB01337-0858-4D80-94D1-20D3D80DE069}">
      <dsp:nvSpPr>
        <dsp:cNvPr id="0" name=""/>
        <dsp:cNvSpPr/>
      </dsp:nvSpPr>
      <dsp:spPr>
        <a:xfrm>
          <a:off x="5552901" y="1608239"/>
          <a:ext cx="1825407" cy="1825407"/>
        </a:xfrm>
        <a:prstGeom prst="ellipse">
          <a:avLst/>
        </a:prstGeom>
        <a:gradFill flip="none" rotWithShape="0">
          <a:gsLst>
            <a:gs pos="0">
              <a:srgbClr val="133D67">
                <a:tint val="66000"/>
                <a:satMod val="160000"/>
              </a:srgbClr>
            </a:gs>
            <a:gs pos="50000">
              <a:srgbClr val="133D67">
                <a:tint val="44500"/>
                <a:satMod val="160000"/>
              </a:srgbClr>
            </a:gs>
            <a:gs pos="100000">
              <a:srgbClr val="133D67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133D67"/>
              </a:solidFill>
              <a:latin typeface="Arial" panose="020B0604020202020204" pitchFamily="34" charset="0"/>
              <a:cs typeface="Arial" panose="020B0604020202020204" pitchFamily="34" charset="0"/>
            </a:rPr>
            <a:t>Leistungs-übersicht/ Studien-bescheini-gung</a:t>
          </a:r>
        </a:p>
      </dsp:txBody>
      <dsp:txXfrm>
        <a:off x="5820226" y="1875564"/>
        <a:ext cx="1290757" cy="1290757"/>
      </dsp:txXfrm>
    </dsp:sp>
    <dsp:sp modelId="{BDAB0BB2-8B02-432D-AEF9-50ECE3B7DE9C}">
      <dsp:nvSpPr>
        <dsp:cNvPr id="0" name=""/>
        <dsp:cNvSpPr/>
      </dsp:nvSpPr>
      <dsp:spPr>
        <a:xfrm>
          <a:off x="3246690" y="3503913"/>
          <a:ext cx="1825407" cy="1825407"/>
        </a:xfrm>
        <a:prstGeom prst="ellipse">
          <a:avLst/>
        </a:prstGeom>
        <a:gradFill flip="none" rotWithShape="0">
          <a:gsLst>
            <a:gs pos="0">
              <a:srgbClr val="133D67">
                <a:tint val="66000"/>
                <a:satMod val="160000"/>
              </a:srgbClr>
            </a:gs>
            <a:gs pos="50000">
              <a:srgbClr val="133D67">
                <a:tint val="44500"/>
                <a:satMod val="160000"/>
              </a:srgbClr>
            </a:gs>
            <a:gs pos="100000">
              <a:srgbClr val="133D67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133D67"/>
              </a:solidFill>
              <a:latin typeface="Arial" panose="020B0604020202020204" pitchFamily="34" charset="0"/>
              <a:cs typeface="Arial" panose="020B0604020202020204" pitchFamily="34" charset="0"/>
            </a:rPr>
            <a:t>Stunden-plan</a:t>
          </a:r>
        </a:p>
      </dsp:txBody>
      <dsp:txXfrm>
        <a:off x="3514015" y="3771238"/>
        <a:ext cx="1290757" cy="1290757"/>
      </dsp:txXfrm>
    </dsp:sp>
    <dsp:sp modelId="{19689C03-93D2-4C74-92B5-CEEDAA257E0C}">
      <dsp:nvSpPr>
        <dsp:cNvPr id="0" name=""/>
        <dsp:cNvSpPr/>
      </dsp:nvSpPr>
      <dsp:spPr>
        <a:xfrm>
          <a:off x="766858" y="1754261"/>
          <a:ext cx="1825407" cy="1825407"/>
        </a:xfrm>
        <a:prstGeom prst="ellipse">
          <a:avLst/>
        </a:prstGeom>
        <a:gradFill flip="none" rotWithShape="0">
          <a:gsLst>
            <a:gs pos="0">
              <a:srgbClr val="133D67">
                <a:tint val="66000"/>
                <a:satMod val="160000"/>
              </a:srgbClr>
            </a:gs>
            <a:gs pos="50000">
              <a:srgbClr val="133D67">
                <a:tint val="44500"/>
                <a:satMod val="160000"/>
              </a:srgbClr>
            </a:gs>
            <a:gs pos="100000">
              <a:srgbClr val="133D67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>
              <a:solidFill>
                <a:srgbClr val="133D67"/>
              </a:solidFill>
              <a:latin typeface="Arial" panose="020B0604020202020204" pitchFamily="34" charset="0"/>
              <a:cs typeface="Arial" panose="020B0604020202020204" pitchFamily="34" charset="0"/>
            </a:rPr>
            <a:t>Veran-staltungs-übersicht</a:t>
          </a:r>
        </a:p>
      </dsp:txBody>
      <dsp:txXfrm>
        <a:off x="1034183" y="2021586"/>
        <a:ext cx="1290757" cy="1290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B3BB0-716C-435A-BCAF-DFC644D90AD3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rgbClr val="05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C80A4-8A57-43AD-96B4-C28BD52C5300}">
      <dsp:nvSpPr>
        <dsp:cNvPr id="0" name=""/>
        <dsp:cNvSpPr/>
      </dsp:nvSpPr>
      <dsp:spPr>
        <a:xfrm>
          <a:off x="552546" y="376446"/>
          <a:ext cx="8143692" cy="753284"/>
        </a:xfrm>
        <a:prstGeom prst="rect">
          <a:avLst/>
        </a:prstGeom>
        <a:solidFill>
          <a:srgbClr val="05294F"/>
        </a:solidFill>
        <a:ln>
          <a:solidFill>
            <a:srgbClr val="05294F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Veranstaltungen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in PULS </a:t>
          </a: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suchen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(„Vorlesungsverzeichnis“ „Suche nach Veranstaltungen“)</a:t>
          </a:r>
        </a:p>
      </dsp:txBody>
      <dsp:txXfrm>
        <a:off x="552546" y="376446"/>
        <a:ext cx="8143692" cy="753284"/>
      </dsp:txXfrm>
    </dsp:sp>
    <dsp:sp modelId="{48B03B1F-0145-45F0-A457-8382ECF192FF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5294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652DD9-CFE4-42D5-8E80-A267C82349F9}">
      <dsp:nvSpPr>
        <dsp:cNvPr id="0" name=""/>
        <dsp:cNvSpPr/>
      </dsp:nvSpPr>
      <dsp:spPr>
        <a:xfrm>
          <a:off x="984421" y="1506568"/>
          <a:ext cx="7711817" cy="753284"/>
        </a:xfrm>
        <a:prstGeom prst="rect">
          <a:avLst/>
        </a:prstGeom>
        <a:solidFill>
          <a:srgbClr val="05294F"/>
        </a:solidFill>
        <a:ln>
          <a:solidFill>
            <a:srgbClr val="05294F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Belegen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Abmelden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mit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iTAN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- Nummer</a:t>
          </a:r>
        </a:p>
      </dsp:txBody>
      <dsp:txXfrm>
        <a:off x="984421" y="1506568"/>
        <a:ext cx="7711817" cy="753284"/>
      </dsp:txXfrm>
    </dsp:sp>
    <dsp:sp modelId="{05648F3C-3662-4BE1-BDCA-1EAFA0E8F140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5294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DF3E33-4ECD-4F5D-ADDB-435A896B9A64}">
      <dsp:nvSpPr>
        <dsp:cNvPr id="0" name=""/>
        <dsp:cNvSpPr/>
      </dsp:nvSpPr>
      <dsp:spPr>
        <a:xfrm>
          <a:off x="984421" y="2636691"/>
          <a:ext cx="7711817" cy="753284"/>
        </a:xfrm>
        <a:prstGeom prst="rect">
          <a:avLst/>
        </a:prstGeom>
        <a:solidFill>
          <a:srgbClr val="05294F"/>
        </a:solidFill>
        <a:ln>
          <a:solidFill>
            <a:srgbClr val="05294F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Weitere Informationen über </a:t>
          </a: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Belegungsinformation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(Teilnehmerzahl und offene Bewerbungen)</a:t>
          </a:r>
        </a:p>
      </dsp:txBody>
      <dsp:txXfrm>
        <a:off x="984421" y="2636691"/>
        <a:ext cx="7711817" cy="753284"/>
      </dsp:txXfrm>
    </dsp:sp>
    <dsp:sp modelId="{730EA370-3FCF-4E9C-A6A0-5BC8DB2E19A6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5294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ED0BF8-89E8-4EF9-8A4E-78BB60979C73}">
      <dsp:nvSpPr>
        <dsp:cNvPr id="0" name=""/>
        <dsp:cNvSpPr/>
      </dsp:nvSpPr>
      <dsp:spPr>
        <a:xfrm>
          <a:off x="552546" y="3766813"/>
          <a:ext cx="8143692" cy="753284"/>
        </a:xfrm>
        <a:prstGeom prst="rect">
          <a:avLst/>
        </a:prstGeom>
        <a:solidFill>
          <a:srgbClr val="05294F"/>
        </a:solidFill>
        <a:ln>
          <a:solidFill>
            <a:srgbClr val="05294F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iTAN</a:t>
          </a: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-Nummer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eingeben und </a:t>
          </a: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Bestätigung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abwarten</a:t>
          </a:r>
        </a:p>
      </dsp:txBody>
      <dsp:txXfrm>
        <a:off x="552546" y="3766813"/>
        <a:ext cx="8143692" cy="753284"/>
      </dsp:txXfrm>
    </dsp:sp>
    <dsp:sp modelId="{986C9766-285F-4C46-8B03-F731D8EC6DD8}">
      <dsp:nvSpPr>
        <dsp:cNvPr id="0" name=""/>
        <dsp:cNvSpPr/>
      </dsp:nvSpPr>
      <dsp:spPr>
        <a:xfrm>
          <a:off x="81743" y="3672652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5294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B3BB0-716C-435A-BCAF-DFC644D90AD3}">
      <dsp:nvSpPr>
        <dsp:cNvPr id="0" name=""/>
        <dsp:cNvSpPr/>
      </dsp:nvSpPr>
      <dsp:spPr>
        <a:xfrm>
          <a:off x="-5535497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rgbClr val="05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C80A4-8A57-43AD-96B4-C28BD52C5300}">
      <dsp:nvSpPr>
        <dsp:cNvPr id="0" name=""/>
        <dsp:cNvSpPr/>
      </dsp:nvSpPr>
      <dsp:spPr>
        <a:xfrm>
          <a:off x="554328" y="468325"/>
          <a:ext cx="8017361" cy="979308"/>
        </a:xfrm>
        <a:prstGeom prst="rect">
          <a:avLst/>
        </a:prstGeom>
        <a:solidFill>
          <a:srgbClr val="05294F"/>
        </a:solidFill>
        <a:ln>
          <a:solidFill>
            <a:srgbClr val="05294F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773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Prüfung 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in PULS unter „Meine Module“ </a:t>
          </a: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suchen</a:t>
          </a:r>
        </a:p>
      </dsp:txBody>
      <dsp:txXfrm>
        <a:off x="554328" y="468325"/>
        <a:ext cx="8017361" cy="979308"/>
      </dsp:txXfrm>
    </dsp:sp>
    <dsp:sp modelId="{48B03B1F-0145-45F0-A457-8382ECF192FF}">
      <dsp:nvSpPr>
        <dsp:cNvPr id="0" name=""/>
        <dsp:cNvSpPr/>
      </dsp:nvSpPr>
      <dsp:spPr>
        <a:xfrm>
          <a:off x="67572" y="367240"/>
          <a:ext cx="1224136" cy="1224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5294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652DD9-CFE4-42D5-8E80-A267C82349F9}">
      <dsp:nvSpPr>
        <dsp:cNvPr id="0" name=""/>
        <dsp:cNvSpPr/>
      </dsp:nvSpPr>
      <dsp:spPr>
        <a:xfrm>
          <a:off x="1035619" y="1958617"/>
          <a:ext cx="7661382" cy="979308"/>
        </a:xfrm>
        <a:prstGeom prst="rect">
          <a:avLst/>
        </a:prstGeom>
        <a:solidFill>
          <a:srgbClr val="05294F"/>
        </a:solidFill>
        <a:ln>
          <a:solidFill>
            <a:srgbClr val="05294F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773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Arial" panose="020B0604020202020204" pitchFamily="34" charset="0"/>
              <a:cs typeface="Arial" panose="020B0604020202020204" pitchFamily="34" charset="0"/>
            </a:rPr>
            <a:t>Fach</a:t>
          </a: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kern="1200" dirty="0">
              <a:latin typeface="Arial" panose="020B0604020202020204" pitchFamily="34" charset="0"/>
              <a:cs typeface="Arial" panose="020B0604020202020204" pitchFamily="34" charset="0"/>
            </a:rPr>
            <a:t>auswählen</a:t>
          </a: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 Belegen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Abmelden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mit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iTAN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- Nummer</a:t>
          </a:r>
        </a:p>
      </dsp:txBody>
      <dsp:txXfrm>
        <a:off x="1035619" y="1958617"/>
        <a:ext cx="7661382" cy="979308"/>
      </dsp:txXfrm>
    </dsp:sp>
    <dsp:sp modelId="{05648F3C-3662-4BE1-BDCA-1EAFA0E8F140}">
      <dsp:nvSpPr>
        <dsp:cNvPr id="0" name=""/>
        <dsp:cNvSpPr/>
      </dsp:nvSpPr>
      <dsp:spPr>
        <a:xfrm>
          <a:off x="423551" y="1836204"/>
          <a:ext cx="1224136" cy="1224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5294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4DAC9E-6B05-4096-8FE9-8ACA239407AB}">
      <dsp:nvSpPr>
        <dsp:cNvPr id="0" name=""/>
        <dsp:cNvSpPr/>
      </dsp:nvSpPr>
      <dsp:spPr>
        <a:xfrm>
          <a:off x="679640" y="3427580"/>
          <a:ext cx="8017361" cy="979308"/>
        </a:xfrm>
        <a:prstGeom prst="rect">
          <a:avLst/>
        </a:prstGeom>
        <a:solidFill>
          <a:srgbClr val="05294F"/>
        </a:solidFill>
        <a:ln>
          <a:solidFill>
            <a:srgbClr val="05294F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773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iTAN</a:t>
          </a: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-Nummer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eingeben und </a:t>
          </a: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Bestätigung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abwarten</a:t>
          </a:r>
        </a:p>
      </dsp:txBody>
      <dsp:txXfrm>
        <a:off x="679640" y="3427580"/>
        <a:ext cx="8017361" cy="979308"/>
      </dsp:txXfrm>
    </dsp:sp>
    <dsp:sp modelId="{986C9766-285F-4C46-8B03-F731D8EC6DD8}">
      <dsp:nvSpPr>
        <dsp:cNvPr id="0" name=""/>
        <dsp:cNvSpPr/>
      </dsp:nvSpPr>
      <dsp:spPr>
        <a:xfrm>
          <a:off x="67572" y="3305167"/>
          <a:ext cx="1224136" cy="1224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5294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E0873-C887-43A0-8A20-91DD61C10150}">
      <dsp:nvSpPr>
        <dsp:cNvPr id="0" name=""/>
        <dsp:cNvSpPr/>
      </dsp:nvSpPr>
      <dsp:spPr>
        <a:xfrm>
          <a:off x="1891766" y="252056"/>
          <a:ext cx="2265317" cy="19052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4AF5C-4650-489C-A1CC-0C16501B4AC8}">
      <dsp:nvSpPr>
        <dsp:cNvPr id="0" name=""/>
        <dsp:cNvSpPr/>
      </dsp:nvSpPr>
      <dsp:spPr>
        <a:xfrm>
          <a:off x="763527" y="950486"/>
          <a:ext cx="1796376" cy="143276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5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05294F"/>
              </a:solidFill>
              <a:latin typeface="Arial" panose="020B0604020202020204" pitchFamily="34" charset="0"/>
              <a:cs typeface="Arial" panose="020B0604020202020204" pitchFamily="34" charset="0"/>
            </a:rPr>
            <a:t>Selbstlerntests</a:t>
          </a:r>
        </a:p>
      </dsp:txBody>
      <dsp:txXfrm>
        <a:off x="763527" y="950486"/>
        <a:ext cx="1796376" cy="1432762"/>
      </dsp:txXfrm>
    </dsp:sp>
    <dsp:sp modelId="{556C1999-D74E-4BD7-830A-F248884F52CF}">
      <dsp:nvSpPr>
        <dsp:cNvPr id="0" name=""/>
        <dsp:cNvSpPr/>
      </dsp:nvSpPr>
      <dsp:spPr>
        <a:xfrm>
          <a:off x="5684122" y="250972"/>
          <a:ext cx="2265317" cy="190529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3FDF0-3F81-4F63-A9EB-41229B702103}">
      <dsp:nvSpPr>
        <dsp:cNvPr id="0" name=""/>
        <dsp:cNvSpPr/>
      </dsp:nvSpPr>
      <dsp:spPr>
        <a:xfrm>
          <a:off x="4554980" y="947236"/>
          <a:ext cx="1798181" cy="1437096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5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05294F"/>
              </a:solidFill>
              <a:latin typeface="Arial" panose="020B0604020202020204" pitchFamily="34" charset="0"/>
              <a:cs typeface="Arial" panose="020B0604020202020204" pitchFamily="34" charset="0"/>
            </a:rPr>
            <a:t>Kollaboratives Arbeiten</a:t>
          </a:r>
        </a:p>
      </dsp:txBody>
      <dsp:txXfrm>
        <a:off x="4554980" y="947236"/>
        <a:ext cx="1798181" cy="1437096"/>
      </dsp:txXfrm>
    </dsp:sp>
    <dsp:sp modelId="{B147FB2B-B398-402C-8116-D7A364ABA3A9}">
      <dsp:nvSpPr>
        <dsp:cNvPr id="0" name=""/>
        <dsp:cNvSpPr/>
      </dsp:nvSpPr>
      <dsp:spPr>
        <a:xfrm>
          <a:off x="1888611" y="2730033"/>
          <a:ext cx="2265317" cy="190529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E77EF-07CF-4811-B716-8839D9546E74}">
      <dsp:nvSpPr>
        <dsp:cNvPr id="0" name=""/>
        <dsp:cNvSpPr/>
      </dsp:nvSpPr>
      <dsp:spPr>
        <a:xfrm>
          <a:off x="765773" y="3430618"/>
          <a:ext cx="1785572" cy="1428453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5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05294F"/>
              </a:solidFill>
              <a:latin typeface="Arial" panose="020B0604020202020204" pitchFamily="34" charset="0"/>
              <a:cs typeface="Arial" panose="020B0604020202020204" pitchFamily="34" charset="0"/>
            </a:rPr>
            <a:t>Veranstaltungs-begleitende Kurse </a:t>
          </a:r>
        </a:p>
      </dsp:txBody>
      <dsp:txXfrm>
        <a:off x="765773" y="3430618"/>
        <a:ext cx="1785572" cy="1428453"/>
      </dsp:txXfrm>
    </dsp:sp>
    <dsp:sp modelId="{10450664-2B4E-4413-96F6-E5883FD4AFF4}">
      <dsp:nvSpPr>
        <dsp:cNvPr id="0" name=""/>
        <dsp:cNvSpPr/>
      </dsp:nvSpPr>
      <dsp:spPr>
        <a:xfrm>
          <a:off x="5681875" y="2727510"/>
          <a:ext cx="2265317" cy="190529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E138A-F104-46B1-8DC8-986139036781}">
      <dsp:nvSpPr>
        <dsp:cNvPr id="0" name=""/>
        <dsp:cNvSpPr/>
      </dsp:nvSpPr>
      <dsp:spPr>
        <a:xfrm>
          <a:off x="4551825" y="3423049"/>
          <a:ext cx="1799998" cy="143854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5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05294F"/>
              </a:solidFill>
              <a:latin typeface="Arial" panose="020B0604020202020204" pitchFamily="34" charset="0"/>
              <a:cs typeface="Arial" panose="020B0604020202020204" pitchFamily="34" charset="0"/>
            </a:rPr>
            <a:t>Einschreibung teilweise zwingend erforderlich</a:t>
          </a:r>
        </a:p>
      </dsp:txBody>
      <dsp:txXfrm>
        <a:off x="4551825" y="3423049"/>
        <a:ext cx="1799998" cy="14385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50887-49B1-4D64-AD8B-CFA019F827D9}">
      <dsp:nvSpPr>
        <dsp:cNvPr id="0" name=""/>
        <dsp:cNvSpPr/>
      </dsp:nvSpPr>
      <dsp:spPr>
        <a:xfrm>
          <a:off x="4696444" y="2469989"/>
          <a:ext cx="3751983" cy="393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41"/>
              </a:lnTo>
              <a:lnTo>
                <a:pt x="3751983" y="196841"/>
              </a:lnTo>
              <a:lnTo>
                <a:pt x="3751983" y="393682"/>
              </a:lnTo>
            </a:path>
          </a:pathLst>
        </a:custGeom>
        <a:noFill/>
        <a:ln w="38100" cap="flat" cmpd="sng" algn="ctr">
          <a:solidFill>
            <a:srgbClr val="47AA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FF842-BF01-4848-B2FD-D99CCC5FECCA}">
      <dsp:nvSpPr>
        <dsp:cNvPr id="0" name=""/>
        <dsp:cNvSpPr/>
      </dsp:nvSpPr>
      <dsp:spPr>
        <a:xfrm>
          <a:off x="4696444" y="2469989"/>
          <a:ext cx="1134181" cy="393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41"/>
              </a:lnTo>
              <a:lnTo>
                <a:pt x="1134181" y="196841"/>
              </a:lnTo>
              <a:lnTo>
                <a:pt x="1134181" y="393682"/>
              </a:lnTo>
            </a:path>
          </a:pathLst>
        </a:custGeom>
        <a:noFill/>
        <a:ln w="38100" cap="flat" cmpd="sng" algn="ctr">
          <a:solidFill>
            <a:srgbClr val="47AA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4DDF4-0486-461A-A9F6-6A597C9E956F}">
      <dsp:nvSpPr>
        <dsp:cNvPr id="0" name=""/>
        <dsp:cNvSpPr/>
      </dsp:nvSpPr>
      <dsp:spPr>
        <a:xfrm>
          <a:off x="3212823" y="2469989"/>
          <a:ext cx="1483621" cy="393682"/>
        </a:xfrm>
        <a:custGeom>
          <a:avLst/>
          <a:gdLst/>
          <a:ahLst/>
          <a:cxnLst/>
          <a:rect l="0" t="0" r="0" b="0"/>
          <a:pathLst>
            <a:path>
              <a:moveTo>
                <a:pt x="1483621" y="0"/>
              </a:moveTo>
              <a:lnTo>
                <a:pt x="1483621" y="196841"/>
              </a:lnTo>
              <a:lnTo>
                <a:pt x="0" y="196841"/>
              </a:lnTo>
              <a:lnTo>
                <a:pt x="0" y="3936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834EA-6396-4B89-8BED-D9CC35BE0CC3}">
      <dsp:nvSpPr>
        <dsp:cNvPr id="0" name=""/>
        <dsp:cNvSpPr/>
      </dsp:nvSpPr>
      <dsp:spPr>
        <a:xfrm>
          <a:off x="944461" y="2469989"/>
          <a:ext cx="3751983" cy="393682"/>
        </a:xfrm>
        <a:custGeom>
          <a:avLst/>
          <a:gdLst/>
          <a:ahLst/>
          <a:cxnLst/>
          <a:rect l="0" t="0" r="0" b="0"/>
          <a:pathLst>
            <a:path>
              <a:moveTo>
                <a:pt x="3751983" y="0"/>
              </a:moveTo>
              <a:lnTo>
                <a:pt x="3751983" y="196841"/>
              </a:lnTo>
              <a:lnTo>
                <a:pt x="0" y="196841"/>
              </a:lnTo>
              <a:lnTo>
                <a:pt x="0" y="393682"/>
              </a:lnTo>
            </a:path>
          </a:pathLst>
        </a:custGeom>
        <a:noFill/>
        <a:ln w="38100" cap="flat" cmpd="sng" algn="ctr">
          <a:solidFill>
            <a:srgbClr val="47AA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37898-3463-4B90-92E3-02B57630AE5C}">
      <dsp:nvSpPr>
        <dsp:cNvPr id="0" name=""/>
        <dsp:cNvSpPr/>
      </dsp:nvSpPr>
      <dsp:spPr>
        <a:xfrm>
          <a:off x="4050879" y="1243039"/>
          <a:ext cx="1291129" cy="1226949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rgbClr val="47AA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4F488-BAF2-4A06-9A36-23DD1B974F95}">
      <dsp:nvSpPr>
        <dsp:cNvPr id="0" name=""/>
        <dsp:cNvSpPr/>
      </dsp:nvSpPr>
      <dsp:spPr>
        <a:xfrm>
          <a:off x="4050879" y="1243039"/>
          <a:ext cx="1291129" cy="1226949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rgbClr val="47AA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6BA24-D5AC-4FEB-A1C7-BDB80ACE503F}">
      <dsp:nvSpPr>
        <dsp:cNvPr id="0" name=""/>
        <dsp:cNvSpPr/>
      </dsp:nvSpPr>
      <dsp:spPr>
        <a:xfrm>
          <a:off x="3405315" y="1463890"/>
          <a:ext cx="2582258" cy="7852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03315E"/>
              </a:solidFill>
              <a:latin typeface="Arial" panose="020B0604020202020204" pitchFamily="34" charset="0"/>
              <a:cs typeface="Arial" panose="020B0604020202020204" pitchFamily="34" charset="0"/>
            </a:rPr>
            <a:t>Zentrum für </a:t>
          </a:r>
          <a:r>
            <a:rPr lang="de-DE" sz="1800" b="1" kern="1200" dirty="0">
              <a:solidFill>
                <a:srgbClr val="03315E"/>
              </a:solidFill>
              <a:latin typeface="Arial" panose="020B0604020202020204" pitchFamily="34" charset="0"/>
              <a:cs typeface="Arial" panose="020B0604020202020204" pitchFamily="34" charset="0"/>
            </a:rPr>
            <a:t>Sprachen</a:t>
          </a:r>
          <a:r>
            <a:rPr lang="de-DE" sz="1800" kern="1200" dirty="0">
              <a:solidFill>
                <a:srgbClr val="03315E"/>
              </a:solidFill>
              <a:latin typeface="Arial" panose="020B0604020202020204" pitchFamily="34" charset="0"/>
              <a:cs typeface="Arial" panose="020B0604020202020204" pitchFamily="34" charset="0"/>
            </a:rPr>
            <a:t> und </a:t>
          </a:r>
          <a:r>
            <a:rPr lang="de-DE" sz="1800" b="1" kern="1200" dirty="0">
              <a:solidFill>
                <a:srgbClr val="03315E"/>
              </a:solidFill>
              <a:latin typeface="Arial" panose="020B0604020202020204" pitchFamily="34" charset="0"/>
              <a:cs typeface="Arial" panose="020B0604020202020204" pitchFamily="34" charset="0"/>
            </a:rPr>
            <a:t>Schlüsselkompetenzen</a:t>
          </a:r>
        </a:p>
      </dsp:txBody>
      <dsp:txXfrm>
        <a:off x="3405315" y="1463890"/>
        <a:ext cx="2582258" cy="785247"/>
      </dsp:txXfrm>
    </dsp:sp>
    <dsp:sp modelId="{E2A40392-932E-4880-B76B-60619504F3F3}">
      <dsp:nvSpPr>
        <dsp:cNvPr id="0" name=""/>
        <dsp:cNvSpPr/>
      </dsp:nvSpPr>
      <dsp:spPr>
        <a:xfrm>
          <a:off x="475791" y="2863671"/>
          <a:ext cx="937339" cy="937339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rgbClr val="47AA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3697D-6994-4C70-A058-F67432AACA34}">
      <dsp:nvSpPr>
        <dsp:cNvPr id="0" name=""/>
        <dsp:cNvSpPr/>
      </dsp:nvSpPr>
      <dsp:spPr>
        <a:xfrm>
          <a:off x="475791" y="2863671"/>
          <a:ext cx="937339" cy="937339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rgbClr val="47AA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B7D63-C9E1-41D8-ACE8-A1C39452EBCC}">
      <dsp:nvSpPr>
        <dsp:cNvPr id="0" name=""/>
        <dsp:cNvSpPr/>
      </dsp:nvSpPr>
      <dsp:spPr>
        <a:xfrm>
          <a:off x="7121" y="3032393"/>
          <a:ext cx="1874679" cy="5998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03315E"/>
              </a:solidFill>
              <a:latin typeface="Arial" panose="020B0604020202020204" pitchFamily="34" charset="0"/>
              <a:cs typeface="Arial" panose="020B0604020202020204" pitchFamily="34" charset="0"/>
            </a:rPr>
            <a:t>Sprachen</a:t>
          </a:r>
        </a:p>
      </dsp:txBody>
      <dsp:txXfrm>
        <a:off x="7121" y="3032393"/>
        <a:ext cx="1874679" cy="599897"/>
      </dsp:txXfrm>
    </dsp:sp>
    <dsp:sp modelId="{95CDC2A4-6953-446D-B01B-B96A5C313E53}">
      <dsp:nvSpPr>
        <dsp:cNvPr id="0" name=""/>
        <dsp:cNvSpPr/>
      </dsp:nvSpPr>
      <dsp:spPr>
        <a:xfrm>
          <a:off x="2744153" y="2863671"/>
          <a:ext cx="937339" cy="937339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rgbClr val="47AA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4F72D-97C5-4A1A-A5F9-9AF2279B9525}">
      <dsp:nvSpPr>
        <dsp:cNvPr id="0" name=""/>
        <dsp:cNvSpPr/>
      </dsp:nvSpPr>
      <dsp:spPr>
        <a:xfrm>
          <a:off x="2744153" y="2863671"/>
          <a:ext cx="937339" cy="937339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rgbClr val="47AA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D926E-3275-4DC4-BF97-65C4D182E64B}">
      <dsp:nvSpPr>
        <dsp:cNvPr id="0" name=""/>
        <dsp:cNvSpPr/>
      </dsp:nvSpPr>
      <dsp:spPr>
        <a:xfrm>
          <a:off x="2275483" y="3032393"/>
          <a:ext cx="1874679" cy="5998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03315E"/>
              </a:solidFill>
              <a:latin typeface="Arial" panose="020B0604020202020204" pitchFamily="34" charset="0"/>
              <a:cs typeface="Arial" panose="020B0604020202020204" pitchFamily="34" charset="0"/>
            </a:rPr>
            <a:t>Studienein-gangsphase</a:t>
          </a:r>
        </a:p>
      </dsp:txBody>
      <dsp:txXfrm>
        <a:off x="2275483" y="3032393"/>
        <a:ext cx="1874679" cy="599897"/>
      </dsp:txXfrm>
    </dsp:sp>
    <dsp:sp modelId="{88107E77-0207-4C98-AA97-B667DC590473}">
      <dsp:nvSpPr>
        <dsp:cNvPr id="0" name=""/>
        <dsp:cNvSpPr/>
      </dsp:nvSpPr>
      <dsp:spPr>
        <a:xfrm>
          <a:off x="5187235" y="2863671"/>
          <a:ext cx="1286779" cy="1187131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rgbClr val="47AA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3161E-59C7-4966-BACA-D4DB17E163C2}">
      <dsp:nvSpPr>
        <dsp:cNvPr id="0" name=""/>
        <dsp:cNvSpPr/>
      </dsp:nvSpPr>
      <dsp:spPr>
        <a:xfrm>
          <a:off x="5187235" y="2863671"/>
          <a:ext cx="1286779" cy="1187131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rgbClr val="47AA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253F9-DD44-4E35-AF1D-42E7C4CE1D20}">
      <dsp:nvSpPr>
        <dsp:cNvPr id="0" name=""/>
        <dsp:cNvSpPr/>
      </dsp:nvSpPr>
      <dsp:spPr>
        <a:xfrm>
          <a:off x="4543845" y="3077355"/>
          <a:ext cx="2573559" cy="7597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03315E"/>
              </a:solidFill>
              <a:latin typeface="Arial" panose="020B0604020202020204" pitchFamily="34" charset="0"/>
              <a:cs typeface="Arial" panose="020B0604020202020204" pitchFamily="34" charset="0"/>
            </a:rPr>
            <a:t>Schlüsselkompetenzen/ Studiumplus</a:t>
          </a:r>
        </a:p>
      </dsp:txBody>
      <dsp:txXfrm>
        <a:off x="4543845" y="3077355"/>
        <a:ext cx="2573559" cy="759764"/>
      </dsp:txXfrm>
    </dsp:sp>
    <dsp:sp modelId="{71514C80-46D8-4421-9C2B-2C11442B87B2}">
      <dsp:nvSpPr>
        <dsp:cNvPr id="0" name=""/>
        <dsp:cNvSpPr/>
      </dsp:nvSpPr>
      <dsp:spPr>
        <a:xfrm>
          <a:off x="7979757" y="2863671"/>
          <a:ext cx="937339" cy="937339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rgbClr val="47AA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2B794-2592-4261-9124-66D01F5AF34D}">
      <dsp:nvSpPr>
        <dsp:cNvPr id="0" name=""/>
        <dsp:cNvSpPr/>
      </dsp:nvSpPr>
      <dsp:spPr>
        <a:xfrm>
          <a:off x="7979757" y="2863671"/>
          <a:ext cx="937339" cy="937339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rgbClr val="47AA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77F6B-B378-46EA-B6B1-5AD194ACEAA9}">
      <dsp:nvSpPr>
        <dsp:cNvPr id="0" name=""/>
        <dsp:cNvSpPr/>
      </dsp:nvSpPr>
      <dsp:spPr>
        <a:xfrm>
          <a:off x="7511088" y="3032393"/>
          <a:ext cx="1874679" cy="5998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03315E"/>
              </a:solidFill>
              <a:latin typeface="Arial" panose="020B0604020202020204" pitchFamily="34" charset="0"/>
              <a:cs typeface="Arial" panose="020B0604020202020204" pitchFamily="34" charset="0"/>
            </a:rPr>
            <a:t>Selbstlernen</a:t>
          </a:r>
        </a:p>
      </dsp:txBody>
      <dsp:txXfrm>
        <a:off x="7511088" y="3032393"/>
        <a:ext cx="1874679" cy="5998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2F743-FBB6-4E81-B98E-0B260639C4CE}">
      <dsp:nvSpPr>
        <dsp:cNvPr id="0" name=""/>
        <dsp:cNvSpPr/>
      </dsp:nvSpPr>
      <dsp:spPr>
        <a:xfrm>
          <a:off x="12322" y="434739"/>
          <a:ext cx="2464593" cy="1805014"/>
        </a:xfrm>
        <a:prstGeom prst="rect">
          <a:avLst/>
        </a:prstGeom>
        <a:solidFill>
          <a:srgbClr val="0331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Schreibberatung</a:t>
          </a:r>
        </a:p>
      </dsp:txBody>
      <dsp:txXfrm>
        <a:off x="12322" y="434739"/>
        <a:ext cx="2464593" cy="1805014"/>
      </dsp:txXfrm>
    </dsp:sp>
    <dsp:sp modelId="{9CD301A0-F0FE-4410-A023-4D05A07CE845}">
      <dsp:nvSpPr>
        <dsp:cNvPr id="0" name=""/>
        <dsp:cNvSpPr/>
      </dsp:nvSpPr>
      <dsp:spPr>
        <a:xfrm>
          <a:off x="2641822" y="434739"/>
          <a:ext cx="2464593" cy="1804541"/>
        </a:xfrm>
        <a:prstGeom prst="rect">
          <a:avLst/>
        </a:prstGeom>
        <a:solidFill>
          <a:srgbClr val="0331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Vortragscoaching</a:t>
          </a:r>
        </a:p>
      </dsp:txBody>
      <dsp:txXfrm>
        <a:off x="2641822" y="434739"/>
        <a:ext cx="2464593" cy="1804541"/>
      </dsp:txXfrm>
    </dsp:sp>
    <dsp:sp modelId="{1848E8D9-6001-474A-BA58-C74344D7D1E2}">
      <dsp:nvSpPr>
        <dsp:cNvPr id="0" name=""/>
        <dsp:cNvSpPr/>
      </dsp:nvSpPr>
      <dsp:spPr>
        <a:xfrm>
          <a:off x="5409783" y="434739"/>
          <a:ext cx="2464593" cy="1805014"/>
        </a:xfrm>
        <a:prstGeom prst="rect">
          <a:avLst/>
        </a:prstGeom>
        <a:solidFill>
          <a:srgbClr val="0331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Mediothek</a:t>
          </a:r>
        </a:p>
      </dsp:txBody>
      <dsp:txXfrm>
        <a:off x="5409783" y="434739"/>
        <a:ext cx="2464593" cy="1805014"/>
      </dsp:txXfrm>
    </dsp:sp>
    <dsp:sp modelId="{227DB230-862F-4085-8312-C93F9FC3221B}">
      <dsp:nvSpPr>
        <dsp:cNvPr id="0" name=""/>
        <dsp:cNvSpPr/>
      </dsp:nvSpPr>
      <dsp:spPr>
        <a:xfrm>
          <a:off x="1184064" y="2546323"/>
          <a:ext cx="2464593" cy="1805014"/>
        </a:xfrm>
        <a:prstGeom prst="rect">
          <a:avLst/>
        </a:prstGeom>
        <a:solidFill>
          <a:srgbClr val="0331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de-DE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Sprachtandem</a:t>
          </a:r>
          <a:endParaRPr lang="de-DE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4064" y="2546323"/>
        <a:ext cx="2464593" cy="1805014"/>
      </dsp:txXfrm>
    </dsp:sp>
    <dsp:sp modelId="{E020E8FC-AEC3-43C7-8059-8ECA1B2AEE83}">
      <dsp:nvSpPr>
        <dsp:cNvPr id="0" name=""/>
        <dsp:cNvSpPr/>
      </dsp:nvSpPr>
      <dsp:spPr>
        <a:xfrm>
          <a:off x="3874144" y="2546323"/>
          <a:ext cx="2464593" cy="1805014"/>
        </a:xfrm>
        <a:prstGeom prst="rect">
          <a:avLst/>
        </a:prstGeom>
        <a:solidFill>
          <a:srgbClr val="0331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de-DE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Sprachtutorien</a:t>
          </a:r>
        </a:p>
      </dsp:txBody>
      <dsp:txXfrm>
        <a:off x="3874144" y="2546323"/>
        <a:ext cx="2464593" cy="1805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7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5EC2-85B4-43D2-8105-0192C6CDD7E8}" type="datetimeFigureOut">
              <a:rPr lang="de-DE" smtClean="0"/>
              <a:t>18.03.2020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7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C2B1A-6845-4609-B2F2-34F8775960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866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7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71FFE-F796-4EAB-8E91-E148D1137009}" type="datetimeFigureOut">
              <a:rPr lang="de-DE" smtClean="0"/>
              <a:t>18.03.2020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50900"/>
            <a:ext cx="3055937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7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52B75-7E49-4A39-A913-0AD1472E69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43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8701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-180975"/>
            <a:r>
              <a:rPr lang="de-DE" dirty="0"/>
              <a:t>1. Das Projekt „Mobile.UP“ begann im Jahr 2013 seitdem ist die App kontinuierlich</a:t>
            </a:r>
            <a:r>
              <a:rPr lang="de-DE" baseline="0" dirty="0"/>
              <a:t> weiterentwickelt </a:t>
            </a:r>
            <a:r>
              <a:rPr lang="de-DE" dirty="0"/>
              <a:t>worden z.B.:  Schnittstellen zu verschiedenen IT-Systemen der Uni wurden geschaffen, das Corporate Design umgesetzt, neue</a:t>
            </a:r>
            <a:r>
              <a:rPr lang="de-DE" baseline="0" dirty="0"/>
              <a:t> </a:t>
            </a:r>
            <a:r>
              <a:rPr lang="de-DE" dirty="0"/>
              <a:t>Funktionen</a:t>
            </a:r>
            <a:r>
              <a:rPr lang="de-DE" baseline="0" dirty="0"/>
              <a:t> </a:t>
            </a:r>
            <a:r>
              <a:rPr lang="de-DE" dirty="0"/>
              <a:t>ergänzt; im Februar 2015 ist die Universität Potsdam für ihre App „Mobile.UP“ und das damit verbundene Integrationskonzept mit dem </a:t>
            </a:r>
            <a:r>
              <a:rPr lang="de-DE" b="1" dirty="0"/>
              <a:t>Innovationspreis für Informations- und Kommunikationsstrukturen in Forschung und Lehre ausgezeichnet worden</a:t>
            </a:r>
            <a:r>
              <a:rPr lang="de-DE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2. Die Entwicklungen der beiden mobilen Anwendungen Reflect.UP und Mobile.UP (folgt im Anschluss) erfolgte größtenteils durch Studierende unter Koordination das Team „</a:t>
            </a:r>
            <a:r>
              <a:rPr lang="de-DE" dirty="0" err="1"/>
              <a:t>eLiS</a:t>
            </a:r>
            <a:r>
              <a:rPr lang="de-DE" dirty="0"/>
              <a:t> – E-Learning in Studienbereichen“ an der Universität Potsdam.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3. </a:t>
            </a:r>
            <a:r>
              <a:rPr lang="de-DE" sz="1200" dirty="0">
                <a:solidFill>
                  <a:srgbClr val="404040"/>
                </a:solidFill>
                <a:latin typeface="+mn-lt"/>
                <a:cs typeface="+mn-cs"/>
              </a:rPr>
              <a:t>Nach der Installation ist die App selbsterklärend. Um die persönlichen Dienste nutzen zu können, müssen Sie sich einmalig einloggen.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094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Aufteilung der App in: Mein Campus/ Mein Studium: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 aktueller Mensaplan</a:t>
            </a:r>
            <a:br>
              <a:rPr lang="de-DE" dirty="0"/>
            </a:br>
            <a:r>
              <a:rPr lang="de-DE" dirty="0"/>
              <a:t>- deinen Stundenplan direkt aktuell aus PULS</a:t>
            </a:r>
            <a:br>
              <a:rPr lang="de-DE" dirty="0"/>
            </a:br>
            <a:r>
              <a:rPr lang="de-DE" dirty="0"/>
              <a:t>- deine bisherigen Leistungen direkt aus PULS</a:t>
            </a:r>
            <a:br>
              <a:rPr lang="de-DE" dirty="0"/>
            </a:br>
            <a:r>
              <a:rPr lang="de-DE" dirty="0"/>
              <a:t>- das gesamte Vorlesungsverzeichnis </a:t>
            </a:r>
            <a:br>
              <a:rPr lang="de-DE" dirty="0"/>
            </a:br>
            <a:r>
              <a:rPr lang="de-DE" dirty="0"/>
              <a:t>- aktuelle News von AStA, Uni und Co.</a:t>
            </a:r>
            <a:br>
              <a:rPr lang="de-DE" dirty="0"/>
            </a:br>
            <a:r>
              <a:rPr lang="de-DE" dirty="0"/>
              <a:t>- aktuelle Veranstaltungen von Nil, Waschhaus und Co.</a:t>
            </a:r>
            <a:br>
              <a:rPr lang="de-DE" dirty="0"/>
            </a:br>
            <a:r>
              <a:rPr lang="de-DE" dirty="0"/>
              <a:t>- durchsuchbare Öffnungszeiten für Büros, Sekretariate,     Bibliotheken, Mensa und mehr</a:t>
            </a:r>
            <a:br>
              <a:rPr lang="de-DE" dirty="0"/>
            </a:br>
            <a:r>
              <a:rPr lang="de-DE" dirty="0"/>
              <a:t>- durchsuchbare Karten der </a:t>
            </a:r>
            <a:r>
              <a:rPr lang="de-DE" dirty="0" err="1"/>
              <a:t>Campusse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- Zugriff auf Moodle2 ohne erneuten Login</a:t>
            </a:r>
            <a:br>
              <a:rPr lang="de-DE" dirty="0"/>
            </a:br>
            <a:r>
              <a:rPr lang="de-DE" dirty="0"/>
              <a:t>- freie Räume auf den </a:t>
            </a:r>
            <a:r>
              <a:rPr lang="de-DE" dirty="0" err="1"/>
              <a:t>Campussen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- Bus und Bahn von, zu und zwischen den </a:t>
            </a:r>
            <a:r>
              <a:rPr lang="de-DE" dirty="0" err="1"/>
              <a:t>Campussen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- Notrufnummern direkt zur Hand</a:t>
            </a:r>
            <a:br>
              <a:rPr lang="de-DE" dirty="0"/>
            </a:br>
            <a:r>
              <a:rPr lang="de-DE" dirty="0"/>
              <a:t>- Bibliothekssuche</a:t>
            </a:r>
            <a:br>
              <a:rPr lang="de-DE" dirty="0"/>
            </a:br>
            <a:r>
              <a:rPr lang="de-DE" dirty="0"/>
              <a:t>- direkter Link zum Hochschulsport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578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Beispiele</a:t>
            </a:r>
            <a:r>
              <a:rPr lang="de-DE" baseline="0" dirty="0"/>
              <a:t> aus der App </a:t>
            </a:r>
            <a:r>
              <a:rPr lang="de-DE" baseline="0" dirty="0" err="1"/>
              <a:t>Moobile.UP</a:t>
            </a:r>
            <a:r>
              <a:rPr lang="de-DE" baseline="0" dirty="0"/>
              <a:t>, für eine bessere Darstellung</a:t>
            </a:r>
          </a:p>
          <a:p>
            <a:r>
              <a:rPr lang="de-DE" baseline="0" dirty="0"/>
              <a:t>Man kann den Mensaplan und Lagepläne einsehen, sowie Öffnungszeiten von allen möglichen Institutionen der UP.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702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52B75-7E49-4A39-A913-0AD1472E693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59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Auch</a:t>
            </a:r>
            <a:r>
              <a:rPr lang="de-DE" baseline="0" dirty="0"/>
              <a:t> neu – die Campuslizenzen, welche man unter https://www.uni-potsdam.de/de/zim/angebote-loesungen/software-campuslizenzen.html finden kann.</a:t>
            </a:r>
            <a:br>
              <a:rPr lang="de-DE" baseline="0" dirty="0"/>
            </a:br>
            <a:r>
              <a:rPr lang="de-DE" baseline="0" dirty="0"/>
              <a:t>Direkt dort verlinkt sind SPSS, </a:t>
            </a:r>
            <a:r>
              <a:rPr lang="de-DE" baseline="0" dirty="0" err="1"/>
              <a:t>Citavi</a:t>
            </a:r>
            <a:r>
              <a:rPr lang="de-DE" baseline="0" dirty="0"/>
              <a:t> und eine Anti-Viren-Software. Darüber hinaus gibt es zum Beispiel noch Campuslizenzen für:</a:t>
            </a:r>
          </a:p>
          <a:p>
            <a:endParaRPr lang="de-DE" baseline="0" dirty="0"/>
          </a:p>
          <a:p>
            <a:r>
              <a:rPr lang="de-DE" baseline="0" dirty="0" err="1"/>
              <a:t>Statista</a:t>
            </a:r>
            <a:r>
              <a:rPr lang="de-DE" baseline="0" dirty="0"/>
              <a:t> (Online Statistiken verwenden können)</a:t>
            </a:r>
          </a:p>
          <a:p>
            <a:r>
              <a:rPr lang="de-DE" baseline="0" dirty="0"/>
              <a:t>Adobe Connect (Web-Konferenz Software)</a:t>
            </a:r>
          </a:p>
          <a:p>
            <a:r>
              <a:rPr lang="de-DE" baseline="0" dirty="0" err="1"/>
              <a:t>LaTeX</a:t>
            </a:r>
            <a:r>
              <a:rPr lang="de-DE" baseline="0" dirty="0"/>
              <a:t> (Textverarbeitungssoftware, besonders beliebt auf universitären Raum)</a:t>
            </a:r>
          </a:p>
          <a:p>
            <a:r>
              <a:rPr lang="de-DE" baseline="0" dirty="0" err="1"/>
              <a:t>Redmine</a:t>
            </a:r>
            <a:r>
              <a:rPr lang="de-DE" baseline="0" dirty="0"/>
              <a:t> (Projektmanagementsoftware) </a:t>
            </a:r>
            <a:br>
              <a:rPr lang="de-DE" baseline="0" dirty="0"/>
            </a:br>
            <a:r>
              <a:rPr lang="de-DE" baseline="0" dirty="0"/>
              <a:t/>
            </a:r>
            <a:br>
              <a:rPr lang="de-DE" baseline="0" dirty="0"/>
            </a:br>
            <a:r>
              <a:rPr lang="de-DE" baseline="0" dirty="0"/>
              <a:t>Wenn ihr noch weitere kennt, könnt ihr die gerne anbringen. Eine Lizenz für Microsoft Office gibt es leider nicht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905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52B75-7E49-4A39-A913-0AD1472E693A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363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E60B-DFAB-4F64-80F1-534880E3072A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31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marR="0" indent="-1809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E60B-DFAB-4F64-80F1-534880E3072A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23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50900"/>
            <a:ext cx="3055937" cy="2292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D7C0D-EF4E-4C29-871B-D1B2EF9E5D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33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52B75-7E49-4A39-A913-0AD1472E693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295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>
              <a:buFont typeface="+mj-lt"/>
              <a:buNone/>
            </a:pPr>
            <a:endParaRPr lang="de-DE" sz="20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93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064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266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857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5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6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41DC-AD49-4379-BEA7-AAAF3286EDE2}" type="datetime1">
              <a:rPr lang="de-DE" smtClean="0"/>
              <a:t>18.03.2020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4B57-430B-43B9-9C57-C268BC6A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54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A2A6-E9CA-4C1D-B3A9-6A7D56852D83}" type="datetime1">
              <a:rPr lang="de-DE" smtClean="0"/>
              <a:t>18.03.2020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4B57-430B-43B9-9C57-C268BC6A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36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04899"/>
            <a:ext cx="1971675" cy="5072064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04899"/>
            <a:ext cx="5800725" cy="507206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2337-BD3E-4340-82E6-18587D9BCF7F}" type="datetime1">
              <a:rPr lang="de-DE" smtClean="0"/>
              <a:t>18.03.2020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4B57-430B-43B9-9C57-C268BC6A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34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1331640" y="6483360"/>
            <a:ext cx="1500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7236296" y="6356360"/>
            <a:ext cx="1479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323528" y="2019308"/>
            <a:ext cx="8391876" cy="414599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49303"/>
            <a:ext cx="8391876" cy="74299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E34857-A65B-4F66-9F44-6C0A055A45B0}" type="datetime1">
              <a:rPr lang="de-DE" smtClean="0"/>
              <a:t>18.03.2020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2264B57-430B-43B9-9C57-C268BC6A034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158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715304" cy="936104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2683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30FF-0178-41DC-A161-3B804A533D9C}" type="datetime1">
              <a:rPr lang="de-DE" smtClean="0"/>
              <a:t>18.03.2020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4B57-430B-43B9-9C57-C268BC6A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99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B29E-F658-4D9E-A9FF-5CC6658FDDCA}" type="datetime1">
              <a:rPr lang="de-DE" smtClean="0"/>
              <a:t>18.03.2020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4B57-430B-43B9-9C57-C268BC6A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16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BA9E-0534-4574-88A1-FC6C266B21CB}" type="datetime1">
              <a:rPr lang="de-DE" smtClean="0"/>
              <a:t>18.03.2020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4B57-430B-43B9-9C57-C268BC6A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01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85850"/>
            <a:ext cx="7886700" cy="60483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A05A-8F8E-4127-AE61-CD8DFBB6ECFA}" type="datetime1">
              <a:rPr lang="de-DE" smtClean="0"/>
              <a:t>18.03.2020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4B57-430B-43B9-9C57-C268BC6A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14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6CF-B69D-48C8-AD2A-92B907F7A0DA}" type="datetime1">
              <a:rPr lang="de-DE" smtClean="0"/>
              <a:t>18.03.2020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4B57-430B-43B9-9C57-C268BC6A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52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C4F7-CD96-4E3A-AA91-7DA43A6EB1C7}" type="datetime1">
              <a:rPr lang="de-DE" smtClean="0"/>
              <a:t>18.03.2020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4B57-430B-43B9-9C57-C268BC6A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87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900"/>
            <a:ext cx="2949178" cy="952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04900"/>
            <a:ext cx="4629150" cy="4756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F397-39AE-4AB9-8256-7A98A07E45EB}" type="datetime1">
              <a:rPr lang="de-DE" smtClean="0"/>
              <a:t>18.03.2020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4B57-430B-43B9-9C57-C268BC6A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92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900"/>
            <a:ext cx="2949178" cy="952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04900"/>
            <a:ext cx="4629150" cy="47561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1E89-2C9B-4411-8788-867B2B4E76D8}" type="datetime1">
              <a:rPr lang="de-DE" smtClean="0"/>
              <a:t>18.03.2020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4B57-430B-43B9-9C57-C268BC6A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3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493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36749"/>
            <a:ext cx="7886700" cy="4240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493D8-CF48-42C4-B436-513D172F40F2}" type="datetime1">
              <a:rPr lang="de-DE" smtClean="0"/>
              <a:t>18.03.2020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4B57-430B-43B9-9C57-C268BC6A03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0522B06-8060-4EA5-B923-F0490E0CF872}"/>
              </a:ext>
            </a:extLst>
          </p:cNvPr>
          <p:cNvSpPr/>
          <p:nvPr userDrawn="1"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D14FE9D-013B-4E4D-8A39-CC9D15D76502}"/>
              </a:ext>
            </a:extLst>
          </p:cNvPr>
          <p:cNvSpPr/>
          <p:nvPr userDrawn="1"/>
        </p:nvSpPr>
        <p:spPr>
          <a:xfrm>
            <a:off x="0" y="2"/>
            <a:ext cx="9144000" cy="10470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E6648BB-1035-4A37-80B5-67BBEDBCD25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" y="102296"/>
            <a:ext cx="2686050" cy="944713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25929" y="640238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solidFill>
                  <a:srgbClr val="113B66"/>
                </a:solidFill>
              </a:rPr>
              <a:t>03.04.2020</a:t>
            </a:r>
            <a:endParaRPr lang="de-DE" sz="1200" dirty="0">
              <a:solidFill>
                <a:srgbClr val="113B66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055223" y="6402388"/>
            <a:ext cx="552994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solidFill>
                  <a:srgbClr val="113B66"/>
                </a:solidFill>
              </a:rPr>
              <a:t>Master.UP- Einführungsveranstaltung zum Studieneingang für Masterstudierende</a:t>
            </a:r>
            <a:endParaRPr lang="de-DE" sz="1200" dirty="0">
              <a:solidFill>
                <a:srgbClr val="113B66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244862" y="640080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264B57-430B-43B9-9C57-C268BC6A0349}" type="slidenum">
              <a:rPr lang="de-DE" sz="1200" smtClean="0">
                <a:solidFill>
                  <a:srgbClr val="113B66"/>
                </a:solidFill>
              </a:rPr>
              <a:pPr algn="r"/>
              <a:t>‹Nr.›</a:t>
            </a:fld>
            <a:endParaRPr lang="de-DE" sz="12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8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ls.uni-potsdam.de/qisserver/rds?state=user&amp;type=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potsdam.de/de/studium/termine/semestertermin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uni-potsdam.de/zi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2.uni-potsdam.d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ailup.uni-potsdam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oxup.uni-potsdam.d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up.uni-potsdam.de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potsdam.de/de/zim/angebote-loesungen/software-campuslizenzen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ni-potsdam.de/de/wiso/fakultaet/leitung/dekanat.html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uni-potsdam.de/de/wiso/fakultaet/beauftragte/studienfachberatung.html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uni-potsdam.de/studium/konkret/rechtsgrundlagen/rahmenvorschriften-fuer-bachelor-mast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potsdam.de/de/studium/konkret/rechtsgrundlagen/studienordnungen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potsdam.de/am-up/2016/ambek-2016-14-1362-1372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potsdam.de/de/studium/konkret/rechtsgrundlagen/studienordnungen.html" TargetMode="External"/><Relationship Id="rId2" Type="http://schemas.openxmlformats.org/officeDocument/2006/relationships/hyperlink" Target="https://puls.uni-potsdam.de/qisserver/rds?state=change&amp;type=5&amp;moduleParameter=modulkatalogSearch&amp;nextdir=change&amp;next=search.vm&amp;subdir=modulkatalog&amp;&amp;navigationPosition=Modulbeschreibung,searchModulkatalog&amp;breadcrumb=ModulkatalogSuchen&amp;topitem=modulbeschreibung&amp;subitem=searchModulkatalo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475656" y="4293096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113B66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Studien- und Prüfungsordnung</a:t>
            </a:r>
            <a:br>
              <a:rPr lang="de-DE" sz="3200" b="1" dirty="0">
                <a:solidFill>
                  <a:srgbClr val="113B66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de-DE" sz="3200" b="1" dirty="0">
                <a:solidFill>
                  <a:srgbClr val="113B66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2-Fach-Bachelor PuV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5" y="1124744"/>
            <a:ext cx="8520946" cy="5112568"/>
          </a:xfrm>
        </p:spPr>
      </p:pic>
    </p:spTree>
    <p:extLst>
      <p:ext uri="{BB962C8B-B14F-4D97-AF65-F5344CB8AC3E}">
        <p14:creationId xmlns:p14="http://schemas.microsoft.com/office/powerpoint/2010/main" val="3740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7136" y="1409350"/>
            <a:ext cx="8165469" cy="4806609"/>
          </a:xfrm>
        </p:spPr>
        <p:txBody>
          <a:bodyPr/>
          <a:lstStyle/>
          <a:p>
            <a:pPr marL="0" indent="0">
              <a:buNone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e-DE" sz="4000" dirty="0">
                <a:solidFill>
                  <a:schemeClr val="accent1">
                    <a:lumMod val="50000"/>
                  </a:schemeClr>
                </a:solidFill>
              </a:rPr>
              <a:t>Kennen Sie Ihre Studien- und Prüfungsordnung bereits?</a:t>
            </a:r>
          </a:p>
          <a:p>
            <a:pPr marL="0" indent="0">
              <a:buNone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A7CC233-BE64-47C5-8BC3-9350C8C833DB}"/>
              </a:ext>
            </a:extLst>
          </p:cNvPr>
          <p:cNvSpPr txBox="1">
            <a:spLocks/>
          </p:cNvSpPr>
          <p:nvPr/>
        </p:nvSpPr>
        <p:spPr>
          <a:xfrm>
            <a:off x="5750350" y="155674"/>
            <a:ext cx="3177625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Studien- und Prüfungsordnung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438664A-1684-4B96-A0E5-C4FCFE1D38C8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0E4A6DF-3CAB-485D-A2CF-DE2B0A703736}"/>
              </a:ext>
            </a:extLst>
          </p:cNvPr>
          <p:cNvSpPr/>
          <p:nvPr/>
        </p:nvSpPr>
        <p:spPr>
          <a:xfrm>
            <a:off x="8316416" y="188640"/>
            <a:ext cx="611560" cy="61156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31" y="3422708"/>
            <a:ext cx="2975492" cy="236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39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7361D508-0F02-4270-BAFA-66DE33E1A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603487"/>
              </p:ext>
            </p:extLst>
          </p:nvPr>
        </p:nvGraphicFramePr>
        <p:xfrm>
          <a:off x="465154" y="1027907"/>
          <a:ext cx="8213692" cy="5115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312AD0BA-BF0A-4AAF-A793-49A1202929F1}"/>
              </a:ext>
            </a:extLst>
          </p:cNvPr>
          <p:cNvSpPr txBox="1">
            <a:spLocks/>
          </p:cNvSpPr>
          <p:nvPr/>
        </p:nvSpPr>
        <p:spPr>
          <a:xfrm>
            <a:off x="7673419" y="155674"/>
            <a:ext cx="1254556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AFA9B4-7A63-4B5E-9085-A7C39BF89619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045E278-FFCD-4CC2-BC18-7ACEF9DB99A9}"/>
              </a:ext>
            </a:extLst>
          </p:cNvPr>
          <p:cNvSpPr/>
          <p:nvPr/>
        </p:nvSpPr>
        <p:spPr>
          <a:xfrm>
            <a:off x="8332797" y="202570"/>
            <a:ext cx="612000" cy="6120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28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7CE5B4-E777-46ED-B3B1-696FAE53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3372"/>
            <a:ext cx="7886700" cy="3511688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Vorlesungsverzeichnis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An- und Abmeldung von Lehrveranstaltungen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Stundenplanerstellung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An- und Abmeldung von Leistungsüberprüfungen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Leistungsübersicht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iTAN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Studienbescheinigung</a:t>
            </a:r>
          </a:p>
          <a:p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B18696F-A2E1-46DB-AA97-75B77BDD99A0}"/>
              </a:ext>
            </a:extLst>
          </p:cNvPr>
          <p:cNvSpPr txBox="1">
            <a:spLocks/>
          </p:cNvSpPr>
          <p:nvPr/>
        </p:nvSpPr>
        <p:spPr>
          <a:xfrm>
            <a:off x="7673419" y="155674"/>
            <a:ext cx="1254556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E55FBF6-7B0F-4F07-B2CE-585F12B940AA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4D2B625-6626-4394-8855-D7085164A554}"/>
              </a:ext>
            </a:extLst>
          </p:cNvPr>
          <p:cNvSpPr/>
          <p:nvPr/>
        </p:nvSpPr>
        <p:spPr>
          <a:xfrm>
            <a:off x="8332797" y="202570"/>
            <a:ext cx="612000" cy="6120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08C25C2-E86A-4AF7-A704-435318F12B80}"/>
              </a:ext>
            </a:extLst>
          </p:cNvPr>
          <p:cNvSpPr/>
          <p:nvPr/>
        </p:nvSpPr>
        <p:spPr>
          <a:xfrm>
            <a:off x="1" y="5704658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puls.uni-potsdam.de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781050" y="13017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PULS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204D7C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8332086" y="211910"/>
            <a:ext cx="612000" cy="612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m 1"/>
          <p:cNvGraphicFramePr/>
          <p:nvPr>
            <p:extLst/>
          </p:nvPr>
        </p:nvGraphicFramePr>
        <p:xfrm>
          <a:off x="179512" y="1196752"/>
          <a:ext cx="876457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70F4B5C2-382F-486C-AA69-44794CF08A43}"/>
              </a:ext>
            </a:extLst>
          </p:cNvPr>
          <p:cNvSpPr txBox="1">
            <a:spLocks/>
          </p:cNvSpPr>
          <p:nvPr/>
        </p:nvSpPr>
        <p:spPr>
          <a:xfrm>
            <a:off x="7673419" y="155674"/>
            <a:ext cx="1254556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BCC9194-A84B-4606-9601-639E4E3A8126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511BC27-4DAD-405C-B937-F7ACB47DAFF8}"/>
              </a:ext>
            </a:extLst>
          </p:cNvPr>
          <p:cNvSpPr/>
          <p:nvPr/>
        </p:nvSpPr>
        <p:spPr>
          <a:xfrm>
            <a:off x="8332797" y="202570"/>
            <a:ext cx="612000" cy="61200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15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204D7C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8332086" y="211910"/>
            <a:ext cx="612000" cy="612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Diagramm 5"/>
          <p:cNvGraphicFramePr/>
          <p:nvPr>
            <p:extLst/>
          </p:nvPr>
        </p:nvGraphicFramePr>
        <p:xfrm>
          <a:off x="179512" y="1196752"/>
          <a:ext cx="876457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itel 1">
            <a:extLst>
              <a:ext uri="{FF2B5EF4-FFF2-40B4-BE49-F238E27FC236}">
                <a16:creationId xmlns:a16="http://schemas.microsoft.com/office/drawing/2014/main" id="{3047F209-1750-4AB1-9B43-E7193BBAE2F8}"/>
              </a:ext>
            </a:extLst>
          </p:cNvPr>
          <p:cNvSpPr txBox="1">
            <a:spLocks/>
          </p:cNvSpPr>
          <p:nvPr/>
        </p:nvSpPr>
        <p:spPr>
          <a:xfrm>
            <a:off x="7673419" y="155674"/>
            <a:ext cx="1254556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2FD0A60-05B6-46CD-8E9A-774DE8138015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51998B4-FE1A-41F9-8FBE-2FB5E7D27EAF}"/>
              </a:ext>
            </a:extLst>
          </p:cNvPr>
          <p:cNvSpPr/>
          <p:nvPr/>
        </p:nvSpPr>
        <p:spPr>
          <a:xfrm>
            <a:off x="8332797" y="202570"/>
            <a:ext cx="612000" cy="61200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868" y="5959157"/>
            <a:ext cx="9141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www.uni-potsdam.de/de/studium/termine/semestertermine.html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9AAA543-9429-4E27-BE12-DDB35B5B65DB}"/>
              </a:ext>
            </a:extLst>
          </p:cNvPr>
          <p:cNvSpPr txBox="1">
            <a:spLocks/>
          </p:cNvSpPr>
          <p:nvPr/>
        </p:nvSpPr>
        <p:spPr>
          <a:xfrm>
            <a:off x="7673419" y="155674"/>
            <a:ext cx="1254556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625AA91-EED3-490A-8970-CCFB69998207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FCA3745-62A6-4E36-9D32-5C8C52B7A6F7}"/>
              </a:ext>
            </a:extLst>
          </p:cNvPr>
          <p:cNvSpPr/>
          <p:nvPr/>
        </p:nvSpPr>
        <p:spPr>
          <a:xfrm>
            <a:off x="8332797" y="202570"/>
            <a:ext cx="612000" cy="612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628456"/>
              </p:ext>
            </p:extLst>
          </p:nvPr>
        </p:nvGraphicFramePr>
        <p:xfrm>
          <a:off x="151309" y="1112258"/>
          <a:ext cx="8776666" cy="4872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617">
                <a:tc gridSpan="2"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Wintersemester 2019/20 l 01.10.2019</a:t>
                      </a: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31.03.2020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33D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339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Anmelde. Belegungs- und Rücktrittszeitraum für Lehrveranstaltungen in grundständigen Studiengängen</a:t>
                      </a:r>
                      <a:endParaRPr lang="de-DE" sz="1600" dirty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01.10.2019-10.11.2019</a:t>
                      </a:r>
                    </a:p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(Ausnahme 10. Oktober)</a:t>
                      </a:r>
                      <a:endParaRPr lang="de-DE" sz="1600" dirty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617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 der Zulassung (keine Belegung möglich)</a:t>
                      </a:r>
                      <a:endParaRPr lang="de-DE" sz="1600" dirty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10.10.2019</a:t>
                      </a:r>
                      <a:endParaRPr lang="de-DE" sz="1600" dirty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617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Vorlesungszeitraum</a:t>
                      </a:r>
                      <a:endParaRPr lang="de-DE" sz="1600" dirty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14.10.2019-07.02.2020</a:t>
                      </a:r>
                      <a:endParaRPr lang="de-DE" sz="1600" dirty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617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Rückmeldefrist</a:t>
                      </a:r>
                      <a:r>
                        <a:rPr lang="de-DE" sz="1600" baseline="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für das Sommersemester 2020</a:t>
                      </a:r>
                      <a:endParaRPr lang="de-DE" sz="1600" dirty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15.01.2020-</a:t>
                      </a:r>
                      <a:r>
                        <a:rPr lang="de-DE" sz="1600" baseline="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15.02.2020</a:t>
                      </a:r>
                      <a:endParaRPr lang="de-DE" sz="1600" dirty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617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Zeitraum für Prüfungen und Praktika</a:t>
                      </a:r>
                      <a:endParaRPr lang="de-DE" sz="1600" dirty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10.02.2020-31.03.2020</a:t>
                      </a:r>
                      <a:endParaRPr lang="de-DE" sz="1600" dirty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617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Akademische Weihnachtsferien</a:t>
                      </a:r>
                      <a:endParaRPr lang="de-DE" sz="1600" dirty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23.12.2019-03.01.2020</a:t>
                      </a:r>
                      <a:endParaRPr lang="de-DE" sz="1600" dirty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617">
                <a:tc gridSpan="2"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Sommersemester 2020 l</a:t>
                      </a:r>
                      <a:r>
                        <a:rPr lang="de-DE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01.04.2020-30.09.2020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33D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Anmelde-, Belegungs- und Rücktrittszeitraum für Lehrveranstaltungen in grundständigen Studiengängen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01.04.2020-10.05.2020</a:t>
                      </a:r>
                      <a:b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(Ausnahme 08. April)</a:t>
                      </a:r>
                      <a:endParaRPr lang="de-DE" sz="1600" dirty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 der Zulassung (keine Belegung möglich)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08.04.2020</a:t>
                      </a:r>
                      <a:endParaRPr lang="de-DE" sz="1600" dirty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Vorlesungszeitraum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14.04.2020-24.07.2020</a:t>
                      </a:r>
                      <a:endParaRPr lang="de-DE" sz="1600" dirty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Rückmeldefrist</a:t>
                      </a:r>
                      <a:r>
                        <a:rPr lang="de-DE" sz="1600" baseline="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für das Wintersemester 2020/21</a:t>
                      </a:r>
                      <a:endParaRPr lang="de-DE" sz="1600" dirty="0" smtClean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15.06.2020-15.07.2020</a:t>
                      </a:r>
                      <a:endParaRPr lang="de-DE" sz="1600" dirty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Zeitraum für Prüfungen und Praktika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33D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01.09.2020-30.09.2020</a:t>
                      </a:r>
                      <a:endParaRPr lang="de-DE" sz="1600" dirty="0">
                        <a:solidFill>
                          <a:srgbClr val="133D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2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9D3212-3E1D-4B89-BE36-C89E7CCE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66789"/>
            <a:ext cx="7886700" cy="3910173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Vom ZIM, dem Zentrum für Informations-technologie und Medienmanagement, entwickelt und verwaltet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Alle Dienste kostenfrei mit dem UP-Account nutzbar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Übersicht über alle Dienste auf der Seite des ZIMs</a:t>
            </a:r>
          </a:p>
          <a:p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www.uni-potsdam.de/zim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67603CF-3314-4688-A892-9F5E5B712CED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8EB4E3"/>
          </a:solidFill>
          <a:ln>
            <a:solidFill>
              <a:srgbClr val="C6D9F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944AD6A-4F3F-4937-B70A-E4EF2497C903}"/>
              </a:ext>
            </a:extLst>
          </p:cNvPr>
          <p:cNvSpPr txBox="1">
            <a:spLocks/>
          </p:cNvSpPr>
          <p:nvPr/>
        </p:nvSpPr>
        <p:spPr>
          <a:xfrm>
            <a:off x="7197213" y="153168"/>
            <a:ext cx="1585733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IT-Dienste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4FE65DB-644C-45EF-802F-3F6FE7E548E4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B2C27EB-DC64-4CC6-8F51-2935925D9082}"/>
              </a:ext>
            </a:extLst>
          </p:cNvPr>
          <p:cNvSpPr/>
          <p:nvPr/>
        </p:nvSpPr>
        <p:spPr>
          <a:xfrm>
            <a:off x="8286223" y="153168"/>
            <a:ext cx="612000" cy="612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FE7683E-35B4-40EB-B8E2-ED113B3AA779}"/>
              </a:ext>
            </a:extLst>
          </p:cNvPr>
          <p:cNvSpPr/>
          <p:nvPr/>
        </p:nvSpPr>
        <p:spPr>
          <a:xfrm>
            <a:off x="8286223" y="170672"/>
            <a:ext cx="612000" cy="612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itel 1"/>
          <p:cNvSpPr txBox="1">
            <a:spLocks/>
          </p:cNvSpPr>
          <p:nvPr/>
        </p:nvSpPr>
        <p:spPr>
          <a:xfrm>
            <a:off x="781050" y="13017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IT-Dienste der Universität Potsdam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2174345" y="1568356"/>
            <a:ext cx="4477693" cy="4111956"/>
          </a:xfrm>
          <a:prstGeom prst="ellipse">
            <a:avLst/>
          </a:prstGeom>
          <a:solidFill>
            <a:srgbClr val="01425F"/>
          </a:solidFill>
          <a:ln>
            <a:solidFill>
              <a:srgbClr val="014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Moodle2.UP</a:t>
            </a:r>
          </a:p>
        </p:txBody>
      </p:sp>
      <p:sp>
        <p:nvSpPr>
          <p:cNvPr id="14" name="Ellipse 13"/>
          <p:cNvSpPr/>
          <p:nvPr/>
        </p:nvSpPr>
        <p:spPr>
          <a:xfrm>
            <a:off x="5847285" y="2492896"/>
            <a:ext cx="377075" cy="377069"/>
          </a:xfrm>
          <a:prstGeom prst="ellipse">
            <a:avLst/>
          </a:prstGeom>
          <a:solidFill>
            <a:srgbClr val="0142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uppieren 17"/>
          <p:cNvGrpSpPr/>
          <p:nvPr/>
        </p:nvGrpSpPr>
        <p:grpSpPr>
          <a:xfrm>
            <a:off x="188567" y="1076503"/>
            <a:ext cx="2748200" cy="2736304"/>
            <a:chOff x="5970161" y="118032"/>
            <a:chExt cx="1378406" cy="1377966"/>
          </a:xfrm>
          <a:solidFill>
            <a:srgbClr val="01425F"/>
          </a:solidFill>
        </p:grpSpPr>
        <p:sp>
          <p:nvSpPr>
            <p:cNvPr id="19" name="Ellipse 18"/>
            <p:cNvSpPr/>
            <p:nvPr/>
          </p:nvSpPr>
          <p:spPr>
            <a:xfrm>
              <a:off x="5970161" y="118032"/>
              <a:ext cx="1378406" cy="137796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E- Learning Plattform der Uni Potsdam</a:t>
              </a:r>
            </a:p>
          </p:txBody>
        </p:sp>
        <p:sp>
          <p:nvSpPr>
            <p:cNvPr id="20" name="Ellipse 4"/>
            <p:cNvSpPr/>
            <p:nvPr/>
          </p:nvSpPr>
          <p:spPr>
            <a:xfrm>
              <a:off x="6131870" y="365723"/>
              <a:ext cx="1057684" cy="92847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Ellipse 20"/>
          <p:cNvSpPr/>
          <p:nvPr/>
        </p:nvSpPr>
        <p:spPr>
          <a:xfrm>
            <a:off x="1479859" y="4026935"/>
            <a:ext cx="681636" cy="681655"/>
          </a:xfrm>
          <a:prstGeom prst="ellipse">
            <a:avLst/>
          </a:prstGeom>
          <a:solidFill>
            <a:srgbClr val="0142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Ellipse 21"/>
          <p:cNvSpPr/>
          <p:nvPr/>
        </p:nvSpPr>
        <p:spPr>
          <a:xfrm>
            <a:off x="1385083" y="4993040"/>
            <a:ext cx="273033" cy="273296"/>
          </a:xfrm>
          <a:prstGeom prst="ellipse">
            <a:avLst/>
          </a:prstGeom>
          <a:solidFill>
            <a:srgbClr val="0142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Ellipse 22"/>
          <p:cNvSpPr/>
          <p:nvPr/>
        </p:nvSpPr>
        <p:spPr>
          <a:xfrm>
            <a:off x="4932040" y="5621060"/>
            <a:ext cx="377075" cy="377069"/>
          </a:xfrm>
          <a:prstGeom prst="ellipse">
            <a:avLst/>
          </a:prstGeom>
          <a:solidFill>
            <a:srgbClr val="0142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Ellipse 23"/>
          <p:cNvSpPr/>
          <p:nvPr/>
        </p:nvSpPr>
        <p:spPr>
          <a:xfrm>
            <a:off x="4427984" y="5299548"/>
            <a:ext cx="273033" cy="273296"/>
          </a:xfrm>
          <a:prstGeom prst="ellipse">
            <a:avLst/>
          </a:prstGeom>
          <a:solidFill>
            <a:srgbClr val="0142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Ellipse 24"/>
          <p:cNvSpPr/>
          <p:nvPr/>
        </p:nvSpPr>
        <p:spPr>
          <a:xfrm>
            <a:off x="3935732" y="5553210"/>
            <a:ext cx="273033" cy="273296"/>
          </a:xfrm>
          <a:prstGeom prst="ellipse">
            <a:avLst/>
          </a:prstGeom>
          <a:solidFill>
            <a:srgbClr val="0142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Ellipse 25"/>
          <p:cNvSpPr/>
          <p:nvPr/>
        </p:nvSpPr>
        <p:spPr>
          <a:xfrm>
            <a:off x="4343875" y="1744152"/>
            <a:ext cx="377075" cy="377069"/>
          </a:xfrm>
          <a:prstGeom prst="ellipse">
            <a:avLst/>
          </a:prstGeom>
          <a:solidFill>
            <a:srgbClr val="0142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Ellipse 26"/>
          <p:cNvSpPr/>
          <p:nvPr/>
        </p:nvSpPr>
        <p:spPr>
          <a:xfrm>
            <a:off x="3894634" y="1932686"/>
            <a:ext cx="273033" cy="273296"/>
          </a:xfrm>
          <a:prstGeom prst="ellipse">
            <a:avLst/>
          </a:prstGeom>
          <a:solidFill>
            <a:srgbClr val="0142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Ellipse 30"/>
          <p:cNvSpPr/>
          <p:nvPr/>
        </p:nvSpPr>
        <p:spPr>
          <a:xfrm>
            <a:off x="1733307" y="4938224"/>
            <a:ext cx="1347255" cy="1227079"/>
          </a:xfrm>
          <a:prstGeom prst="ellipse">
            <a:avLst/>
          </a:prstGeom>
          <a:solidFill>
            <a:srgbClr val="0142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5754577" y="3719518"/>
            <a:ext cx="3143646" cy="2985314"/>
            <a:chOff x="5970161" y="118032"/>
            <a:chExt cx="1378406" cy="1377966"/>
          </a:xfrm>
          <a:solidFill>
            <a:srgbClr val="01425F"/>
          </a:solidFill>
        </p:grpSpPr>
        <p:sp>
          <p:nvSpPr>
            <p:cNvPr id="29" name="Ellipse 28"/>
            <p:cNvSpPr/>
            <p:nvPr/>
          </p:nvSpPr>
          <p:spPr>
            <a:xfrm>
              <a:off x="5970161" y="118032"/>
              <a:ext cx="1378406" cy="137796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llipse 4"/>
            <p:cNvSpPr/>
            <p:nvPr/>
          </p:nvSpPr>
          <p:spPr>
            <a:xfrm>
              <a:off x="6172024" y="319830"/>
              <a:ext cx="974680" cy="9743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Kurs-materialien, Informationen zu den Kursen, Foren etc.</a:t>
              </a:r>
              <a:endParaRPr lang="de-DE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hteck 1"/>
          <p:cNvSpPr/>
          <p:nvPr/>
        </p:nvSpPr>
        <p:spPr>
          <a:xfrm>
            <a:off x="5904158" y="4243803"/>
            <a:ext cx="2878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F214492-3EEA-48C8-9695-2AA30659F357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8EB4E3"/>
          </a:solidFill>
          <a:ln>
            <a:solidFill>
              <a:srgbClr val="C6D9F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7" name="Titel 1">
            <a:extLst>
              <a:ext uri="{FF2B5EF4-FFF2-40B4-BE49-F238E27FC236}">
                <a16:creationId xmlns:a16="http://schemas.microsoft.com/office/drawing/2014/main" id="{8869DD3F-36F8-4327-9685-CE4C6E7CB881}"/>
              </a:ext>
            </a:extLst>
          </p:cNvPr>
          <p:cNvSpPr txBox="1">
            <a:spLocks/>
          </p:cNvSpPr>
          <p:nvPr/>
        </p:nvSpPr>
        <p:spPr>
          <a:xfrm>
            <a:off x="7197213" y="153168"/>
            <a:ext cx="1585733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IT-Dienste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501FF03-88A8-479B-A768-AD140F669B9D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0DF3590-5516-4734-AD31-C89BF9ECFBBA}"/>
              </a:ext>
            </a:extLst>
          </p:cNvPr>
          <p:cNvSpPr/>
          <p:nvPr/>
        </p:nvSpPr>
        <p:spPr>
          <a:xfrm>
            <a:off x="8286223" y="153168"/>
            <a:ext cx="612000" cy="612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869741AC-1E03-4492-AE24-BB4DA3730063}"/>
              </a:ext>
            </a:extLst>
          </p:cNvPr>
          <p:cNvSpPr/>
          <p:nvPr/>
        </p:nvSpPr>
        <p:spPr>
          <a:xfrm>
            <a:off x="8286223" y="170672"/>
            <a:ext cx="612000" cy="612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787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>
            <p:extLst/>
          </p:nvPr>
        </p:nvGraphicFramePr>
        <p:xfrm>
          <a:off x="251520" y="1124744"/>
          <a:ext cx="8712967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FB153EBA-03DA-46F0-84F9-A8648ABDE2D7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8EB4E3"/>
          </a:solidFill>
          <a:ln>
            <a:solidFill>
              <a:srgbClr val="C6D9F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FFAC25F-76F4-456D-ACBD-717A0B320115}"/>
              </a:ext>
            </a:extLst>
          </p:cNvPr>
          <p:cNvSpPr txBox="1">
            <a:spLocks/>
          </p:cNvSpPr>
          <p:nvPr/>
        </p:nvSpPr>
        <p:spPr>
          <a:xfrm>
            <a:off x="7197213" y="153168"/>
            <a:ext cx="1585733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IT-Dienste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1888EE8-94D6-4455-BA40-471DA560026C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FB38207-EFDD-45E5-8D1E-12239568DC6E}"/>
              </a:ext>
            </a:extLst>
          </p:cNvPr>
          <p:cNvSpPr/>
          <p:nvPr/>
        </p:nvSpPr>
        <p:spPr>
          <a:xfrm>
            <a:off x="8286223" y="153168"/>
            <a:ext cx="612000" cy="6120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86E7DBC-B953-4855-8C6F-6E96B9EFA9ED}"/>
              </a:ext>
            </a:extLst>
          </p:cNvPr>
          <p:cNvSpPr/>
          <p:nvPr/>
        </p:nvSpPr>
        <p:spPr>
          <a:xfrm>
            <a:off x="8286223" y="170672"/>
            <a:ext cx="612000" cy="61200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1404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5395913"/>
            <a:ext cx="91440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moodle2.uni-potsdam.de</a:t>
            </a:r>
            <a:endParaRPr lang="de-DE" sz="2800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109F5AE-CA9A-4A87-BA17-C8864DCAE4F1}"/>
              </a:ext>
            </a:extLst>
          </p:cNvPr>
          <p:cNvPicPr/>
          <p:nvPr/>
        </p:nvPicPr>
        <p:blipFill rotWithShape="1">
          <a:blip r:embed="rId4"/>
          <a:srcRect l="8046" t="2156" r="20084" b="5547"/>
          <a:stretch/>
        </p:blipFill>
        <p:spPr bwMode="auto">
          <a:xfrm>
            <a:off x="1052051" y="1123336"/>
            <a:ext cx="7039897" cy="4611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66BB04D-046C-44A8-840E-EED67D83247F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8EB4E3"/>
          </a:solidFill>
          <a:ln>
            <a:solidFill>
              <a:srgbClr val="C6D9F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0D0F220-0588-46B7-A08D-57DA536E26D5}"/>
              </a:ext>
            </a:extLst>
          </p:cNvPr>
          <p:cNvSpPr txBox="1">
            <a:spLocks/>
          </p:cNvSpPr>
          <p:nvPr/>
        </p:nvSpPr>
        <p:spPr>
          <a:xfrm>
            <a:off x="7197213" y="153168"/>
            <a:ext cx="1585733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IT-Dienste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9F94D65-AC73-48D9-B3AF-F860F15BFCF2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186E8AC-0ED7-4DA4-818A-C9200CEB51B1}"/>
              </a:ext>
            </a:extLst>
          </p:cNvPr>
          <p:cNvSpPr/>
          <p:nvPr/>
        </p:nvSpPr>
        <p:spPr>
          <a:xfrm>
            <a:off x="8286223" y="153168"/>
            <a:ext cx="612000" cy="6120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7A224EB-C512-486D-A5EA-5A28FFBC516E}"/>
              </a:ext>
            </a:extLst>
          </p:cNvPr>
          <p:cNvSpPr/>
          <p:nvPr/>
        </p:nvSpPr>
        <p:spPr>
          <a:xfrm>
            <a:off x="8286223" y="170672"/>
            <a:ext cx="612000" cy="61200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7445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Grp="1" noChangeArrowheads="1"/>
          </p:cNvSpPr>
          <p:nvPr>
            <p:ph sz="quarter" idx="10"/>
          </p:nvPr>
        </p:nvSpPr>
        <p:spPr>
          <a:xfrm>
            <a:off x="0" y="2874241"/>
            <a:ext cx="9144000" cy="2016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 eaLnBrk="0" hangingPunct="0">
              <a:spcBef>
                <a:spcPts val="1200"/>
              </a:spcBef>
              <a:buNone/>
              <a:defRPr/>
            </a:pPr>
            <a:r>
              <a:rPr lang="de-DE" sz="1000" kern="0" dirty="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</a:p>
          <a:p>
            <a:pPr marL="0" indent="0" algn="ctr" eaLnBrk="0" hangingPunct="0">
              <a:spcBef>
                <a:spcPts val="1200"/>
              </a:spcBef>
              <a:buNone/>
              <a:defRPr/>
            </a:pPr>
            <a:r>
              <a:rPr lang="de-DE" sz="3200" kern="0" dirty="0">
                <a:solidFill>
                  <a:srgbClr val="133E6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Liebe Masterstudierende,</a:t>
            </a:r>
          </a:p>
          <a:p>
            <a:pPr marL="0" indent="0" algn="ctr" eaLnBrk="0" hangingPunc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e-DE" sz="1000" kern="0" dirty="0">
                <a:solidFill>
                  <a:srgbClr val="47AA84"/>
                </a:solidFill>
                <a:latin typeface="Mistral" panose="03090702030407020403" pitchFamily="66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de-DE" sz="3200" kern="0" dirty="0">
                <a:solidFill>
                  <a:srgbClr val="47AA84"/>
                </a:solidFill>
                <a:latin typeface="Mistral" panose="03090702030407020403" pitchFamily="66" charset="0"/>
                <a:ea typeface="ＭＳ Ｐゴシック" charset="-128"/>
                <a:cs typeface="Arial" panose="020B0604020202020204" pitchFamily="34" charset="0"/>
              </a:rPr>
              <a:t/>
            </a:r>
            <a:br>
              <a:rPr lang="de-DE" sz="3200" kern="0" dirty="0">
                <a:solidFill>
                  <a:srgbClr val="47AA84"/>
                </a:solidFill>
                <a:latin typeface="Mistral" panose="03090702030407020403" pitchFamily="66" charset="0"/>
                <a:ea typeface="ＭＳ Ｐゴシック" charset="-128"/>
                <a:cs typeface="Arial" panose="020B0604020202020204" pitchFamily="34" charset="0"/>
              </a:rPr>
            </a:br>
            <a:r>
              <a:rPr lang="de-DE" sz="4000" kern="0" dirty="0">
                <a:solidFill>
                  <a:srgbClr val="47AA8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HERZLICH WILLKOMMEN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05959" y="1608001"/>
            <a:ext cx="7715304" cy="936104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Masterstudieneingangsphase</a:t>
            </a:r>
          </a:p>
        </p:txBody>
      </p:sp>
    </p:spTree>
    <p:extLst>
      <p:ext uri="{BB962C8B-B14F-4D97-AF65-F5344CB8AC3E}">
        <p14:creationId xmlns:p14="http://schemas.microsoft.com/office/powerpoint/2010/main" val="34152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9D792D-E2ED-4647-9780-00E89D018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3041"/>
            <a:ext cx="7886700" cy="4130049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E-Mail-Server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der Universität Potsdam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E-Mail-Anhänge sind derzeit auf eine Größe von ca. 30 MByte begrenzt. 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benutzername@uni-potsdam.de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vorname.nachname@uni-potsdam.de</a:t>
            </a:r>
          </a:p>
          <a:p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mailup.uni-potsdam.de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401AE3-36E2-426C-87CF-15DA08119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30" y="4291798"/>
            <a:ext cx="3553360" cy="18427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4ED6C6E-0873-4ECF-9A5C-24B61CCFC523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8EB4E3"/>
          </a:solidFill>
          <a:ln>
            <a:solidFill>
              <a:srgbClr val="C6D9F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D949347-C8AF-4470-84D9-C4A129737E9F}"/>
              </a:ext>
            </a:extLst>
          </p:cNvPr>
          <p:cNvSpPr txBox="1">
            <a:spLocks/>
          </p:cNvSpPr>
          <p:nvPr/>
        </p:nvSpPr>
        <p:spPr>
          <a:xfrm>
            <a:off x="7197213" y="153168"/>
            <a:ext cx="1585733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IT-Dienste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8100EB3-7F62-40FB-ACED-4FD5D6A11C1B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0C5EE19-94CC-406B-96CD-9D2566F3EF2D}"/>
              </a:ext>
            </a:extLst>
          </p:cNvPr>
          <p:cNvSpPr/>
          <p:nvPr/>
        </p:nvSpPr>
        <p:spPr>
          <a:xfrm>
            <a:off x="8286223" y="153168"/>
            <a:ext cx="612000" cy="612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4B5F3C0-D870-4B44-9331-6938B98669E5}"/>
              </a:ext>
            </a:extLst>
          </p:cNvPr>
          <p:cNvSpPr/>
          <p:nvPr/>
        </p:nvSpPr>
        <p:spPr>
          <a:xfrm>
            <a:off x="8286223" y="170672"/>
            <a:ext cx="612000" cy="6120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itel 1"/>
          <p:cNvSpPr txBox="1">
            <a:spLocks/>
          </p:cNvSpPr>
          <p:nvPr/>
        </p:nvSpPr>
        <p:spPr>
          <a:xfrm>
            <a:off x="781050" y="13017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Mail.UP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2174345" y="1663606"/>
            <a:ext cx="4477693" cy="4111956"/>
          </a:xfrm>
          <a:prstGeom prst="ellipse">
            <a:avLst/>
          </a:prstGeom>
          <a:solidFill>
            <a:srgbClr val="01425F"/>
          </a:solidFill>
          <a:ln>
            <a:solidFill>
              <a:srgbClr val="014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847285" y="2492896"/>
            <a:ext cx="377075" cy="377069"/>
          </a:xfrm>
          <a:prstGeom prst="ellipse">
            <a:avLst/>
          </a:prstGeom>
          <a:solidFill>
            <a:srgbClr val="0142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uppieren 17"/>
          <p:cNvGrpSpPr/>
          <p:nvPr/>
        </p:nvGrpSpPr>
        <p:grpSpPr>
          <a:xfrm>
            <a:off x="188567" y="1171753"/>
            <a:ext cx="2748200" cy="2736304"/>
            <a:chOff x="5970161" y="118032"/>
            <a:chExt cx="1378406" cy="1377966"/>
          </a:xfrm>
          <a:solidFill>
            <a:srgbClr val="01425F"/>
          </a:solidFill>
        </p:grpSpPr>
        <p:sp>
          <p:nvSpPr>
            <p:cNvPr id="19" name="Ellipse 18"/>
            <p:cNvSpPr/>
            <p:nvPr/>
          </p:nvSpPr>
          <p:spPr>
            <a:xfrm>
              <a:off x="5970161" y="118032"/>
              <a:ext cx="1378406" cy="137796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lipse 4"/>
            <p:cNvSpPr/>
            <p:nvPr/>
          </p:nvSpPr>
          <p:spPr>
            <a:xfrm>
              <a:off x="6131870" y="365723"/>
              <a:ext cx="1057684" cy="92847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Erleichterung des Uni-Alltags</a:t>
              </a:r>
            </a:p>
          </p:txBody>
        </p:sp>
      </p:grpSp>
      <p:sp>
        <p:nvSpPr>
          <p:cNvPr id="21" name="Ellipse 20"/>
          <p:cNvSpPr/>
          <p:nvPr/>
        </p:nvSpPr>
        <p:spPr>
          <a:xfrm>
            <a:off x="1479859" y="4122185"/>
            <a:ext cx="681636" cy="681655"/>
          </a:xfrm>
          <a:prstGeom prst="ellipse">
            <a:avLst/>
          </a:prstGeom>
          <a:solidFill>
            <a:srgbClr val="0142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Ellipse 21"/>
          <p:cNvSpPr/>
          <p:nvPr/>
        </p:nvSpPr>
        <p:spPr>
          <a:xfrm>
            <a:off x="1385083" y="5088290"/>
            <a:ext cx="273033" cy="273296"/>
          </a:xfrm>
          <a:prstGeom prst="ellipse">
            <a:avLst/>
          </a:prstGeom>
          <a:solidFill>
            <a:srgbClr val="0142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Ellipse 22"/>
          <p:cNvSpPr/>
          <p:nvPr/>
        </p:nvSpPr>
        <p:spPr>
          <a:xfrm>
            <a:off x="4932040" y="5716310"/>
            <a:ext cx="377075" cy="377069"/>
          </a:xfrm>
          <a:prstGeom prst="ellipse">
            <a:avLst/>
          </a:prstGeom>
          <a:solidFill>
            <a:srgbClr val="0142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Ellipse 23"/>
          <p:cNvSpPr/>
          <p:nvPr/>
        </p:nvSpPr>
        <p:spPr>
          <a:xfrm>
            <a:off x="4427984" y="5394798"/>
            <a:ext cx="273033" cy="273296"/>
          </a:xfrm>
          <a:prstGeom prst="ellipse">
            <a:avLst/>
          </a:prstGeom>
          <a:solidFill>
            <a:srgbClr val="0142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Ellipse 24"/>
          <p:cNvSpPr/>
          <p:nvPr/>
        </p:nvSpPr>
        <p:spPr>
          <a:xfrm>
            <a:off x="3935732" y="5648460"/>
            <a:ext cx="273033" cy="273296"/>
          </a:xfrm>
          <a:prstGeom prst="ellipse">
            <a:avLst/>
          </a:prstGeom>
          <a:solidFill>
            <a:srgbClr val="0142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Ellipse 25"/>
          <p:cNvSpPr/>
          <p:nvPr/>
        </p:nvSpPr>
        <p:spPr>
          <a:xfrm>
            <a:off x="4343875" y="1839402"/>
            <a:ext cx="377075" cy="377069"/>
          </a:xfrm>
          <a:prstGeom prst="ellipse">
            <a:avLst/>
          </a:prstGeom>
          <a:solidFill>
            <a:srgbClr val="0142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Ellipse 26"/>
          <p:cNvSpPr/>
          <p:nvPr/>
        </p:nvSpPr>
        <p:spPr>
          <a:xfrm>
            <a:off x="3894634" y="2027936"/>
            <a:ext cx="273033" cy="273296"/>
          </a:xfrm>
          <a:prstGeom prst="ellipse">
            <a:avLst/>
          </a:prstGeom>
          <a:solidFill>
            <a:srgbClr val="0142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247" y="2539905"/>
            <a:ext cx="3829745" cy="2551011"/>
          </a:xfrm>
          <a:prstGeom prst="rect">
            <a:avLst/>
          </a:prstGeom>
        </p:spPr>
      </p:pic>
      <p:grpSp>
        <p:nvGrpSpPr>
          <p:cNvPr id="28" name="Gruppieren 27"/>
          <p:cNvGrpSpPr/>
          <p:nvPr/>
        </p:nvGrpSpPr>
        <p:grpSpPr>
          <a:xfrm>
            <a:off x="5940152" y="3596258"/>
            <a:ext cx="3143646" cy="2985314"/>
            <a:chOff x="5970161" y="118032"/>
            <a:chExt cx="1378406" cy="1377966"/>
          </a:xfrm>
          <a:solidFill>
            <a:srgbClr val="01425F"/>
          </a:solidFill>
        </p:grpSpPr>
        <p:sp>
          <p:nvSpPr>
            <p:cNvPr id="29" name="Ellipse 28"/>
            <p:cNvSpPr/>
            <p:nvPr/>
          </p:nvSpPr>
          <p:spPr>
            <a:xfrm>
              <a:off x="5970161" y="118032"/>
              <a:ext cx="1378406" cy="137796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llipse 4"/>
            <p:cNvSpPr/>
            <p:nvPr/>
          </p:nvSpPr>
          <p:spPr>
            <a:xfrm>
              <a:off x="6172024" y="319830"/>
              <a:ext cx="974680" cy="97437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600" kern="1200" dirty="0"/>
            </a:p>
          </p:txBody>
        </p:sp>
      </p:grpSp>
      <p:sp>
        <p:nvSpPr>
          <p:cNvPr id="2" name="Rechteck 1"/>
          <p:cNvSpPr/>
          <p:nvPr/>
        </p:nvSpPr>
        <p:spPr>
          <a:xfrm>
            <a:off x="6085700" y="4244330"/>
            <a:ext cx="28787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 Informationen rund um das universitäre Leben auf dem Smartphone zeitlich flexibel und ortsunabhängig abrufen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C243D407-9C79-4E7F-822F-1FF0FCACEDAD}"/>
              </a:ext>
            </a:extLst>
          </p:cNvPr>
          <p:cNvSpPr txBox="1">
            <a:spLocks/>
          </p:cNvSpPr>
          <p:nvPr/>
        </p:nvSpPr>
        <p:spPr>
          <a:xfrm>
            <a:off x="7197213" y="153168"/>
            <a:ext cx="1585733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IT-Dienste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CDBE6E4-A644-4C6B-9131-6693D8B003A7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DE2A66CB-05E9-4AF5-8BE8-6527D74BBCDB}"/>
              </a:ext>
            </a:extLst>
          </p:cNvPr>
          <p:cNvSpPr/>
          <p:nvPr/>
        </p:nvSpPr>
        <p:spPr>
          <a:xfrm>
            <a:off x="8286223" y="170672"/>
            <a:ext cx="612000" cy="612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55FFA361-3E2B-496E-8E0C-91A393AA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06286" y="770487"/>
            <a:ext cx="9144000" cy="1175941"/>
          </a:xfrm>
        </p:spPr>
        <p:txBody>
          <a:bodyPr>
            <a:normAutofit/>
          </a:bodyPr>
          <a:lstStyle/>
          <a:p>
            <a:pPr algn="ctr"/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Mobile.UP</a:t>
            </a:r>
          </a:p>
        </p:txBody>
      </p:sp>
    </p:spTree>
    <p:extLst>
      <p:ext uri="{BB962C8B-B14F-4D97-AF65-F5344CB8AC3E}">
        <p14:creationId xmlns:p14="http://schemas.microsoft.com/office/powerpoint/2010/main" val="133735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3407935" y="3654162"/>
            <a:ext cx="559169" cy="647761"/>
            <a:chOff x="4644767" y="2986120"/>
            <a:chExt cx="559169" cy="647761"/>
          </a:xfrm>
        </p:grpSpPr>
        <p:sp>
          <p:nvSpPr>
            <p:cNvPr id="27" name="Sechseck 26"/>
            <p:cNvSpPr>
              <a:spLocks noChangeAspect="1"/>
            </p:cNvSpPr>
            <p:nvPr/>
          </p:nvSpPr>
          <p:spPr>
            <a:xfrm rot="16200000" flipH="1">
              <a:off x="4600850" y="3030795"/>
              <a:ext cx="647761" cy="558411"/>
            </a:xfrm>
            <a:prstGeom prst="hexagon">
              <a:avLst>
                <a:gd name="adj" fmla="val 29656"/>
                <a:gd name="vf" fmla="val 115470"/>
              </a:avLst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 anchorCtr="1"/>
            <a:lstStyle/>
            <a:p>
              <a:pPr algn="ctr"/>
              <a:endParaRPr lang="de-DE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4644767" y="2993377"/>
              <a:ext cx="55916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de-DE" sz="3600" dirty="0">
                  <a:solidFill>
                    <a:schemeClr val="tx2"/>
                  </a:solidFill>
                </a:rPr>
                <a:t>+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4109995" y="1790688"/>
            <a:ext cx="559169" cy="647761"/>
            <a:chOff x="4644767" y="2986120"/>
            <a:chExt cx="559169" cy="647761"/>
          </a:xfrm>
        </p:grpSpPr>
        <p:sp>
          <p:nvSpPr>
            <p:cNvPr id="30" name="Sechseck 29"/>
            <p:cNvSpPr>
              <a:spLocks noChangeAspect="1"/>
            </p:cNvSpPr>
            <p:nvPr/>
          </p:nvSpPr>
          <p:spPr>
            <a:xfrm rot="16200000" flipH="1">
              <a:off x="4600850" y="3030795"/>
              <a:ext cx="647761" cy="558411"/>
            </a:xfrm>
            <a:prstGeom prst="hexagon">
              <a:avLst>
                <a:gd name="adj" fmla="val 29656"/>
                <a:gd name="vf" fmla="val 115470"/>
              </a:avLst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 anchorCtr="1"/>
            <a:lstStyle/>
            <a:p>
              <a:pPr algn="ctr"/>
              <a:endParaRPr lang="de-DE" dirty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4644767" y="2993377"/>
              <a:ext cx="55916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de-DE" sz="3600" dirty="0">
                  <a:solidFill>
                    <a:schemeClr val="tx2"/>
                  </a:solidFill>
                </a:rPr>
                <a:t>+</a:t>
              </a:r>
            </a:p>
          </p:txBody>
        </p:sp>
      </p:grpSp>
      <p:sp>
        <p:nvSpPr>
          <p:cNvPr id="32" name="Sechseck 31"/>
          <p:cNvSpPr/>
          <p:nvPr/>
        </p:nvSpPr>
        <p:spPr>
          <a:xfrm rot="16200000" flipH="1">
            <a:off x="4025920" y="3544525"/>
            <a:ext cx="1311760" cy="1153287"/>
          </a:xfrm>
          <a:prstGeom prst="hexagon">
            <a:avLst>
              <a:gd name="adj" fmla="val 29656"/>
              <a:gd name="vf" fmla="val 115470"/>
            </a:avLst>
          </a:prstGeom>
          <a:solidFill>
            <a:srgbClr val="01425F"/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+mj-lt"/>
              </a:rPr>
              <a:t>Mein Campus</a:t>
            </a:r>
          </a:p>
        </p:txBody>
      </p:sp>
      <p:sp>
        <p:nvSpPr>
          <p:cNvPr id="33" name="Sechseck 32"/>
          <p:cNvSpPr/>
          <p:nvPr/>
        </p:nvSpPr>
        <p:spPr>
          <a:xfrm rot="16200000" flipH="1">
            <a:off x="3349099" y="2454466"/>
            <a:ext cx="1348797" cy="1136125"/>
          </a:xfrm>
          <a:prstGeom prst="hexagon">
            <a:avLst>
              <a:gd name="adj" fmla="val 29656"/>
              <a:gd name="vf" fmla="val 115470"/>
            </a:avLst>
          </a:prstGeom>
          <a:solidFill>
            <a:srgbClr val="01425F"/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+mj-lt"/>
              </a:rPr>
              <a:t>Mein Studium</a:t>
            </a:r>
          </a:p>
        </p:txBody>
      </p:sp>
      <p:grpSp>
        <p:nvGrpSpPr>
          <p:cNvPr id="34" name="Gruppieren 33"/>
          <p:cNvGrpSpPr/>
          <p:nvPr/>
        </p:nvGrpSpPr>
        <p:grpSpPr>
          <a:xfrm>
            <a:off x="2844319" y="1321290"/>
            <a:ext cx="1116822" cy="1295514"/>
            <a:chOff x="2072794" y="1416540"/>
            <a:chExt cx="1116822" cy="1295514"/>
          </a:xfrm>
          <a:noFill/>
        </p:grpSpPr>
        <p:sp>
          <p:nvSpPr>
            <p:cNvPr id="35" name="Sechseck 34"/>
            <p:cNvSpPr/>
            <p:nvPr/>
          </p:nvSpPr>
          <p:spPr>
            <a:xfrm rot="16200000" flipH="1">
              <a:off x="1983448" y="1505886"/>
              <a:ext cx="1295514" cy="1116822"/>
            </a:xfrm>
            <a:prstGeom prst="hexagon">
              <a:avLst>
                <a:gd name="adj" fmla="val 29656"/>
                <a:gd name="vf" fmla="val 115470"/>
              </a:avLst>
            </a:prstGeom>
            <a:grpFill/>
            <a:ln w="19050">
              <a:solidFill>
                <a:srgbClr val="0142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6" name="Gruppieren 35"/>
            <p:cNvGrpSpPr/>
            <p:nvPr/>
          </p:nvGrpSpPr>
          <p:grpSpPr>
            <a:xfrm>
              <a:off x="2273331" y="1658858"/>
              <a:ext cx="760903" cy="752261"/>
              <a:chOff x="2273331" y="1658858"/>
              <a:chExt cx="760903" cy="752261"/>
            </a:xfrm>
            <a:grpFill/>
          </p:grpSpPr>
          <p:sp>
            <p:nvSpPr>
              <p:cNvPr id="37" name="Rechteck 36"/>
              <p:cNvSpPr/>
              <p:nvPr/>
            </p:nvSpPr>
            <p:spPr>
              <a:xfrm>
                <a:off x="2273331" y="1691119"/>
                <a:ext cx="720000" cy="720000"/>
              </a:xfrm>
              <a:prstGeom prst="rect">
                <a:avLst/>
              </a:prstGeom>
              <a:solidFill>
                <a:srgbClr val="D0DAE3"/>
              </a:solidFill>
              <a:ln w="3175">
                <a:solidFill>
                  <a:srgbClr val="0142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8" name="Picture 8" descr="grades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272" y="1941537"/>
                <a:ext cx="467999" cy="468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</p:pic>
          <p:sp>
            <p:nvSpPr>
              <p:cNvPr id="39" name="Textfeld 38"/>
              <p:cNvSpPr txBox="1"/>
              <p:nvPr/>
            </p:nvSpPr>
            <p:spPr>
              <a:xfrm>
                <a:off x="2331798" y="1658858"/>
                <a:ext cx="702436" cy="4001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000" dirty="0">
                    <a:solidFill>
                      <a:schemeClr val="accent1"/>
                    </a:solidFill>
                  </a:rPr>
                  <a:t>Noten-</a:t>
                </a:r>
                <a:br>
                  <a:rPr lang="de-DE" sz="1000" dirty="0">
                    <a:solidFill>
                      <a:schemeClr val="accent1"/>
                    </a:solidFill>
                  </a:rPr>
                </a:br>
                <a:r>
                  <a:rPr lang="de-DE" sz="1000" dirty="0">
                    <a:solidFill>
                      <a:schemeClr val="accent1"/>
                    </a:solidFill>
                  </a:rPr>
                  <a:t>übersicht</a:t>
                </a:r>
              </a:p>
            </p:txBody>
          </p:sp>
        </p:grpSp>
      </p:grpSp>
      <p:grpSp>
        <p:nvGrpSpPr>
          <p:cNvPr id="40" name="Gruppieren 39"/>
          <p:cNvGrpSpPr/>
          <p:nvPr/>
        </p:nvGrpSpPr>
        <p:grpSpPr>
          <a:xfrm>
            <a:off x="1582469" y="1317527"/>
            <a:ext cx="1116822" cy="1295514"/>
            <a:chOff x="810944" y="1412777"/>
            <a:chExt cx="1116822" cy="1295514"/>
          </a:xfrm>
          <a:noFill/>
        </p:grpSpPr>
        <p:sp>
          <p:nvSpPr>
            <p:cNvPr id="41" name="Sechseck 40"/>
            <p:cNvSpPr/>
            <p:nvPr/>
          </p:nvSpPr>
          <p:spPr>
            <a:xfrm rot="16200000" flipH="1">
              <a:off x="721598" y="1502123"/>
              <a:ext cx="1295514" cy="1116822"/>
            </a:xfrm>
            <a:prstGeom prst="hexagon">
              <a:avLst>
                <a:gd name="adj" fmla="val 29656"/>
                <a:gd name="vf" fmla="val 115470"/>
              </a:avLst>
            </a:prstGeom>
            <a:grpFill/>
            <a:ln w="19050">
              <a:solidFill>
                <a:srgbClr val="0142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2" name="Gruppieren 41"/>
            <p:cNvGrpSpPr/>
            <p:nvPr/>
          </p:nvGrpSpPr>
          <p:grpSpPr>
            <a:xfrm>
              <a:off x="986660" y="1672034"/>
              <a:ext cx="760903" cy="756120"/>
              <a:chOff x="7159571" y="2044157"/>
              <a:chExt cx="760903" cy="756120"/>
            </a:xfrm>
            <a:grpFill/>
          </p:grpSpPr>
          <p:sp>
            <p:nvSpPr>
              <p:cNvPr id="43" name="Rechteck 42"/>
              <p:cNvSpPr/>
              <p:nvPr/>
            </p:nvSpPr>
            <p:spPr>
              <a:xfrm>
                <a:off x="7159571" y="2076418"/>
                <a:ext cx="720000" cy="720000"/>
              </a:xfrm>
              <a:prstGeom prst="rect">
                <a:avLst/>
              </a:prstGeom>
              <a:solidFill>
                <a:srgbClr val="D0DAE3"/>
              </a:solidFill>
              <a:ln w="3175">
                <a:solidFill>
                  <a:srgbClr val="0142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7325438" y="2044157"/>
                <a:ext cx="595036" cy="2462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000" dirty="0">
                    <a:solidFill>
                      <a:schemeClr val="accent1"/>
                    </a:solidFill>
                  </a:rPr>
                  <a:t>Moodle</a:t>
                </a:r>
              </a:p>
            </p:txBody>
          </p:sp>
          <p:pic>
            <p:nvPicPr>
              <p:cNvPr id="45" name="Picture 14" descr="moodle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0065" y="2332277"/>
                <a:ext cx="467999" cy="4680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</p:grpSp>
      </p:grpSp>
      <p:grpSp>
        <p:nvGrpSpPr>
          <p:cNvPr id="46" name="Gruppieren 45"/>
          <p:cNvGrpSpPr/>
          <p:nvPr/>
        </p:nvGrpSpPr>
        <p:grpSpPr>
          <a:xfrm>
            <a:off x="2213900" y="2405176"/>
            <a:ext cx="1116822" cy="1295514"/>
            <a:chOff x="1442375" y="2500426"/>
            <a:chExt cx="1116822" cy="1295514"/>
          </a:xfrm>
          <a:noFill/>
        </p:grpSpPr>
        <p:sp>
          <p:nvSpPr>
            <p:cNvPr id="47" name="Sechseck 46"/>
            <p:cNvSpPr/>
            <p:nvPr/>
          </p:nvSpPr>
          <p:spPr>
            <a:xfrm rot="16200000" flipH="1">
              <a:off x="1353029" y="2589772"/>
              <a:ext cx="1295514" cy="1116822"/>
            </a:xfrm>
            <a:prstGeom prst="hexagon">
              <a:avLst>
                <a:gd name="adj" fmla="val 29656"/>
                <a:gd name="vf" fmla="val 115470"/>
              </a:avLst>
            </a:prstGeom>
            <a:grpFill/>
            <a:ln w="19050">
              <a:solidFill>
                <a:srgbClr val="0142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8" name="Gruppieren 47"/>
            <p:cNvGrpSpPr/>
            <p:nvPr/>
          </p:nvGrpSpPr>
          <p:grpSpPr>
            <a:xfrm>
              <a:off x="1495621" y="2761256"/>
              <a:ext cx="905581" cy="758594"/>
              <a:chOff x="6532429" y="2395486"/>
              <a:chExt cx="905581" cy="758594"/>
            </a:xfrm>
            <a:grpFill/>
          </p:grpSpPr>
          <p:sp>
            <p:nvSpPr>
              <p:cNvPr id="49" name="Rechteck 48"/>
              <p:cNvSpPr/>
              <p:nvPr/>
            </p:nvSpPr>
            <p:spPr>
              <a:xfrm>
                <a:off x="6657142" y="2433656"/>
                <a:ext cx="720000" cy="720000"/>
              </a:xfrm>
              <a:prstGeom prst="rect">
                <a:avLst/>
              </a:prstGeom>
              <a:solidFill>
                <a:srgbClr val="D0DAE3"/>
              </a:solidFill>
              <a:ln w="3175">
                <a:solidFill>
                  <a:srgbClr val="0142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50" name="Picture 10" descr="lecturesdir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7997" y="2686080"/>
                <a:ext cx="467999" cy="4680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51" name="Textfeld 50"/>
              <p:cNvSpPr txBox="1"/>
              <p:nvPr/>
            </p:nvSpPr>
            <p:spPr>
              <a:xfrm>
                <a:off x="6532429" y="2395486"/>
                <a:ext cx="905581" cy="4001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000" dirty="0">
                    <a:solidFill>
                      <a:schemeClr val="accent1"/>
                    </a:solidFill>
                  </a:rPr>
                  <a:t>Vorlesungs- verzeichnis</a:t>
                </a:r>
              </a:p>
            </p:txBody>
          </p:sp>
        </p:grpSp>
      </p:grpSp>
      <p:grpSp>
        <p:nvGrpSpPr>
          <p:cNvPr id="52" name="Gruppieren 51"/>
          <p:cNvGrpSpPr/>
          <p:nvPr/>
        </p:nvGrpSpPr>
        <p:grpSpPr>
          <a:xfrm>
            <a:off x="5365995" y="3481534"/>
            <a:ext cx="1116822" cy="1295514"/>
            <a:chOff x="4594470" y="3576784"/>
            <a:chExt cx="1116822" cy="1295514"/>
          </a:xfrm>
          <a:noFill/>
        </p:grpSpPr>
        <p:sp>
          <p:nvSpPr>
            <p:cNvPr id="53" name="Sechseck 52"/>
            <p:cNvSpPr/>
            <p:nvPr/>
          </p:nvSpPr>
          <p:spPr>
            <a:xfrm rot="16200000" flipH="1">
              <a:off x="4505124" y="3666130"/>
              <a:ext cx="1295514" cy="1116822"/>
            </a:xfrm>
            <a:prstGeom prst="hexagon">
              <a:avLst>
                <a:gd name="adj" fmla="val 29656"/>
                <a:gd name="vf" fmla="val 115470"/>
              </a:avLst>
            </a:prstGeom>
            <a:grpFill/>
            <a:ln w="19050">
              <a:solidFill>
                <a:srgbClr val="0142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4" name="Gruppieren 53"/>
            <p:cNvGrpSpPr/>
            <p:nvPr/>
          </p:nvGrpSpPr>
          <p:grpSpPr>
            <a:xfrm>
              <a:off x="4798427" y="3842463"/>
              <a:ext cx="806623" cy="755068"/>
              <a:chOff x="5373917" y="2501438"/>
              <a:chExt cx="806623" cy="755068"/>
            </a:xfrm>
            <a:grpFill/>
          </p:grpSpPr>
          <p:sp>
            <p:nvSpPr>
              <p:cNvPr id="55" name="Rechteck 54"/>
              <p:cNvSpPr/>
              <p:nvPr/>
            </p:nvSpPr>
            <p:spPr>
              <a:xfrm>
                <a:off x="5373917" y="2533699"/>
                <a:ext cx="720000" cy="720000"/>
              </a:xfrm>
              <a:prstGeom prst="rect">
                <a:avLst/>
              </a:prstGeom>
              <a:solidFill>
                <a:srgbClr val="D0DAE3"/>
              </a:solidFill>
              <a:ln w="3175">
                <a:solidFill>
                  <a:srgbClr val="0142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56" name="Picture 24" descr="rooms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6792" y="2824506"/>
                <a:ext cx="432000" cy="4320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57" name="Textfeld 56"/>
              <p:cNvSpPr txBox="1"/>
              <p:nvPr/>
            </p:nvSpPr>
            <p:spPr>
              <a:xfrm>
                <a:off x="5473295" y="2501438"/>
                <a:ext cx="707245" cy="4001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000" dirty="0">
                    <a:solidFill>
                      <a:schemeClr val="accent1"/>
                    </a:solidFill>
                  </a:rPr>
                  <a:t>Raum-</a:t>
                </a:r>
                <a:br>
                  <a:rPr lang="de-DE" sz="1000" dirty="0">
                    <a:solidFill>
                      <a:schemeClr val="accent1"/>
                    </a:solidFill>
                  </a:rPr>
                </a:br>
                <a:r>
                  <a:rPr lang="de-DE" sz="1000" dirty="0">
                    <a:solidFill>
                      <a:schemeClr val="accent1"/>
                    </a:solidFill>
                  </a:rPr>
                  <a:t>belegung</a:t>
                </a:r>
              </a:p>
            </p:txBody>
          </p:sp>
        </p:grpSp>
      </p:grpSp>
      <p:grpSp>
        <p:nvGrpSpPr>
          <p:cNvPr id="58" name="Gruppieren 57"/>
          <p:cNvGrpSpPr/>
          <p:nvPr/>
        </p:nvGrpSpPr>
        <p:grpSpPr>
          <a:xfrm>
            <a:off x="4736587" y="4567289"/>
            <a:ext cx="1116822" cy="1295514"/>
            <a:chOff x="3965062" y="4662539"/>
            <a:chExt cx="1116822" cy="1295514"/>
          </a:xfrm>
          <a:noFill/>
        </p:grpSpPr>
        <p:sp>
          <p:nvSpPr>
            <p:cNvPr id="59" name="Sechseck 58"/>
            <p:cNvSpPr/>
            <p:nvPr/>
          </p:nvSpPr>
          <p:spPr>
            <a:xfrm rot="16200000" flipH="1">
              <a:off x="3875716" y="4751885"/>
              <a:ext cx="1295514" cy="1116822"/>
            </a:xfrm>
            <a:prstGeom prst="hexagon">
              <a:avLst>
                <a:gd name="adj" fmla="val 29656"/>
                <a:gd name="vf" fmla="val 115470"/>
              </a:avLst>
            </a:prstGeom>
            <a:grpFill/>
            <a:ln w="19050">
              <a:solidFill>
                <a:srgbClr val="0142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0" name="Gruppieren 59"/>
            <p:cNvGrpSpPr/>
            <p:nvPr/>
          </p:nvGrpSpPr>
          <p:grpSpPr>
            <a:xfrm>
              <a:off x="4143021" y="4929406"/>
              <a:ext cx="760903" cy="752689"/>
              <a:chOff x="4143021" y="4929406"/>
              <a:chExt cx="760903" cy="752689"/>
            </a:xfrm>
            <a:grpFill/>
          </p:grpSpPr>
          <p:sp>
            <p:nvSpPr>
              <p:cNvPr id="61" name="Rechteck 60"/>
              <p:cNvSpPr/>
              <p:nvPr/>
            </p:nvSpPr>
            <p:spPr>
              <a:xfrm>
                <a:off x="4143021" y="4961667"/>
                <a:ext cx="720000" cy="720000"/>
              </a:xfrm>
              <a:prstGeom prst="rect">
                <a:avLst/>
              </a:prstGeom>
              <a:solidFill>
                <a:srgbClr val="D0DAE3"/>
              </a:solidFill>
              <a:ln w="3175">
                <a:solidFill>
                  <a:srgbClr val="0142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2" name="Picture 26" descr="opening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183" y="5250095"/>
                <a:ext cx="431999" cy="4320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63" name="Textfeld 62"/>
              <p:cNvSpPr txBox="1"/>
              <p:nvPr/>
            </p:nvSpPr>
            <p:spPr>
              <a:xfrm>
                <a:off x="4159746" y="4929406"/>
                <a:ext cx="744178" cy="4001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000" dirty="0">
                    <a:solidFill>
                      <a:schemeClr val="accent1"/>
                    </a:solidFill>
                  </a:rPr>
                  <a:t>Öffnungs-</a:t>
                </a:r>
                <a:br>
                  <a:rPr lang="de-DE" sz="1000" dirty="0">
                    <a:solidFill>
                      <a:schemeClr val="accent1"/>
                    </a:solidFill>
                  </a:rPr>
                </a:br>
                <a:r>
                  <a:rPr lang="de-DE" sz="1000" dirty="0">
                    <a:solidFill>
                      <a:schemeClr val="accent1"/>
                    </a:solidFill>
                  </a:rPr>
                  <a:t>zeiten</a:t>
                </a:r>
              </a:p>
            </p:txBody>
          </p:sp>
        </p:grpSp>
      </p:grpSp>
      <p:grpSp>
        <p:nvGrpSpPr>
          <p:cNvPr id="64" name="Gruppieren 63"/>
          <p:cNvGrpSpPr/>
          <p:nvPr/>
        </p:nvGrpSpPr>
        <p:grpSpPr>
          <a:xfrm>
            <a:off x="6660115" y="3481535"/>
            <a:ext cx="1116822" cy="1295514"/>
            <a:chOff x="5888590" y="3576785"/>
            <a:chExt cx="1116822" cy="1295514"/>
          </a:xfrm>
          <a:noFill/>
        </p:grpSpPr>
        <p:sp>
          <p:nvSpPr>
            <p:cNvPr id="65" name="Sechseck 64"/>
            <p:cNvSpPr/>
            <p:nvPr/>
          </p:nvSpPr>
          <p:spPr>
            <a:xfrm rot="16200000" flipH="1">
              <a:off x="5799244" y="3666131"/>
              <a:ext cx="1295514" cy="1116822"/>
            </a:xfrm>
            <a:prstGeom prst="hexagon">
              <a:avLst>
                <a:gd name="adj" fmla="val 29656"/>
                <a:gd name="vf" fmla="val 115470"/>
              </a:avLst>
            </a:prstGeom>
            <a:grpFill/>
            <a:ln w="19050">
              <a:solidFill>
                <a:srgbClr val="0142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6" name="Gruppieren 65"/>
            <p:cNvGrpSpPr/>
            <p:nvPr/>
          </p:nvGrpSpPr>
          <p:grpSpPr>
            <a:xfrm>
              <a:off x="6068574" y="3852884"/>
              <a:ext cx="760903" cy="752261"/>
              <a:chOff x="6068574" y="3852884"/>
              <a:chExt cx="760903" cy="752261"/>
            </a:xfrm>
            <a:grpFill/>
          </p:grpSpPr>
          <p:sp>
            <p:nvSpPr>
              <p:cNvPr id="67" name="Rechteck 66"/>
              <p:cNvSpPr/>
              <p:nvPr/>
            </p:nvSpPr>
            <p:spPr>
              <a:xfrm>
                <a:off x="6068574" y="3885145"/>
                <a:ext cx="720000" cy="720000"/>
              </a:xfrm>
              <a:prstGeom prst="rect">
                <a:avLst/>
              </a:prstGeom>
              <a:solidFill>
                <a:srgbClr val="D0DAE3"/>
              </a:solidFill>
              <a:ln w="3175">
                <a:solidFill>
                  <a:srgbClr val="0142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8" name="Picture 22" descr="emergency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8096" y="4132269"/>
                <a:ext cx="467999" cy="4680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69" name="Textfeld 68"/>
              <p:cNvSpPr txBox="1"/>
              <p:nvPr/>
            </p:nvSpPr>
            <p:spPr>
              <a:xfrm>
                <a:off x="6104599" y="3852884"/>
                <a:ext cx="724878" cy="4001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000" dirty="0">
                    <a:solidFill>
                      <a:schemeClr val="accent1"/>
                    </a:solidFill>
                  </a:rPr>
                  <a:t>Notruf-</a:t>
                </a:r>
                <a:br>
                  <a:rPr lang="de-DE" sz="1000" dirty="0">
                    <a:solidFill>
                      <a:schemeClr val="accent1"/>
                    </a:solidFill>
                  </a:rPr>
                </a:br>
                <a:r>
                  <a:rPr lang="de-DE" sz="1000" dirty="0">
                    <a:solidFill>
                      <a:schemeClr val="accent1"/>
                    </a:solidFill>
                  </a:rPr>
                  <a:t>nummern</a:t>
                </a:r>
              </a:p>
            </p:txBody>
          </p:sp>
        </p:grpSp>
      </p:grpSp>
      <p:grpSp>
        <p:nvGrpSpPr>
          <p:cNvPr id="70" name="Gruppieren 69"/>
          <p:cNvGrpSpPr/>
          <p:nvPr/>
        </p:nvGrpSpPr>
        <p:grpSpPr>
          <a:xfrm>
            <a:off x="7291545" y="4567289"/>
            <a:ext cx="1116822" cy="1295514"/>
            <a:chOff x="6520020" y="4662539"/>
            <a:chExt cx="1116822" cy="1295514"/>
          </a:xfrm>
          <a:noFill/>
        </p:grpSpPr>
        <p:sp>
          <p:nvSpPr>
            <p:cNvPr id="71" name="Sechseck 70"/>
            <p:cNvSpPr/>
            <p:nvPr/>
          </p:nvSpPr>
          <p:spPr>
            <a:xfrm rot="16200000" flipH="1">
              <a:off x="6430674" y="4751885"/>
              <a:ext cx="1295514" cy="1116822"/>
            </a:xfrm>
            <a:prstGeom prst="hexagon">
              <a:avLst>
                <a:gd name="adj" fmla="val 29656"/>
                <a:gd name="vf" fmla="val 115470"/>
              </a:avLst>
            </a:prstGeom>
            <a:grpFill/>
            <a:ln w="19050">
              <a:solidFill>
                <a:srgbClr val="0142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2" name="Gruppieren 71"/>
            <p:cNvGrpSpPr/>
            <p:nvPr/>
          </p:nvGrpSpPr>
          <p:grpSpPr>
            <a:xfrm>
              <a:off x="6697978" y="4915117"/>
              <a:ext cx="760903" cy="752261"/>
              <a:chOff x="7961291" y="4921773"/>
              <a:chExt cx="760903" cy="752261"/>
            </a:xfrm>
            <a:grpFill/>
          </p:grpSpPr>
          <p:sp>
            <p:nvSpPr>
              <p:cNvPr id="73" name="Rechteck 72"/>
              <p:cNvSpPr/>
              <p:nvPr/>
            </p:nvSpPr>
            <p:spPr>
              <a:xfrm>
                <a:off x="7961291" y="4954034"/>
                <a:ext cx="720000" cy="720000"/>
              </a:xfrm>
              <a:prstGeom prst="rect">
                <a:avLst/>
              </a:prstGeom>
              <a:solidFill>
                <a:srgbClr val="D0DAE3"/>
              </a:solidFill>
              <a:ln w="3175">
                <a:solidFill>
                  <a:srgbClr val="0142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74" name="Picture 6" descr="mensa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3282" y="5235993"/>
                <a:ext cx="431999" cy="4320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75" name="Textfeld 74"/>
              <p:cNvSpPr txBox="1"/>
              <p:nvPr/>
            </p:nvSpPr>
            <p:spPr>
              <a:xfrm>
                <a:off x="8154410" y="4921773"/>
                <a:ext cx="567784" cy="2462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000" dirty="0">
                    <a:solidFill>
                      <a:schemeClr val="accent1"/>
                    </a:solidFill>
                  </a:rPr>
                  <a:t>Mensa</a:t>
                </a:r>
              </a:p>
            </p:txBody>
          </p:sp>
        </p:grpSp>
      </p:grpSp>
      <p:grpSp>
        <p:nvGrpSpPr>
          <p:cNvPr id="76" name="Gruppieren 75"/>
          <p:cNvGrpSpPr/>
          <p:nvPr/>
        </p:nvGrpSpPr>
        <p:grpSpPr>
          <a:xfrm>
            <a:off x="5997425" y="4567288"/>
            <a:ext cx="1116822" cy="1295514"/>
            <a:chOff x="5225900" y="4662538"/>
            <a:chExt cx="1116822" cy="1295514"/>
          </a:xfrm>
          <a:noFill/>
        </p:grpSpPr>
        <p:sp>
          <p:nvSpPr>
            <p:cNvPr id="77" name="Sechseck 76"/>
            <p:cNvSpPr/>
            <p:nvPr/>
          </p:nvSpPr>
          <p:spPr>
            <a:xfrm rot="16200000" flipH="1">
              <a:off x="5136554" y="4751884"/>
              <a:ext cx="1295514" cy="1116822"/>
            </a:xfrm>
            <a:prstGeom prst="hexagon">
              <a:avLst>
                <a:gd name="adj" fmla="val 29656"/>
                <a:gd name="vf" fmla="val 115470"/>
              </a:avLst>
            </a:prstGeom>
            <a:grpFill/>
            <a:ln w="19050">
              <a:solidFill>
                <a:srgbClr val="0142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8" name="Gruppieren 77"/>
            <p:cNvGrpSpPr/>
            <p:nvPr/>
          </p:nvGrpSpPr>
          <p:grpSpPr>
            <a:xfrm>
              <a:off x="5326737" y="4937522"/>
              <a:ext cx="877163" cy="755381"/>
              <a:chOff x="5248499" y="1602346"/>
              <a:chExt cx="877163" cy="755381"/>
            </a:xfrm>
            <a:grpFill/>
          </p:grpSpPr>
          <p:sp>
            <p:nvSpPr>
              <p:cNvPr id="79" name="Rechteck 78"/>
              <p:cNvSpPr/>
              <p:nvPr/>
            </p:nvSpPr>
            <p:spPr>
              <a:xfrm>
                <a:off x="5327081" y="1634473"/>
                <a:ext cx="720000" cy="720000"/>
              </a:xfrm>
              <a:prstGeom prst="rect">
                <a:avLst/>
              </a:prstGeom>
              <a:solidFill>
                <a:srgbClr val="D0DAE3"/>
              </a:solidFill>
              <a:ln w="3175">
                <a:solidFill>
                  <a:srgbClr val="0142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80" name="Picture 18" descr="travel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2963" y="1925727"/>
                <a:ext cx="431999" cy="4320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81" name="Textfeld 80"/>
              <p:cNvSpPr txBox="1"/>
              <p:nvPr/>
            </p:nvSpPr>
            <p:spPr>
              <a:xfrm>
                <a:off x="5248499" y="1602346"/>
                <a:ext cx="877163" cy="2462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000" dirty="0">
                    <a:solidFill>
                      <a:schemeClr val="accent1"/>
                    </a:solidFill>
                  </a:rPr>
                  <a:t>Bus u. Bahn</a:t>
                </a:r>
              </a:p>
            </p:txBody>
          </p:sp>
        </p:grpSp>
      </p:grpSp>
      <p:grpSp>
        <p:nvGrpSpPr>
          <p:cNvPr id="82" name="Gruppieren 81"/>
          <p:cNvGrpSpPr/>
          <p:nvPr/>
        </p:nvGrpSpPr>
        <p:grpSpPr>
          <a:xfrm>
            <a:off x="7920953" y="3481534"/>
            <a:ext cx="1116822" cy="1295514"/>
            <a:chOff x="7149428" y="3576784"/>
            <a:chExt cx="1116822" cy="1295514"/>
          </a:xfrm>
          <a:noFill/>
        </p:grpSpPr>
        <p:sp>
          <p:nvSpPr>
            <p:cNvPr id="83" name="Sechseck 82"/>
            <p:cNvSpPr/>
            <p:nvPr/>
          </p:nvSpPr>
          <p:spPr>
            <a:xfrm rot="16200000" flipH="1">
              <a:off x="7060082" y="3666130"/>
              <a:ext cx="1295514" cy="1116822"/>
            </a:xfrm>
            <a:prstGeom prst="hexagon">
              <a:avLst>
                <a:gd name="adj" fmla="val 29656"/>
                <a:gd name="vf" fmla="val 115470"/>
              </a:avLst>
            </a:prstGeom>
            <a:grpFill/>
            <a:ln w="19050">
              <a:solidFill>
                <a:srgbClr val="0142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4" name="Gruppieren 83"/>
            <p:cNvGrpSpPr/>
            <p:nvPr/>
          </p:nvGrpSpPr>
          <p:grpSpPr>
            <a:xfrm>
              <a:off x="7357867" y="3840221"/>
              <a:ext cx="791383" cy="752261"/>
              <a:chOff x="7078430" y="2222886"/>
              <a:chExt cx="791383" cy="752261"/>
            </a:xfrm>
            <a:grpFill/>
          </p:grpSpPr>
          <p:sp>
            <p:nvSpPr>
              <p:cNvPr id="85" name="Rechteck 84"/>
              <p:cNvSpPr/>
              <p:nvPr/>
            </p:nvSpPr>
            <p:spPr>
              <a:xfrm>
                <a:off x="7078430" y="2255147"/>
                <a:ext cx="720000" cy="720000"/>
              </a:xfrm>
              <a:prstGeom prst="rect">
                <a:avLst/>
              </a:prstGeom>
              <a:solidFill>
                <a:srgbClr val="D0DAE3"/>
              </a:solidFill>
              <a:ln w="3175">
                <a:solidFill>
                  <a:srgbClr val="0142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86" name="Picture 16" descr="plans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8007" y="2532289"/>
                <a:ext cx="431999" cy="4320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87" name="Textfeld 86"/>
              <p:cNvSpPr txBox="1"/>
              <p:nvPr/>
            </p:nvSpPr>
            <p:spPr>
              <a:xfrm>
                <a:off x="7092036" y="2222886"/>
                <a:ext cx="777777" cy="2462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000" dirty="0">
                    <a:solidFill>
                      <a:schemeClr val="accent1"/>
                    </a:solidFill>
                  </a:rPr>
                  <a:t>Lagepläne</a:t>
                </a:r>
              </a:p>
            </p:txBody>
          </p:sp>
        </p:grpSp>
      </p:grpSp>
      <p:sp>
        <p:nvSpPr>
          <p:cNvPr id="88" name="Titel 1">
            <a:extLst>
              <a:ext uri="{FF2B5EF4-FFF2-40B4-BE49-F238E27FC236}">
                <a16:creationId xmlns:a16="http://schemas.microsoft.com/office/drawing/2014/main" id="{C243D407-9C79-4E7F-822F-1FF0FCACEDAD}"/>
              </a:ext>
            </a:extLst>
          </p:cNvPr>
          <p:cNvSpPr txBox="1">
            <a:spLocks/>
          </p:cNvSpPr>
          <p:nvPr/>
        </p:nvSpPr>
        <p:spPr>
          <a:xfrm>
            <a:off x="7197213" y="153168"/>
            <a:ext cx="1585733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IT-Dienste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6CDBE6E4-A644-4C6B-9131-6693D8B003A7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DE2A66CB-05E9-4AF5-8BE8-6527D74BBCDB}"/>
              </a:ext>
            </a:extLst>
          </p:cNvPr>
          <p:cNvSpPr/>
          <p:nvPr/>
        </p:nvSpPr>
        <p:spPr>
          <a:xfrm>
            <a:off x="8286223" y="170672"/>
            <a:ext cx="612000" cy="612000"/>
          </a:xfrm>
          <a:prstGeom prst="ellipse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hteck 3"/>
          <p:cNvSpPr/>
          <p:nvPr/>
        </p:nvSpPr>
        <p:spPr>
          <a:xfrm>
            <a:off x="4676775" y="127548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News 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und 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Veranstaltungshinweise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Übersichtspläne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 der Universitätsstandorte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die wichtigsten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 Adressen, Telefonnummern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und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Öffnungszeiten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Infos zur aktuellen 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Raumbelegung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 in den einzelnen Gebäuden</a:t>
            </a:r>
          </a:p>
        </p:txBody>
      </p:sp>
      <p:sp>
        <p:nvSpPr>
          <p:cNvPr id="5" name="Rechteck 4"/>
          <p:cNvSpPr/>
          <p:nvPr/>
        </p:nvSpPr>
        <p:spPr>
          <a:xfrm>
            <a:off x="76200" y="4433411"/>
            <a:ext cx="47720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Zugriff auf 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Moodle, Puls 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und die 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Bibliothekssuche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den aktuellen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 Speiseplan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 der Mensen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Fahrtinfos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 für Reisen zwischen den Standorten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Als App im Play Store und App Store verfügbar</a:t>
            </a:r>
          </a:p>
        </p:txBody>
      </p:sp>
    </p:spTree>
    <p:extLst>
      <p:ext uri="{BB962C8B-B14F-4D97-AF65-F5344CB8AC3E}">
        <p14:creationId xmlns:p14="http://schemas.microsoft.com/office/powerpoint/2010/main" val="10653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7" t="6715" r="29127" b="9526"/>
          <a:stretch/>
        </p:blipFill>
        <p:spPr>
          <a:xfrm>
            <a:off x="255894" y="1272811"/>
            <a:ext cx="2520280" cy="4824536"/>
          </a:xfrm>
          <a:prstGeom prst="rect">
            <a:avLst/>
          </a:prstGeom>
        </p:spPr>
      </p:pic>
      <p:pic>
        <p:nvPicPr>
          <p:cNvPr id="19" name="Picture 4" descr="C:\Projekt\trunk\Dokumente\Paper\2015\icom\screenshot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8" t="6713" r="11647" b="7393"/>
          <a:stretch/>
        </p:blipFill>
        <p:spPr bwMode="auto">
          <a:xfrm>
            <a:off x="3520605" y="1272811"/>
            <a:ext cx="25202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2" t="6887" r="29790" b="9354"/>
          <a:stretch/>
        </p:blipFill>
        <p:spPr>
          <a:xfrm>
            <a:off x="6372200" y="1272811"/>
            <a:ext cx="2460519" cy="4824536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4047022" y="1700808"/>
            <a:ext cx="1079463" cy="374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734649" y="2007735"/>
            <a:ext cx="1045746" cy="407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09" y="1109375"/>
            <a:ext cx="904875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1" y="1118900"/>
            <a:ext cx="895350" cy="895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Ellipse 9"/>
          <p:cNvSpPr/>
          <p:nvPr/>
        </p:nvSpPr>
        <p:spPr>
          <a:xfrm>
            <a:off x="783705" y="2014250"/>
            <a:ext cx="1168880" cy="407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36" y="1118900"/>
            <a:ext cx="914400" cy="904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Titel 1">
            <a:extLst>
              <a:ext uri="{FF2B5EF4-FFF2-40B4-BE49-F238E27FC236}">
                <a16:creationId xmlns:a16="http://schemas.microsoft.com/office/drawing/2014/main" id="{C243D407-9C79-4E7F-822F-1FF0FCACEDAD}"/>
              </a:ext>
            </a:extLst>
          </p:cNvPr>
          <p:cNvSpPr txBox="1">
            <a:spLocks/>
          </p:cNvSpPr>
          <p:nvPr/>
        </p:nvSpPr>
        <p:spPr>
          <a:xfrm>
            <a:off x="7197213" y="153168"/>
            <a:ext cx="1585733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IT-Dienste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CDBE6E4-A644-4C6B-9131-6693D8B003A7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E2A66CB-05E9-4AF5-8BE8-6527D74BBCDB}"/>
              </a:ext>
            </a:extLst>
          </p:cNvPr>
          <p:cNvSpPr/>
          <p:nvPr/>
        </p:nvSpPr>
        <p:spPr>
          <a:xfrm>
            <a:off x="8286223" y="170672"/>
            <a:ext cx="612000" cy="61200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096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181B86-38D6-4BE4-8C5B-C7243B49B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30133"/>
            <a:ext cx="7886700" cy="4530726"/>
          </a:xfrm>
        </p:spPr>
        <p:txBody>
          <a:bodyPr>
            <a:normAutofit fontScale="92500" lnSpcReduction="10000"/>
          </a:bodyPr>
          <a:lstStyle/>
          <a:p>
            <a:r>
              <a:rPr lang="de-DE" sz="2600" dirty="0">
                <a:solidFill>
                  <a:srgbClr val="113B66"/>
                </a:solidFill>
              </a:rPr>
              <a:t>Online </a:t>
            </a:r>
            <a:r>
              <a:rPr lang="de-DE" sz="2600" b="1" dirty="0">
                <a:solidFill>
                  <a:srgbClr val="113B66"/>
                </a:solidFill>
              </a:rPr>
              <a:t>Cloud-Service</a:t>
            </a:r>
          </a:p>
          <a:p>
            <a:r>
              <a:rPr lang="de-DE" sz="2600" dirty="0">
                <a:solidFill>
                  <a:srgbClr val="113B66"/>
                </a:solidFill>
              </a:rPr>
              <a:t>30 GB zur Verfügung</a:t>
            </a:r>
          </a:p>
          <a:p>
            <a:r>
              <a:rPr lang="de-DE" sz="2600" dirty="0">
                <a:solidFill>
                  <a:srgbClr val="113B66"/>
                </a:solidFill>
              </a:rPr>
              <a:t>Teilen von Ordnern und Dateien </a:t>
            </a:r>
          </a:p>
          <a:p>
            <a:endParaRPr lang="de-DE" dirty="0">
              <a:solidFill>
                <a:srgbClr val="113B66"/>
              </a:solidFill>
            </a:endParaRPr>
          </a:p>
          <a:p>
            <a:endParaRPr lang="de-DE" dirty="0">
              <a:solidFill>
                <a:srgbClr val="113B66"/>
              </a:solidFill>
            </a:endParaRPr>
          </a:p>
          <a:p>
            <a:endParaRPr lang="de-DE" dirty="0">
              <a:solidFill>
                <a:srgbClr val="113B66"/>
              </a:solidFill>
            </a:endParaRPr>
          </a:p>
          <a:p>
            <a:endParaRPr lang="de-DE" dirty="0">
              <a:solidFill>
                <a:srgbClr val="113B66"/>
              </a:solidFill>
            </a:endParaRPr>
          </a:p>
          <a:p>
            <a:endParaRPr lang="de-DE" dirty="0">
              <a:solidFill>
                <a:srgbClr val="113B66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rgbClr val="113B66"/>
              </a:solidFill>
            </a:endParaRPr>
          </a:p>
          <a:p>
            <a:pPr marL="0" indent="0" algn="ctr">
              <a:buNone/>
            </a:pPr>
            <a:r>
              <a:rPr lang="de-DE" sz="3000" dirty="0">
                <a:solidFill>
                  <a:srgbClr val="113B66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boxup.uni-potsdam.de</a:t>
            </a:r>
            <a:endParaRPr lang="de-DE" sz="3000" dirty="0">
              <a:solidFill>
                <a:srgbClr val="113B66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rgbClr val="113B66"/>
              </a:solidFill>
            </a:endParaRPr>
          </a:p>
        </p:txBody>
      </p:sp>
      <p:pic>
        <p:nvPicPr>
          <p:cNvPr id="7" name="Grafik 6" descr="Ein Bild, das Tisch, drinnen enthält.&#10;&#10;Mit sehr hoher Zuverlässigkeit generierte Beschreibung">
            <a:extLst>
              <a:ext uri="{FF2B5EF4-FFF2-40B4-BE49-F238E27FC236}">
                <a16:creationId xmlns:a16="http://schemas.microsoft.com/office/drawing/2014/main" id="{5C1640F4-DE78-4D3F-85D2-707D36DBD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67" y="3220860"/>
            <a:ext cx="6180066" cy="247913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4760053-B5CE-4133-9C38-326ED23DE408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8EB4E3"/>
          </a:solidFill>
          <a:ln>
            <a:solidFill>
              <a:srgbClr val="C6D9F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C3B4C6C-1786-40AC-8C0E-C2A5A655D6FD}"/>
              </a:ext>
            </a:extLst>
          </p:cNvPr>
          <p:cNvSpPr txBox="1">
            <a:spLocks/>
          </p:cNvSpPr>
          <p:nvPr/>
        </p:nvSpPr>
        <p:spPr>
          <a:xfrm>
            <a:off x="7197213" y="153168"/>
            <a:ext cx="1585733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IT-Dienste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2D83DF3-1829-4CED-B4FF-CE7EBC0D7E6C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0405FC8-1A0B-462E-8555-F7FFFC1F8052}"/>
              </a:ext>
            </a:extLst>
          </p:cNvPr>
          <p:cNvSpPr/>
          <p:nvPr/>
        </p:nvSpPr>
        <p:spPr>
          <a:xfrm>
            <a:off x="8286223" y="153168"/>
            <a:ext cx="612000" cy="6120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014DB03-3ECB-4928-864A-01AE6E3DEEF7}"/>
              </a:ext>
            </a:extLst>
          </p:cNvPr>
          <p:cNvSpPr/>
          <p:nvPr/>
        </p:nvSpPr>
        <p:spPr>
          <a:xfrm>
            <a:off x="8286223" y="170672"/>
            <a:ext cx="612000" cy="61200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itel 1"/>
          <p:cNvSpPr txBox="1">
            <a:spLocks/>
          </p:cNvSpPr>
          <p:nvPr/>
        </p:nvSpPr>
        <p:spPr>
          <a:xfrm>
            <a:off x="781050" y="1292994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Box.UP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Elektronik enthält.&#10;&#10;Mit hoher Zuverlässigkeit generierte Beschreibung">
            <a:extLst>
              <a:ext uri="{FF2B5EF4-FFF2-40B4-BE49-F238E27FC236}">
                <a16:creationId xmlns:a16="http://schemas.microsoft.com/office/drawing/2014/main" id="{0FF9C2EA-5A7A-4C91-A8B0-0F12E4369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96" y="4306459"/>
            <a:ext cx="2792361" cy="2097517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F91BD2-2181-47BA-A325-8E4AA101E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8191"/>
            <a:ext cx="7886700" cy="4188772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funktioniert ähnlich wie die bekannte 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Videoplattform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Youtube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öffentliche Videos und uniinterne Videos, welche erst nach Anmeldung sichtbar sind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Videos von Lehrveranstaltungen, Uni-Veranstaltungen, für Öffentlichkeitsarbeit,…</a:t>
            </a:r>
          </a:p>
          <a:p>
            <a:pPr marL="0" indent="0">
              <a:buNone/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mediaup.uni-potsdam.de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E4EB16D-7506-46E6-A440-80E88B055CD7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8EB4E3"/>
          </a:solidFill>
          <a:ln>
            <a:solidFill>
              <a:srgbClr val="C6D9F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0AEAC80-3D71-4B2F-9050-3526DB4322FF}"/>
              </a:ext>
            </a:extLst>
          </p:cNvPr>
          <p:cNvSpPr txBox="1">
            <a:spLocks/>
          </p:cNvSpPr>
          <p:nvPr/>
        </p:nvSpPr>
        <p:spPr>
          <a:xfrm>
            <a:off x="7197213" y="153168"/>
            <a:ext cx="1585733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IT-Dienste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B3F7A57-C418-40D1-A699-D141C53E0CA6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81C54EB-C245-414B-B657-7D5C7BC382BC}"/>
              </a:ext>
            </a:extLst>
          </p:cNvPr>
          <p:cNvSpPr/>
          <p:nvPr/>
        </p:nvSpPr>
        <p:spPr>
          <a:xfrm>
            <a:off x="8286223" y="153168"/>
            <a:ext cx="612000" cy="612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56CAF3D-8F0D-44B9-A72D-FC883B886747}"/>
              </a:ext>
            </a:extLst>
          </p:cNvPr>
          <p:cNvSpPr/>
          <p:nvPr/>
        </p:nvSpPr>
        <p:spPr>
          <a:xfrm>
            <a:off x="8286223" y="170672"/>
            <a:ext cx="612000" cy="6120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itel 1"/>
          <p:cNvSpPr txBox="1">
            <a:spLocks/>
          </p:cNvSpPr>
          <p:nvPr/>
        </p:nvSpPr>
        <p:spPr>
          <a:xfrm>
            <a:off x="781050" y="13017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Media.UP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8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ußzeilenplatzhalter 2"/>
          <p:cNvSpPr txBox="1">
            <a:spLocks/>
          </p:cNvSpPr>
          <p:nvPr/>
        </p:nvSpPr>
        <p:spPr>
          <a:xfrm>
            <a:off x="3028950" y="6356350"/>
            <a:ext cx="34290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>
                <a:solidFill>
                  <a:srgbClr val="0A36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 Potsdam</a:t>
            </a:r>
          </a:p>
        </p:txBody>
      </p:sp>
      <p:pic>
        <p:nvPicPr>
          <p:cNvPr id="2" name="Grafi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965"/>
            <a:ext cx="9144000" cy="47720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A10AE51-2CC5-4938-B274-7B8592FCEEFF}"/>
              </a:ext>
            </a:extLst>
          </p:cNvPr>
          <p:cNvSpPr txBox="1">
            <a:spLocks/>
          </p:cNvSpPr>
          <p:nvPr/>
        </p:nvSpPr>
        <p:spPr>
          <a:xfrm>
            <a:off x="7197213" y="153168"/>
            <a:ext cx="1585733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IT-Dienste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600C04B-ADC3-4076-8EFC-C339C898E854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29451AB-0483-4ABE-B7A9-808791FE6A6C}"/>
              </a:ext>
            </a:extLst>
          </p:cNvPr>
          <p:cNvSpPr/>
          <p:nvPr/>
        </p:nvSpPr>
        <p:spPr>
          <a:xfrm>
            <a:off x="8286223" y="170672"/>
            <a:ext cx="612000" cy="6120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itel 1"/>
          <p:cNvSpPr txBox="1">
            <a:spLocks/>
          </p:cNvSpPr>
          <p:nvPr/>
        </p:nvSpPr>
        <p:spPr>
          <a:xfrm>
            <a:off x="781050" y="1075269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Campuslizensen</a:t>
            </a:r>
            <a:endParaRPr lang="de-DE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DDFE64-01A9-4C7D-BD2B-105A135F1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334" y="1953694"/>
            <a:ext cx="7886700" cy="4307772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Studierendenausweis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Semesterticket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Bibliotheksausweis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Kopier- und Druckkarte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Aufladbar zur Bezahlung in Mensen, Cafeterien und Bibliotheken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Aufladestationen finden sich auf jedem Campus, hier in Haus 1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Validierungsstationen, zur Aktualisierung der Gültigkeit finden sich in der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Bibliothek 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AD56EDA-55D5-4360-9787-9993FDC50C54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8EB4E3"/>
          </a:solidFill>
          <a:ln>
            <a:solidFill>
              <a:srgbClr val="C6D9F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A10AE51-2CC5-4938-B274-7B8592FCEEFF}"/>
              </a:ext>
            </a:extLst>
          </p:cNvPr>
          <p:cNvSpPr txBox="1">
            <a:spLocks/>
          </p:cNvSpPr>
          <p:nvPr/>
        </p:nvSpPr>
        <p:spPr>
          <a:xfrm>
            <a:off x="7197213" y="153168"/>
            <a:ext cx="1585733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IT-Dienste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600C04B-ADC3-4076-8EFC-C339C898E854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441D451-ACA5-4FE0-A2C1-8161F49785A1}"/>
              </a:ext>
            </a:extLst>
          </p:cNvPr>
          <p:cNvSpPr/>
          <p:nvPr/>
        </p:nvSpPr>
        <p:spPr>
          <a:xfrm>
            <a:off x="8286223" y="153168"/>
            <a:ext cx="612000" cy="6120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9451AB-0483-4ABE-B7A9-808791FE6A6C}"/>
              </a:ext>
            </a:extLst>
          </p:cNvPr>
          <p:cNvSpPr/>
          <p:nvPr/>
        </p:nvSpPr>
        <p:spPr>
          <a:xfrm>
            <a:off x="8286223" y="170672"/>
            <a:ext cx="612000" cy="612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itel 1"/>
          <p:cNvSpPr txBox="1">
            <a:spLocks/>
          </p:cNvSpPr>
          <p:nvPr/>
        </p:nvSpPr>
        <p:spPr>
          <a:xfrm>
            <a:off x="781050" y="13017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PUCK- Potsdamer UniversitätsChipkarte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9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1981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Moodle 		Lernplattform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Mail.UP 		E-Mail-Dienst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Mobile.UP		„Die ganze Uni in Ihrer Hand“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Box.UP		Clouddienst und Datenspeicher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Media.UP 		Videoportal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PUCK		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	Potsdamer</a:t>
            </a: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UniversitätsChipKarte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902287-86A1-4E79-9C43-8830359582A7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8EB4E3"/>
          </a:solidFill>
          <a:ln>
            <a:solidFill>
              <a:srgbClr val="C6D9F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CAA0141-6B81-48E7-815B-F76348D224E4}"/>
              </a:ext>
            </a:extLst>
          </p:cNvPr>
          <p:cNvSpPr txBox="1">
            <a:spLocks/>
          </p:cNvSpPr>
          <p:nvPr/>
        </p:nvSpPr>
        <p:spPr>
          <a:xfrm>
            <a:off x="7197213" y="153168"/>
            <a:ext cx="1585733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IT-Dienste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8D8DA67-E713-4230-B73E-8E8B5CA693F2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E82CE79-30BA-4978-8747-1B878B598683}"/>
              </a:ext>
            </a:extLst>
          </p:cNvPr>
          <p:cNvSpPr/>
          <p:nvPr/>
        </p:nvSpPr>
        <p:spPr>
          <a:xfrm>
            <a:off x="8286223" y="153168"/>
            <a:ext cx="612000" cy="612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26CED47-58AF-429E-8737-E592254A4C09}"/>
              </a:ext>
            </a:extLst>
          </p:cNvPr>
          <p:cNvSpPr/>
          <p:nvPr/>
        </p:nvSpPr>
        <p:spPr>
          <a:xfrm>
            <a:off x="8286223" y="170672"/>
            <a:ext cx="612000" cy="612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itel 1"/>
          <p:cNvSpPr txBox="1">
            <a:spLocks/>
          </p:cNvSpPr>
          <p:nvPr/>
        </p:nvSpPr>
        <p:spPr>
          <a:xfrm>
            <a:off x="781050" y="13017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Zusammenfassender Überblick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9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818701"/>
            <a:ext cx="7886700" cy="335826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Gründerservice von Potsdam Transfer</a:t>
            </a:r>
          </a:p>
          <a:p>
            <a:pPr marL="457200" lvl="1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Gründungsqualifizierung, Gründungsfinanzierung, Senior Coaching Service,</a:t>
            </a:r>
            <a:r>
              <a:rPr lang="de-DE" b="1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Start-up Story Night,…</a:t>
            </a:r>
          </a:p>
          <a:p>
            <a:pPr marL="457200" lvl="1" indent="0">
              <a:buNone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Stellenbörse &amp; Praxisportal des Career Service</a:t>
            </a:r>
          </a:p>
          <a:p>
            <a:pPr marL="457200" lvl="1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Stellenangebote im In- und Ausland, Bewerbungstipps, Trainings &amp; Seminare,…</a:t>
            </a:r>
          </a:p>
          <a:p>
            <a:pPr marL="457200" lvl="1" indent="0">
              <a:buNone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0571C0-D0FC-4EB1-BCEC-B1AA0EDE622C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B9C77D0-9E70-4D13-874C-ABDB85DFEA90}"/>
              </a:ext>
            </a:extLst>
          </p:cNvPr>
          <p:cNvSpPr/>
          <p:nvPr/>
        </p:nvSpPr>
        <p:spPr>
          <a:xfrm>
            <a:off x="8332797" y="202570"/>
            <a:ext cx="612000" cy="6120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pic>
        <p:nvPicPr>
          <p:cNvPr id="4099" name="Picture 3" descr="C:\Users\Stefanie Scharp\AppData\Local\Microsoft\Windows\Temporary Internet Files\Content.IE5\0OSGGYJM\idea-4810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89" y="1384183"/>
            <a:ext cx="2295438" cy="151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781050" y="13017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Good to know…</a:t>
            </a:r>
            <a:endParaRPr lang="de-DE" sz="2800" dirty="0">
              <a:solidFill>
                <a:srgbClr val="113B66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7639689-305F-4E76-8CBE-A0EF5F7C4C1B}"/>
              </a:ext>
            </a:extLst>
          </p:cNvPr>
          <p:cNvSpPr txBox="1">
            <a:spLocks/>
          </p:cNvSpPr>
          <p:nvPr/>
        </p:nvSpPr>
        <p:spPr>
          <a:xfrm>
            <a:off x="6747560" y="169824"/>
            <a:ext cx="2197237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 err="1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DE" sz="1400" dirty="0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sz="1400" dirty="0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400" dirty="0">
              <a:solidFill>
                <a:srgbClr val="1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F284600-5F8A-4F08-8D90-7EA1EF414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7346"/>
            <a:ext cx="9144000" cy="899253"/>
          </a:xfrm>
        </p:spPr>
        <p:txBody>
          <a:bodyPr/>
          <a:lstStyle/>
          <a:p>
            <a:pPr algn="ctr"/>
            <a:r>
              <a:rPr lang="de-DE" sz="3600" b="1" dirty="0">
                <a:solidFill>
                  <a:schemeClr val="accent1">
                    <a:lumMod val="50000"/>
                  </a:schemeClr>
                </a:solidFill>
              </a:rPr>
              <a:t>Themen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E55C240-A23F-488C-BD5C-77C2AFC8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Block I: Studien- und Prüfungsordnungen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Block II: PULS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Block III: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IT-Dienste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Block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IV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Bibliothek</a:t>
            </a:r>
          </a:p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Block V: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Good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Know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Block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VI: Ansprechpartner*innen</a:t>
            </a:r>
          </a:p>
        </p:txBody>
      </p:sp>
    </p:spTree>
    <p:extLst>
      <p:ext uri="{BB962C8B-B14F-4D97-AF65-F5344CB8AC3E}">
        <p14:creationId xmlns:p14="http://schemas.microsoft.com/office/powerpoint/2010/main" val="36901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-251757" y="1101400"/>
          <a:ext cx="9392889" cy="5293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9C589E07-C20B-44A1-AFB2-9A6995C3AF94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8333F82-2B40-4640-8D42-8D46E605545F}"/>
              </a:ext>
            </a:extLst>
          </p:cNvPr>
          <p:cNvSpPr/>
          <p:nvPr/>
        </p:nvSpPr>
        <p:spPr>
          <a:xfrm>
            <a:off x="8332797" y="202570"/>
            <a:ext cx="612000" cy="6120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81050" y="13017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Zessko</a:t>
            </a:r>
            <a:endParaRPr lang="de-DE" sz="2800" dirty="0">
              <a:solidFill>
                <a:srgbClr val="113B66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7639689-305F-4E76-8CBE-A0EF5F7C4C1B}"/>
              </a:ext>
            </a:extLst>
          </p:cNvPr>
          <p:cNvSpPr txBox="1">
            <a:spLocks/>
          </p:cNvSpPr>
          <p:nvPr/>
        </p:nvSpPr>
        <p:spPr>
          <a:xfrm>
            <a:off x="6747560" y="169824"/>
            <a:ext cx="2197237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 err="1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DE" sz="1400" dirty="0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sz="1400" dirty="0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400" dirty="0">
              <a:solidFill>
                <a:srgbClr val="1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94225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07639689-305F-4E76-8CBE-A0EF5F7C4C1B}"/>
              </a:ext>
            </a:extLst>
          </p:cNvPr>
          <p:cNvSpPr txBox="1">
            <a:spLocks/>
          </p:cNvSpPr>
          <p:nvPr/>
        </p:nvSpPr>
        <p:spPr>
          <a:xfrm>
            <a:off x="6747560" y="169824"/>
            <a:ext cx="2197237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 err="1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DE" sz="1400" dirty="0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sz="1400" dirty="0" smtClean="0">
                <a:solidFill>
                  <a:srgbClr val="1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400" dirty="0">
              <a:solidFill>
                <a:srgbClr val="1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0E60442-3548-45D6-A6DD-A787A1439E89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B9C813D-613C-4D32-8D02-4D818097FC00}"/>
              </a:ext>
            </a:extLst>
          </p:cNvPr>
          <p:cNvSpPr/>
          <p:nvPr/>
        </p:nvSpPr>
        <p:spPr>
          <a:xfrm>
            <a:off x="8332797" y="202570"/>
            <a:ext cx="612000" cy="6120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781050" y="13017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Selbstlernen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3731F-9594-45D3-BB5E-B61CA70C0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55971"/>
            <a:ext cx="7886700" cy="31100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Beratungsstellen am Campus Griebnitzsee:</a:t>
            </a:r>
          </a:p>
          <a:p>
            <a:pPr marL="0" indent="0">
              <a:buNone/>
            </a:pPr>
            <a:endParaRPr lang="de-DE" sz="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Beauftragte für Studienorganisation &amp; Prüfungswesen: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beantworten Fragen zur Studienordnung, zum Studienablauf, zur Studienorganisation oder zu einzelnen Modulen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Anerkennung von im In- oder Ausland erbrachten Studienleistungen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Abschluss eines Learning Agreement</a:t>
            </a:r>
          </a:p>
          <a:p>
            <a:pPr lvl="1"/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11C4524-D8FB-4297-A148-5D5ADC539392}"/>
              </a:ext>
            </a:extLst>
          </p:cNvPr>
          <p:cNvSpPr txBox="1">
            <a:spLocks/>
          </p:cNvSpPr>
          <p:nvPr/>
        </p:nvSpPr>
        <p:spPr>
          <a:xfrm>
            <a:off x="6325300" y="155674"/>
            <a:ext cx="2602676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 smtClean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Ansprechpartner*innen</a:t>
            </a:r>
            <a:endParaRPr lang="de-DE" sz="1400" dirty="0">
              <a:solidFill>
                <a:srgbClr val="133E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9C33C55-8FD1-454B-94CD-896F820195CA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398BB19-906F-49AA-A03D-182F79681DCB}"/>
              </a:ext>
            </a:extLst>
          </p:cNvPr>
          <p:cNvSpPr/>
          <p:nvPr/>
        </p:nvSpPr>
        <p:spPr>
          <a:xfrm>
            <a:off x="8332797" y="202570"/>
            <a:ext cx="612000" cy="6120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781050" y="13017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Ansprechpartner*innen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CC69311-E5F4-45BC-B529-BEF2ED3C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92" y="1945690"/>
            <a:ext cx="8571308" cy="365125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Beauftragte für Studienorganisation &amp; Prüfungswesen: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F5E4EFA-FDC2-4C7E-B211-3178697E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692" y="2090341"/>
            <a:ext cx="3868340" cy="823912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Sozialwissenschaften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48CC82A-4BBC-4E6C-8558-096F32A46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2090341"/>
            <a:ext cx="3887391" cy="823912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Wirtschaftswissenschaften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95E0103-6CED-4ECA-987E-B8668D46A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914253"/>
            <a:ext cx="3887391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u="sng" dirty="0">
                <a:solidFill>
                  <a:schemeClr val="accent1">
                    <a:lumMod val="50000"/>
                  </a:schemeClr>
                </a:solidFill>
              </a:rPr>
              <a:t>Bettina Frenz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Haus 1, Raum 1.29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Tel.: +49 331 977-3262</a:t>
            </a:r>
          </a:p>
          <a:p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2400" u="sng" dirty="0">
                <a:solidFill>
                  <a:schemeClr val="accent1">
                    <a:lumMod val="50000"/>
                  </a:schemeClr>
                </a:solidFill>
              </a:rPr>
              <a:t>Sprechzeiten: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Di. 13:00-15:00 Uhr 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Do. 08:00-11:00 Uhr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C773F75-53D1-4118-A53C-771E0C54175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572692" y="2914253"/>
            <a:ext cx="3999308" cy="359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e-DE" altLang="de-DE" sz="24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Dr. Birgit Kletzin</a:t>
            </a:r>
            <a:endParaRPr kumimoji="0" lang="de-DE" altLang="de-DE" sz="2400" b="0" i="0" u="sng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hlinkClick r:id="rId2" tooltip="Externen Link im neuen Fenster öffne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Haus 1, Raum 1.27 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Tel.: +49 331 977-3408</a:t>
            </a:r>
          </a:p>
          <a:p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2400" u="sng" dirty="0">
                <a:solidFill>
                  <a:schemeClr val="accent1">
                    <a:lumMod val="50000"/>
                  </a:schemeClr>
                </a:solidFill>
              </a:rPr>
              <a:t>Sprechzeiten: 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Di. 13:00-15:00 Uhr 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Do. 9:00-12:00 Uhr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2" tooltip="Externen Link im neuen Fenster öffnen"/>
              </a:rPr>
              <a:t> 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146FB62-D286-437D-97D6-B429A615E9FC}"/>
              </a:ext>
            </a:extLst>
          </p:cNvPr>
          <p:cNvSpPr txBox="1">
            <a:spLocks/>
          </p:cNvSpPr>
          <p:nvPr/>
        </p:nvSpPr>
        <p:spPr>
          <a:xfrm>
            <a:off x="6384022" y="155674"/>
            <a:ext cx="2543954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 smtClean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Ansprechpartner*innen</a:t>
            </a:r>
            <a:endParaRPr lang="de-DE" sz="1400" dirty="0">
              <a:solidFill>
                <a:srgbClr val="133E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7C4C804-6074-4BC6-96D8-38ABFE67DA4E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7169BB6-5D85-4583-8A5F-C629597F32D8}"/>
              </a:ext>
            </a:extLst>
          </p:cNvPr>
          <p:cNvSpPr/>
          <p:nvPr/>
        </p:nvSpPr>
        <p:spPr>
          <a:xfrm>
            <a:off x="8332797" y="202570"/>
            <a:ext cx="612000" cy="612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781050" y="13017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Ansprechpartner*innen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2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FE99B2-00ED-435C-8432-A2045491D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2114026"/>
            <a:ext cx="7886699" cy="3240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Beratungsstellen am Campus Griebnitzsee:</a:t>
            </a:r>
          </a:p>
          <a:p>
            <a:pPr marL="0" indent="0">
              <a:buNone/>
            </a:pPr>
            <a:endParaRPr lang="de-DE" sz="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Studienfachberatung,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beantworten fachspezifische Fragen des Studiums, wie z.B. zu:</a:t>
            </a:r>
            <a:endParaRPr lang="de-DE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Inhalten, Aufbau, Schwerpunkten des Studienfaches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Leistungsanforderungen, Leistungsnachweisen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Anerkennung bisher erbrachter Studienleistungen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Fragen der individuellen Studienplanung und Studienorganisation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18BB59F-954E-49D8-8544-DAA99F2F5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68" y="5716236"/>
            <a:ext cx="9141132" cy="3651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www.uni-potsdam.de/de/wiso/fakultaet/beauftragte/studienfachberatung.html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71F793B-B288-47E5-AE0D-59BFBE104163}"/>
              </a:ext>
            </a:extLst>
          </p:cNvPr>
          <p:cNvSpPr txBox="1">
            <a:spLocks/>
          </p:cNvSpPr>
          <p:nvPr/>
        </p:nvSpPr>
        <p:spPr>
          <a:xfrm>
            <a:off x="6375634" y="155674"/>
            <a:ext cx="2552342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 smtClean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Ansprechpartner*innen</a:t>
            </a:r>
            <a:endParaRPr lang="de-DE" sz="1400" dirty="0">
              <a:solidFill>
                <a:srgbClr val="133E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12EBE76-0912-4AF3-B10D-59FD228D9AAB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648F94D-EF2E-4AE7-8FEC-5C14B8E5FC59}"/>
              </a:ext>
            </a:extLst>
          </p:cNvPr>
          <p:cNvSpPr/>
          <p:nvPr/>
        </p:nvSpPr>
        <p:spPr>
          <a:xfrm>
            <a:off x="8332797" y="202570"/>
            <a:ext cx="612000" cy="612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781050" y="13017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Ansprechpartner*innen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0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2013F5-0D84-4A5D-ACB3-3188528C3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9193"/>
            <a:ext cx="7886700" cy="4037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Beratungsstellen am Campus Griebnitzsee:</a:t>
            </a:r>
          </a:p>
          <a:p>
            <a:endParaRPr lang="de-DE" sz="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Fachschaften,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helfen Studierenden bei Problemen mit der Studienorganisation und Prüfungsplanung, Organisieren Projekte und Veranstaltungen und Vertreten die Studierendenschaft in Gremien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FSR Wirtschaftswissenschaften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FSR Politik und Verwaltung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FSR Soziologie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FSR Wirtschaft Arbeit Technik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FD882F8-606C-4415-B0F8-69C1AC4BBE02}"/>
              </a:ext>
            </a:extLst>
          </p:cNvPr>
          <p:cNvSpPr txBox="1">
            <a:spLocks/>
          </p:cNvSpPr>
          <p:nvPr/>
        </p:nvSpPr>
        <p:spPr>
          <a:xfrm>
            <a:off x="6409190" y="155674"/>
            <a:ext cx="2518786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 smtClean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Ansprechpartner*innen</a:t>
            </a:r>
            <a:endParaRPr lang="de-DE" sz="1400" dirty="0">
              <a:solidFill>
                <a:srgbClr val="133E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06387C6-A795-4560-AB14-C6095623DB69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2CEC66C-21D1-4AF8-AD3A-130667D8FC4E}"/>
              </a:ext>
            </a:extLst>
          </p:cNvPr>
          <p:cNvSpPr/>
          <p:nvPr/>
        </p:nvSpPr>
        <p:spPr>
          <a:xfrm>
            <a:off x="8332797" y="202570"/>
            <a:ext cx="612000" cy="6120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81050" y="13017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Ansprechpartner*innen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9FA3D1-6FF3-4303-B493-79AA3E1C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97248"/>
            <a:ext cx="7886700" cy="407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Beratungsstellen am Neuen Palais:</a:t>
            </a:r>
          </a:p>
          <a:p>
            <a:pPr marL="0" indent="0">
              <a:buNone/>
            </a:pPr>
            <a:endParaRPr lang="de-DE" sz="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Zentrales Prüfungsamt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für technisch-organisatorischen und prüfungsrechtlichen Fragen im Zusammenhang mit Prüfungen sowie Zeugnisse und Bescheinigungen zuständig</a:t>
            </a:r>
          </a:p>
          <a:p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Studierendensekretariat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für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zulassungs- und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immatrikulationsrechtlichen Belangen zuständig sowie organisatorischen Angelegenheiten während des Studiums, PUCK-Servicestelle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DC6493D-2873-47B8-9FC9-FE58A9BE1451}"/>
              </a:ext>
            </a:extLst>
          </p:cNvPr>
          <p:cNvSpPr txBox="1">
            <a:spLocks/>
          </p:cNvSpPr>
          <p:nvPr/>
        </p:nvSpPr>
        <p:spPr>
          <a:xfrm>
            <a:off x="6417578" y="155674"/>
            <a:ext cx="2510398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 smtClean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Ansprechpartner*innen</a:t>
            </a:r>
            <a:endParaRPr lang="de-DE" sz="1400" dirty="0">
              <a:solidFill>
                <a:srgbClr val="133E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B291933-A858-47BD-B2FC-EF25E65CB97B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C08ABF1-1B90-4EF0-AA1A-0D1BDEE32453}"/>
              </a:ext>
            </a:extLst>
          </p:cNvPr>
          <p:cNvSpPr/>
          <p:nvPr/>
        </p:nvSpPr>
        <p:spPr>
          <a:xfrm>
            <a:off x="8332797" y="202570"/>
            <a:ext cx="612000" cy="6120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781050" y="13017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Ansprechpartner*innen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5C09CA-CCDA-45A7-B13D-0F1CADD0C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9106"/>
            <a:ext cx="7886700" cy="3917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Beratungsstellen am Neuen Palais:</a:t>
            </a:r>
          </a:p>
          <a:p>
            <a:endParaRPr lang="de-DE" sz="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Career Service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unterstützt Sie Ihren eigenen beruflichen Weg zu finden mit verschiedenen Angeboten, wie persönliche Beratungen, Workshops, Seminare, Stellenangebote, etc.</a:t>
            </a:r>
          </a:p>
          <a:p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International Office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beraten Studierende bei der Organisation ihres Auslandstudiums oder Auslandspraktikums</a:t>
            </a:r>
          </a:p>
          <a:p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8156CD4-50D2-4087-96E4-51663E73CE16}"/>
              </a:ext>
            </a:extLst>
          </p:cNvPr>
          <p:cNvSpPr txBox="1">
            <a:spLocks/>
          </p:cNvSpPr>
          <p:nvPr/>
        </p:nvSpPr>
        <p:spPr>
          <a:xfrm>
            <a:off x="6425968" y="155674"/>
            <a:ext cx="2502008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 smtClean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Ansprechpartner*innen</a:t>
            </a:r>
            <a:endParaRPr lang="de-DE" sz="1400" dirty="0">
              <a:solidFill>
                <a:srgbClr val="133E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1800A2F-4488-42E5-AC78-4C3DACC5EAAD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8220434-9353-4618-802C-0B2657515DAA}"/>
              </a:ext>
            </a:extLst>
          </p:cNvPr>
          <p:cNvSpPr/>
          <p:nvPr/>
        </p:nvSpPr>
        <p:spPr>
          <a:xfrm>
            <a:off x="8332797" y="202570"/>
            <a:ext cx="612000" cy="6120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781050" y="13017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Ansprechpartner*innen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39" y="1931686"/>
            <a:ext cx="6476300" cy="350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113B66"/>
                </a:solidFill>
              </a:rPr>
              <a:t>Wichtige Inhalte der BAMA-O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F662F97-7D20-4000-AABE-0C5E0CA0F3AA}"/>
              </a:ext>
            </a:extLst>
          </p:cNvPr>
          <p:cNvSpPr/>
          <p:nvPr/>
        </p:nvSpPr>
        <p:spPr>
          <a:xfrm>
            <a:off x="-2867" y="6061585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u="sng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www.uni-potsdam.de/studium/konkret/rechtsgrundlagen/rahmenvorschriften-fuer-bachelor-master.html</a:t>
            </a:r>
            <a:endParaRPr lang="de-DE" sz="16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989477"/>
              </p:ext>
            </p:extLst>
          </p:nvPr>
        </p:nvGraphicFramePr>
        <p:xfrm>
          <a:off x="628650" y="1762579"/>
          <a:ext cx="7886700" cy="424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38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3E2C008-6A85-44E3-B821-57818D8D8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4" y="2011331"/>
            <a:ext cx="7037836" cy="3813404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8BDFFF3-3375-46A3-82A7-9605EFF3911E}"/>
              </a:ext>
            </a:extLst>
          </p:cNvPr>
          <p:cNvSpPr/>
          <p:nvPr/>
        </p:nvSpPr>
        <p:spPr>
          <a:xfrm>
            <a:off x="-2867" y="5860151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www.uni-potsdam.de/de/studium/konkret/rechtsgrundlagen/studienordnungen.html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40BDA7E-6CBA-4CCE-883B-CC3D9EDF4261}"/>
              </a:ext>
            </a:extLst>
          </p:cNvPr>
          <p:cNvSpPr txBox="1">
            <a:spLocks/>
          </p:cNvSpPr>
          <p:nvPr/>
        </p:nvSpPr>
        <p:spPr>
          <a:xfrm>
            <a:off x="5750350" y="155674"/>
            <a:ext cx="3177625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Studien- und Prüfungsordnung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449550-CB9A-484C-B23F-6C9621A63371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196CEEC-8E1F-4A8A-81E6-6A0172E8D558}"/>
              </a:ext>
            </a:extLst>
          </p:cNvPr>
          <p:cNvSpPr/>
          <p:nvPr/>
        </p:nvSpPr>
        <p:spPr>
          <a:xfrm>
            <a:off x="8316416" y="188640"/>
            <a:ext cx="611560" cy="61156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itel 1"/>
          <p:cNvSpPr txBox="1">
            <a:spLocks/>
          </p:cNvSpPr>
          <p:nvPr/>
        </p:nvSpPr>
        <p:spPr>
          <a:xfrm>
            <a:off x="781050" y="13017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Studien- und Prüfungsordnungen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4A2CB396-D201-442C-B9A0-924DBBDA2A08}"/>
              </a:ext>
            </a:extLst>
          </p:cNvPr>
          <p:cNvSpPr txBox="1">
            <a:spLocks/>
          </p:cNvSpPr>
          <p:nvPr/>
        </p:nvSpPr>
        <p:spPr>
          <a:xfrm>
            <a:off x="5750350" y="155674"/>
            <a:ext cx="3177625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Studien- und Prüfungsordnung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A629775-1CDD-4A4F-ACCF-5D35E6B0235F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5F4B59E-F3F2-4A9B-AEC6-63AAC84F329A}"/>
              </a:ext>
            </a:extLst>
          </p:cNvPr>
          <p:cNvSpPr/>
          <p:nvPr/>
        </p:nvSpPr>
        <p:spPr>
          <a:xfrm>
            <a:off x="8316416" y="188640"/>
            <a:ext cx="611560" cy="61156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8F5D0BE-E014-4AA7-B4BE-B65A686316FF}"/>
              </a:ext>
            </a:extLst>
          </p:cNvPr>
          <p:cNvSpPr/>
          <p:nvPr/>
        </p:nvSpPr>
        <p:spPr>
          <a:xfrm>
            <a:off x="1" y="5704658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Als Beispiel der Master Betriebswirtschaftslehre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smtClean="0">
                <a:solidFill>
                  <a:srgbClr val="113B66"/>
                </a:solidFill>
              </a:rPr>
              <a:t>Inhalt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113B66"/>
                </a:solidFill>
              </a:rPr>
              <a:t>§1	Geltungsbereich</a:t>
            </a:r>
            <a:br>
              <a:rPr lang="de-DE" sz="2400" dirty="0" smtClean="0">
                <a:solidFill>
                  <a:srgbClr val="113B66"/>
                </a:solidFill>
              </a:rPr>
            </a:br>
            <a:r>
              <a:rPr lang="de-DE" sz="2400" dirty="0" smtClean="0">
                <a:solidFill>
                  <a:srgbClr val="113B66"/>
                </a:solidFill>
              </a:rPr>
              <a:t>§2 	Gliederung und Dauer des Studiums</a:t>
            </a:r>
            <a:br>
              <a:rPr lang="de-DE" sz="2400" dirty="0" smtClean="0">
                <a:solidFill>
                  <a:srgbClr val="113B66"/>
                </a:solidFill>
              </a:rPr>
            </a:br>
            <a:r>
              <a:rPr lang="de-DE" sz="2400" dirty="0" smtClean="0">
                <a:solidFill>
                  <a:srgbClr val="113B66"/>
                </a:solidFill>
              </a:rPr>
              <a:t>§3	Ziele des Studiums</a:t>
            </a:r>
            <a:br>
              <a:rPr lang="de-DE" sz="2400" dirty="0" smtClean="0">
                <a:solidFill>
                  <a:srgbClr val="113B66"/>
                </a:solidFill>
              </a:rPr>
            </a:br>
            <a:r>
              <a:rPr lang="de-DE" sz="2400" dirty="0" smtClean="0">
                <a:solidFill>
                  <a:srgbClr val="113B66"/>
                </a:solidFill>
              </a:rPr>
              <a:t>§4 	Abschlussgrad</a:t>
            </a:r>
            <a:br>
              <a:rPr lang="de-DE" sz="2400" dirty="0" smtClean="0">
                <a:solidFill>
                  <a:srgbClr val="113B66"/>
                </a:solidFill>
              </a:rPr>
            </a:br>
            <a:r>
              <a:rPr lang="de-DE" sz="2400" dirty="0" smtClean="0">
                <a:solidFill>
                  <a:srgbClr val="113B66"/>
                </a:solidFill>
              </a:rPr>
              <a:t>§5	Besondere Prüfungsbestimmungen</a:t>
            </a:r>
            <a:br>
              <a:rPr lang="de-DE" sz="2400" dirty="0" smtClean="0">
                <a:solidFill>
                  <a:srgbClr val="113B66"/>
                </a:solidFill>
              </a:rPr>
            </a:br>
            <a:r>
              <a:rPr lang="de-DE" sz="2400" dirty="0" smtClean="0">
                <a:solidFill>
                  <a:srgbClr val="113B66"/>
                </a:solidFill>
              </a:rPr>
              <a:t>§6	Inhalt des Masterstudiums</a:t>
            </a:r>
            <a:br>
              <a:rPr lang="de-DE" sz="2400" dirty="0" smtClean="0">
                <a:solidFill>
                  <a:srgbClr val="113B66"/>
                </a:solidFill>
              </a:rPr>
            </a:br>
            <a:r>
              <a:rPr lang="de-DE" sz="2400" dirty="0" smtClean="0">
                <a:solidFill>
                  <a:srgbClr val="113B66"/>
                </a:solidFill>
              </a:rPr>
              <a:t>§7	Masterarbeit</a:t>
            </a:r>
            <a:br>
              <a:rPr lang="de-DE" sz="2400" dirty="0" smtClean="0">
                <a:solidFill>
                  <a:srgbClr val="113B66"/>
                </a:solidFill>
              </a:rPr>
            </a:br>
            <a:r>
              <a:rPr lang="de-DE" sz="2400" dirty="0" smtClean="0">
                <a:solidFill>
                  <a:srgbClr val="113B66"/>
                </a:solidFill>
              </a:rPr>
              <a:t>§8 	Auslandsaufenthalte</a:t>
            </a:r>
            <a:br>
              <a:rPr lang="de-DE" sz="2400" dirty="0" smtClean="0">
                <a:solidFill>
                  <a:srgbClr val="113B66"/>
                </a:solidFill>
              </a:rPr>
            </a:br>
            <a:r>
              <a:rPr lang="de-DE" sz="2400" dirty="0" smtClean="0">
                <a:solidFill>
                  <a:srgbClr val="113B66"/>
                </a:solidFill>
              </a:rPr>
              <a:t>§9	In-Kraft-Treten und Übergangsbestimmungen</a:t>
            </a:r>
            <a:br>
              <a:rPr lang="de-DE" sz="2400" dirty="0" smtClean="0">
                <a:solidFill>
                  <a:srgbClr val="113B66"/>
                </a:solidFill>
              </a:rPr>
            </a:br>
            <a:endParaRPr lang="de-DE" sz="2400" dirty="0" smtClean="0">
              <a:solidFill>
                <a:srgbClr val="113B66"/>
              </a:solidFill>
            </a:endParaRPr>
          </a:p>
          <a:p>
            <a:pPr marL="0" indent="0">
              <a:buNone/>
            </a:pPr>
            <a:endParaRPr lang="de-DE" sz="2400" dirty="0" smtClean="0">
              <a:solidFill>
                <a:srgbClr val="113B66"/>
              </a:solidFill>
            </a:endParaRPr>
          </a:p>
          <a:p>
            <a:pPr marL="0" indent="0">
              <a:buNone/>
            </a:pPr>
            <a:endParaRPr lang="de-DE" sz="2400" dirty="0" smtClean="0">
              <a:solidFill>
                <a:srgbClr val="113B66"/>
              </a:solidFill>
            </a:endParaRPr>
          </a:p>
          <a:p>
            <a:pPr marL="0" indent="0">
              <a:buNone/>
            </a:pPr>
            <a:endParaRPr lang="de-DE" sz="2400" dirty="0" smtClean="0">
              <a:solidFill>
                <a:srgbClr val="113B66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rgbClr val="113B66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781050" y="1266867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Inhaltlicher Aufbau einer fachspezifischen Studien- und Prüfungsordnung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068907"/>
            <a:ext cx="7886700" cy="3107102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2016 Einführung der Fakultätsmodulkataloge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Modulbeschreibungen für einen Studiengang befinden sich nicht mehr in der Studien- und Prüfungsordnung 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MK WiSo abrufbar über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PULS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oder die veröffentlichten Satzungen</a:t>
            </a:r>
          </a:p>
          <a:p>
            <a:pPr marL="0" indent="0">
              <a:buNone/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CBE0190-D81C-4E34-BB53-B56546E4E1E7}"/>
              </a:ext>
            </a:extLst>
          </p:cNvPr>
          <p:cNvSpPr/>
          <p:nvPr/>
        </p:nvSpPr>
        <p:spPr>
          <a:xfrm>
            <a:off x="-2867" y="4803466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www.uni-potsdam.de/de/studium/konkret/rechtsgrundlagen/studienordnungen.html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FBECE12-1B35-43E4-9C6B-C16FAEB88671}"/>
              </a:ext>
            </a:extLst>
          </p:cNvPr>
          <p:cNvSpPr txBox="1">
            <a:spLocks/>
          </p:cNvSpPr>
          <p:nvPr/>
        </p:nvSpPr>
        <p:spPr>
          <a:xfrm>
            <a:off x="5750350" y="155674"/>
            <a:ext cx="3177625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Studien- und Prüfungsordnung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2AF5FC4-531E-4D06-913F-19CDE241D59B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2A85FAC-573E-4966-851A-9727C2BD338B}"/>
              </a:ext>
            </a:extLst>
          </p:cNvPr>
          <p:cNvSpPr/>
          <p:nvPr/>
        </p:nvSpPr>
        <p:spPr>
          <a:xfrm>
            <a:off x="8316416" y="188640"/>
            <a:ext cx="611560" cy="61156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itel 1"/>
          <p:cNvSpPr txBox="1">
            <a:spLocks/>
          </p:cNvSpPr>
          <p:nvPr/>
        </p:nvSpPr>
        <p:spPr>
          <a:xfrm>
            <a:off x="781050" y="1301703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Modulkatalog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78D27EFB-27DA-42A6-B282-E44DABB77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0" y="1724230"/>
            <a:ext cx="8245500" cy="4596695"/>
          </a:xfr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BF4DB404-6BBF-421A-BC65-D11533429BF6}"/>
              </a:ext>
            </a:extLst>
          </p:cNvPr>
          <p:cNvSpPr txBox="1">
            <a:spLocks/>
          </p:cNvSpPr>
          <p:nvPr/>
        </p:nvSpPr>
        <p:spPr>
          <a:xfrm>
            <a:off x="5750350" y="155674"/>
            <a:ext cx="3177625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Studien- und Prüfungsordnung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71A460-CD04-4605-9D96-A5A11557A7CD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F1EDDED-EBE8-4C48-87B8-0CD233E4D0EE}"/>
              </a:ext>
            </a:extLst>
          </p:cNvPr>
          <p:cNvSpPr/>
          <p:nvPr/>
        </p:nvSpPr>
        <p:spPr>
          <a:xfrm>
            <a:off x="8316416" y="188640"/>
            <a:ext cx="611560" cy="61156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itel 1"/>
          <p:cNvSpPr txBox="1">
            <a:spLocks/>
          </p:cNvSpPr>
          <p:nvPr/>
        </p:nvSpPr>
        <p:spPr>
          <a:xfrm>
            <a:off x="781050" y="1199627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Modulbeschreibung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6ED345ED-E834-4810-955B-A25197E91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4" y="1724230"/>
            <a:ext cx="8427552" cy="4426064"/>
          </a:xfr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5CF3274-C5E0-4AFB-A070-BB4018ABB37B}"/>
              </a:ext>
            </a:extLst>
          </p:cNvPr>
          <p:cNvSpPr/>
          <p:nvPr/>
        </p:nvSpPr>
        <p:spPr>
          <a:xfrm>
            <a:off x="2984499" y="4660900"/>
            <a:ext cx="3944727" cy="144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82AA9F5-C79E-4D59-BFF7-1380F8B0D932}"/>
              </a:ext>
            </a:extLst>
          </p:cNvPr>
          <p:cNvSpPr txBox="1">
            <a:spLocks/>
          </p:cNvSpPr>
          <p:nvPr/>
        </p:nvSpPr>
        <p:spPr>
          <a:xfrm>
            <a:off x="5750350" y="155674"/>
            <a:ext cx="3177625" cy="677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rgbClr val="133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Studien- und Prüfungsordnung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1BB9D66-4E96-4C4D-BCE9-4E5B975A4404}"/>
              </a:ext>
            </a:extLst>
          </p:cNvPr>
          <p:cNvSpPr txBox="1"/>
          <p:nvPr/>
        </p:nvSpPr>
        <p:spPr>
          <a:xfrm>
            <a:off x="8748463" y="260648"/>
            <a:ext cx="392669" cy="432048"/>
          </a:xfrm>
          <a:prstGeom prst="rect">
            <a:avLst/>
          </a:prstGeom>
          <a:solidFill>
            <a:srgbClr val="021A3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B260780-AC85-492E-82B7-B495FAF0EC1E}"/>
              </a:ext>
            </a:extLst>
          </p:cNvPr>
          <p:cNvSpPr/>
          <p:nvPr/>
        </p:nvSpPr>
        <p:spPr>
          <a:xfrm>
            <a:off x="8316416" y="188640"/>
            <a:ext cx="611560" cy="61156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5CF3274-C5E0-4AFB-A070-BB4018ABB37B}"/>
              </a:ext>
            </a:extLst>
          </p:cNvPr>
          <p:cNvSpPr/>
          <p:nvPr/>
        </p:nvSpPr>
        <p:spPr>
          <a:xfrm>
            <a:off x="1685603" y="3724712"/>
            <a:ext cx="6451718" cy="617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781050" y="1182209"/>
            <a:ext cx="7886700" cy="7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rgbClr val="113B66"/>
                </a:solidFill>
              </a:rPr>
              <a:t>Modulbeschreibung</a:t>
            </a:r>
            <a:endParaRPr lang="de-DE" sz="2800" dirty="0">
              <a:solidFill>
                <a:srgbClr val="11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1095</Words>
  <Application>Microsoft Office PowerPoint</Application>
  <PresentationFormat>Bildschirmpräsentation (4:3)</PresentationFormat>
  <Paragraphs>315</Paragraphs>
  <Slides>38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Mistral</vt:lpstr>
      <vt:lpstr>Benutzerdefiniertes Design</vt:lpstr>
      <vt:lpstr>PowerPoint-Präsentation</vt:lpstr>
      <vt:lpstr>Masterstudieneingangsphase</vt:lpstr>
      <vt:lpstr>Themen</vt:lpstr>
      <vt:lpstr>Wichtige Inhalte der BAMA-O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moodle2.uni-potsdam.de</vt:lpstr>
      <vt:lpstr>PowerPoint-Präsentation</vt:lpstr>
      <vt:lpstr>Mobile.UP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Beauftragte für Studienorganisation &amp; Prüfungswesen: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Masterstudieneingangsphase</dc:title>
  <dc:creator>Tom Kuschmann</dc:creator>
  <cp:lastModifiedBy>Franziska Stimming</cp:lastModifiedBy>
  <cp:revision>52</cp:revision>
  <cp:lastPrinted>2018-10-24T20:24:38Z</cp:lastPrinted>
  <dcterms:created xsi:type="dcterms:W3CDTF">2018-09-16T22:36:32Z</dcterms:created>
  <dcterms:modified xsi:type="dcterms:W3CDTF">2020-03-18T13:35:53Z</dcterms:modified>
</cp:coreProperties>
</file>