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0155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625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60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369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50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4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71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2860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018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042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82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A89F9-F93F-471E-9158-3F75179F781B}" type="datetimeFigureOut">
              <a:rPr lang="de-DE" smtClean="0"/>
              <a:t>28.09.2021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EEEE7-C4BA-4615-AF12-E34DF3D34F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2587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2"/>
          <a:srcRect b="8781"/>
          <a:stretch/>
        </p:blipFill>
        <p:spPr>
          <a:xfrm>
            <a:off x="7908351" y="351180"/>
            <a:ext cx="4349908" cy="5611988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/>
          <a:srcRect b="10579"/>
          <a:stretch/>
        </p:blipFill>
        <p:spPr>
          <a:xfrm>
            <a:off x="0" y="583248"/>
            <a:ext cx="4209884" cy="5324302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4"/>
          <a:srcRect b="9659"/>
          <a:stretch/>
        </p:blipFill>
        <p:spPr>
          <a:xfrm>
            <a:off x="3886991" y="505299"/>
            <a:ext cx="4271559" cy="5457869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9738359" y="6337728"/>
            <a:ext cx="2173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- Studentische Initiativen für einen nachhaltigen Campus</a:t>
            </a:r>
            <a:endParaRPr lang="de-D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6671" y="6122103"/>
            <a:ext cx="1587745" cy="622396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80322" y="6174138"/>
            <a:ext cx="516206" cy="238981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5176" y="6174138"/>
            <a:ext cx="1197920" cy="52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93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/>
        </p:nvPicPr>
        <p:blipFill rotWithShape="1">
          <a:blip r:embed="rId2"/>
          <a:srcRect b="8781"/>
          <a:stretch/>
        </p:blipFill>
        <p:spPr>
          <a:xfrm>
            <a:off x="6468600" y="0"/>
            <a:ext cx="5190922" cy="6697014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9738359" y="6337728"/>
            <a:ext cx="2173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- Studentische Initiativen für einen nachhaltigen Campus</a:t>
            </a:r>
            <a:endParaRPr lang="de-D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 rotWithShape="1">
          <a:blip r:embed="rId3"/>
          <a:srcRect b="9659"/>
          <a:stretch/>
        </p:blipFill>
        <p:spPr>
          <a:xfrm>
            <a:off x="658616" y="136027"/>
            <a:ext cx="5166856" cy="6601811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6671" y="6122103"/>
            <a:ext cx="1587745" cy="622396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0322" y="6174138"/>
            <a:ext cx="516206" cy="238981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5176" y="6174138"/>
            <a:ext cx="1197920" cy="52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85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2"/>
          <a:srcRect b="8321"/>
          <a:stretch/>
        </p:blipFill>
        <p:spPr>
          <a:xfrm>
            <a:off x="838481" y="22174"/>
            <a:ext cx="4906742" cy="6362286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6233375" y="1056067"/>
            <a:ext cx="51257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/>
              <a:t>Auf Stufe 5 wird die Heizung </a:t>
            </a:r>
            <a:r>
              <a:rPr lang="de-DE" sz="2400" b="1" u="sng" dirty="0" smtClean="0"/>
              <a:t>nicht</a:t>
            </a:r>
            <a:r>
              <a:rPr lang="de-DE" sz="2400" b="1" dirty="0" smtClean="0"/>
              <a:t> </a:t>
            </a:r>
            <a:r>
              <a:rPr lang="de-DE" sz="2400" b="1" i="1" dirty="0" smtClean="0"/>
              <a:t>schneller</a:t>
            </a:r>
            <a:r>
              <a:rPr lang="de-DE" sz="2400" b="1" dirty="0" smtClean="0"/>
              <a:t> warm!</a:t>
            </a:r>
          </a:p>
          <a:p>
            <a:pPr algn="ctr"/>
            <a:endParaRPr lang="de-DE" sz="2400" b="1" dirty="0"/>
          </a:p>
          <a:p>
            <a:endParaRPr lang="de-DE" sz="2400" b="1" dirty="0"/>
          </a:p>
          <a:p>
            <a:pPr algn="ctr"/>
            <a:r>
              <a:rPr lang="de-DE" sz="2400" b="1" dirty="0" smtClean="0"/>
              <a:t>* - Frostschutz</a:t>
            </a:r>
          </a:p>
          <a:p>
            <a:pPr algn="ctr"/>
            <a:r>
              <a:rPr lang="de-DE" sz="2400" b="1" dirty="0" smtClean="0">
                <a:solidFill>
                  <a:srgbClr val="0070C0"/>
                </a:solidFill>
              </a:rPr>
              <a:t>1 - 12°</a:t>
            </a:r>
          </a:p>
          <a:p>
            <a:pPr algn="ctr"/>
            <a:r>
              <a:rPr lang="de-DE" sz="2400" b="1" dirty="0" smtClean="0">
                <a:solidFill>
                  <a:srgbClr val="0070C0"/>
                </a:solidFill>
              </a:rPr>
              <a:t>2 - 16°</a:t>
            </a:r>
          </a:p>
          <a:p>
            <a:pPr algn="ctr"/>
            <a:r>
              <a:rPr lang="de-DE" sz="2400" b="1" dirty="0" smtClean="0">
                <a:solidFill>
                  <a:srgbClr val="00B050"/>
                </a:solidFill>
              </a:rPr>
              <a:t>3 - 20°</a:t>
            </a:r>
          </a:p>
          <a:p>
            <a:pPr algn="ctr"/>
            <a:r>
              <a:rPr lang="de-DE" sz="2400" b="1" dirty="0" smtClean="0">
                <a:solidFill>
                  <a:srgbClr val="FF0000"/>
                </a:solidFill>
              </a:rPr>
              <a:t>4 – 24°</a:t>
            </a:r>
          </a:p>
          <a:p>
            <a:pPr algn="ctr"/>
            <a:r>
              <a:rPr lang="de-DE" sz="2400" b="1" dirty="0" smtClean="0">
                <a:solidFill>
                  <a:srgbClr val="FF0000"/>
                </a:solidFill>
              </a:rPr>
              <a:t>5 – 28°</a:t>
            </a:r>
            <a:endParaRPr lang="de-DE" sz="2400" b="1" dirty="0">
              <a:solidFill>
                <a:srgbClr val="FF0000"/>
              </a:solidFill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0322" y="6174138"/>
            <a:ext cx="516206" cy="238981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6671" y="6122103"/>
            <a:ext cx="1587745" cy="622396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9738359" y="6337728"/>
            <a:ext cx="2173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- Studentische Initiativen für einen nachhaltigen Campus</a:t>
            </a:r>
            <a:endParaRPr lang="de-DE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176" y="6174138"/>
            <a:ext cx="1197920" cy="52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30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Breitbild</PresentationFormat>
  <Paragraphs>12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Angelika von Pressentin</dc:creator>
  <cp:lastModifiedBy>Angelika von Pressentin</cp:lastModifiedBy>
  <cp:revision>9</cp:revision>
  <dcterms:created xsi:type="dcterms:W3CDTF">2020-12-07T15:50:09Z</dcterms:created>
  <dcterms:modified xsi:type="dcterms:W3CDTF">2021-09-28T12:32:43Z</dcterms:modified>
</cp:coreProperties>
</file>