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37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339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5ABE7-0843-457C-A74A-D6E42CD9A77E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4A508-620D-4C41-9440-F5D7FC905D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38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072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7948" y="2162218"/>
            <a:ext cx="7292234" cy="4068156"/>
          </a:xfrm>
        </p:spPr>
        <p:txBody>
          <a:bodyPr/>
          <a:lstStyle>
            <a:lvl1pPr>
              <a:spcAft>
                <a:spcPts val="600"/>
              </a:spcAft>
              <a:defRPr sz="1800"/>
            </a:lvl1pPr>
            <a:lvl2pPr marL="384048" indent="-182880">
              <a:buFont typeface="Arial" panose="020B0604020202020204" pitchFamily="34" charset="0"/>
              <a:buChar char="•"/>
              <a:defRPr sz="1800"/>
            </a:lvl2pPr>
            <a:lvl3pPr marL="566928" indent="-182880">
              <a:buFont typeface="Arial" panose="020B0604020202020204" pitchFamily="34" charset="0"/>
              <a:buChar char="•"/>
              <a:defRPr sz="1600"/>
            </a:lvl3pPr>
            <a:lvl4pPr marL="749808" indent="-182880">
              <a:buFont typeface="Arial" panose="020B0604020202020204" pitchFamily="34" charset="0"/>
              <a:buChar char="•"/>
              <a:defRPr sz="1600"/>
            </a:lvl4pPr>
            <a:lvl5pPr marL="932688" indent="-182880"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4424956" y="6473504"/>
            <a:ext cx="74505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0" spc="0" baseline="0" dirty="0">
                <a:solidFill>
                  <a:srgbClr val="002060"/>
                </a:solidFill>
                <a:latin typeface="+mj-lt"/>
              </a:rPr>
              <a:t>5. FGW Forschungspartnering  | Bioanalytik und in-vitro Diagnostik – Neue Möglichkeiten durch Integration digitaler Tools |  </a:t>
            </a:r>
          </a:p>
          <a:p>
            <a:r>
              <a:rPr lang="de-DE" sz="1050" b="0" spc="0" baseline="0" dirty="0">
                <a:solidFill>
                  <a:srgbClr val="002060"/>
                </a:solidFill>
                <a:latin typeface="+mj-lt"/>
              </a:rPr>
              <a:t>18. September 2025, Fraunhofer – Konferenzzentrum, Potsdam-Golm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10749747" y="6456247"/>
            <a:ext cx="980435" cy="271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 b="1" spc="300">
              <a:solidFill>
                <a:srgbClr val="002060"/>
              </a:solidFill>
            </a:endParaRPr>
          </a:p>
        </p:txBody>
      </p:sp>
      <p:sp>
        <p:nvSpPr>
          <p:cNvPr id="6" name="Textfeld 5"/>
          <p:cNvSpPr txBox="1"/>
          <p:nvPr userDrawn="1"/>
        </p:nvSpPr>
        <p:spPr>
          <a:xfrm>
            <a:off x="241875" y="397167"/>
            <a:ext cx="3526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spc="300" dirty="0">
                <a:solidFill>
                  <a:srgbClr val="002060"/>
                </a:solidFill>
                <a:latin typeface="+mj-lt"/>
              </a:rPr>
              <a:t>Projektideen, Bedarfe</a:t>
            </a:r>
            <a:r>
              <a:rPr lang="de-DE" sz="1800" b="1" spc="300" baseline="0" dirty="0">
                <a:solidFill>
                  <a:srgbClr val="002060"/>
                </a:solidFill>
                <a:latin typeface="+mj-lt"/>
              </a:rPr>
              <a:t> und Kooperationsgesuche</a:t>
            </a:r>
            <a:endParaRPr lang="de-DE" sz="1800" b="1" spc="3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Textfeld 13"/>
          <p:cNvSpPr txBox="1"/>
          <p:nvPr userDrawn="1"/>
        </p:nvSpPr>
        <p:spPr>
          <a:xfrm>
            <a:off x="4437948" y="1611314"/>
            <a:ext cx="7292234" cy="377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spc="300" dirty="0">
                <a:solidFill>
                  <a:srgbClr val="C00000"/>
                </a:solidFill>
                <a:latin typeface="+mj-lt"/>
              </a:rPr>
              <a:t>Forschungsschwerpunkte, Methoden</a:t>
            </a:r>
            <a:r>
              <a:rPr lang="de-DE" sz="1800" b="1" spc="300" baseline="0" dirty="0">
                <a:solidFill>
                  <a:srgbClr val="C00000"/>
                </a:solidFill>
                <a:latin typeface="+mj-lt"/>
              </a:rPr>
              <a:t> und Ressourcen</a:t>
            </a:r>
            <a:endParaRPr lang="de-DE" sz="1800" spc="300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441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B28C267-F4A4-44DA-B4FA-051F3E753B61}" type="datetime1">
              <a:rPr lang="en-US" smtClean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97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0793" y="2022764"/>
            <a:ext cx="7413351" cy="4283145"/>
          </a:xfrm>
        </p:spPr>
        <p:txBody>
          <a:bodyPr>
            <a:normAutofit/>
          </a:bodyPr>
          <a:lstStyle/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de-DE" sz="16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None/>
            </a:pPr>
            <a:endParaRPr lang="de-DE" sz="1600" dirty="0">
              <a:latin typeface="+mj-lt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>
          <a:xfrm>
            <a:off x="4449923" y="388948"/>
            <a:ext cx="5321605" cy="9859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200" b="1" spc="300" noProof="0" dirty="0">
                <a:solidFill>
                  <a:schemeClr val="accent4">
                    <a:lumMod val="50000"/>
                  </a:schemeClr>
                </a:solidFill>
                <a:latin typeface="Calibri Light" panose="020F0302020204030204"/>
              </a:rPr>
              <a:t>Professur/Institut/Einrichtung…</a:t>
            </a:r>
            <a:endParaRPr kumimoji="0" lang="de-DE" sz="2200" b="1" i="0" u="none" strike="noStrike" kern="1200" cap="none" spc="30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11" name="Inhaltsplatzhalter 2"/>
          <p:cNvSpPr>
            <a:spLocks noGrp="1"/>
          </p:cNvSpPr>
          <p:nvPr>
            <p:ph idx="1"/>
          </p:nvPr>
        </p:nvSpPr>
        <p:spPr>
          <a:xfrm>
            <a:off x="319180" y="1104916"/>
            <a:ext cx="3218873" cy="3410395"/>
          </a:xfrm>
        </p:spPr>
        <p:txBody>
          <a:bodyPr>
            <a:normAutofit/>
          </a:bodyPr>
          <a:lstStyle/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….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  <a:p>
            <a:pPr marL="142875" indent="-142875">
              <a:spcBef>
                <a:spcPts val="0"/>
              </a:spcBef>
              <a:spcAft>
                <a:spcPts val="1000"/>
              </a:spcAft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latin typeface="+mj-lt"/>
              </a:rPr>
              <a:t>…</a:t>
            </a:r>
          </a:p>
        </p:txBody>
      </p:sp>
      <p:sp>
        <p:nvSpPr>
          <p:cNvPr id="15" name="Inhaltsplatzhalter 2"/>
          <p:cNvSpPr>
            <a:spLocks noGrp="1"/>
          </p:cNvSpPr>
          <p:nvPr>
            <p:ph idx="1"/>
          </p:nvPr>
        </p:nvSpPr>
        <p:spPr>
          <a:xfrm>
            <a:off x="327803" y="4767381"/>
            <a:ext cx="3634597" cy="1736935"/>
          </a:xfrm>
        </p:spPr>
        <p:txBody>
          <a:bodyPr tIns="0" bIns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1000"/>
              </a:spcAft>
              <a:buClr>
                <a:srgbClr val="002060"/>
              </a:buClr>
              <a:buNone/>
            </a:pPr>
            <a:r>
              <a:rPr lang="de-DE" sz="1600" spc="300" dirty="0">
                <a:solidFill>
                  <a:srgbClr val="002060"/>
                </a:solidFill>
              </a:rPr>
              <a:t>Prof. Dr. Max Mustermann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None/>
            </a:pPr>
            <a:r>
              <a:rPr lang="de-DE" sz="1500" dirty="0">
                <a:solidFill>
                  <a:schemeClr val="bg1"/>
                </a:solidFill>
                <a:latin typeface="+mj-lt"/>
              </a:rPr>
              <a:t>Tel +49 xxx </a:t>
            </a:r>
            <a:r>
              <a:rPr lang="de-DE" sz="1500" dirty="0" err="1">
                <a:solidFill>
                  <a:schemeClr val="bg1"/>
                </a:solidFill>
                <a:latin typeface="+mj-lt"/>
              </a:rPr>
              <a:t>xxx</a:t>
            </a:r>
            <a:r>
              <a:rPr lang="de-DE" sz="1500" dirty="0">
                <a:solidFill>
                  <a:schemeClr val="bg1"/>
                </a:solidFill>
                <a:latin typeface="+mj-lt"/>
              </a:rPr>
              <a:t> </a:t>
            </a:r>
            <a:r>
              <a:rPr lang="de-DE" sz="1500" dirty="0" err="1">
                <a:solidFill>
                  <a:schemeClr val="bg1"/>
                </a:solidFill>
                <a:latin typeface="+mj-lt"/>
              </a:rPr>
              <a:t>yyy</a:t>
            </a:r>
            <a:endParaRPr lang="de-DE" sz="1500" dirty="0">
              <a:solidFill>
                <a:schemeClr val="bg1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None/>
            </a:pPr>
            <a:r>
              <a:rPr lang="de-DE" sz="1500" dirty="0">
                <a:solidFill>
                  <a:schemeClr val="bg1"/>
                </a:solidFill>
                <a:latin typeface="+mj-lt"/>
              </a:rPr>
              <a:t>E-Mail mustermann@institut.de</a:t>
            </a: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br>
              <a:rPr lang="de-DE" sz="1500" dirty="0">
                <a:solidFill>
                  <a:schemeClr val="bg1"/>
                </a:solidFill>
                <a:latin typeface="+mj-lt"/>
              </a:rPr>
            </a:br>
            <a:r>
              <a:rPr lang="de-DE" sz="1500" dirty="0">
                <a:solidFill>
                  <a:schemeClr val="bg1"/>
                </a:solidFill>
                <a:latin typeface="+mj-lt"/>
              </a:rPr>
              <a:t>Website / https://www. …</a:t>
            </a: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endParaRPr lang="de-DE" sz="1500" dirty="0">
              <a:solidFill>
                <a:schemeClr val="bg1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Clr>
                <a:srgbClr val="002060"/>
              </a:buClr>
              <a:buNone/>
            </a:pPr>
            <a:r>
              <a:rPr lang="de-DE" sz="1500" dirty="0" err="1">
                <a:solidFill>
                  <a:schemeClr val="bg1"/>
                </a:solidFill>
                <a:latin typeface="+mj-lt"/>
              </a:rPr>
              <a:t>Researchgate</a:t>
            </a:r>
            <a:r>
              <a:rPr lang="de-DE" sz="1500" dirty="0">
                <a:solidFill>
                  <a:schemeClr val="bg1"/>
                </a:solidFill>
                <a:latin typeface="+mj-lt"/>
              </a:rPr>
              <a:t>/ORCID/</a:t>
            </a:r>
            <a:r>
              <a:rPr lang="de-DE" sz="1500" dirty="0" err="1">
                <a:solidFill>
                  <a:schemeClr val="bg1"/>
                </a:solidFill>
                <a:latin typeface="+mj-lt"/>
              </a:rPr>
              <a:t>GoogleScholar</a:t>
            </a:r>
            <a:r>
              <a:rPr lang="de-DE" sz="1500" dirty="0">
                <a:solidFill>
                  <a:schemeClr val="bg1"/>
                </a:solidFill>
                <a:latin typeface="+mj-lt"/>
              </a:rPr>
              <a:t>…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38CC30F-6BBA-4F8E-A6F6-A8D41E2ABA7C}"/>
              </a:ext>
            </a:extLst>
          </p:cNvPr>
          <p:cNvSpPr/>
          <p:nvPr/>
        </p:nvSpPr>
        <p:spPr>
          <a:xfrm>
            <a:off x="10319657" y="328776"/>
            <a:ext cx="1553163" cy="1046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FF0000"/>
                </a:solidFill>
              </a:rPr>
              <a:t>Hier kann ein Logo platziert werden</a:t>
            </a:r>
          </a:p>
        </p:txBody>
      </p:sp>
    </p:spTree>
    <p:extLst>
      <p:ext uri="{BB962C8B-B14F-4D97-AF65-F5344CB8AC3E}">
        <p14:creationId xmlns:p14="http://schemas.microsoft.com/office/powerpoint/2010/main" val="2488494819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TM03457515[[fn=Aussicht]]</Template>
  <TotalTime>0</TotalTime>
  <Words>59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Rückblick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FGW Partnering Workshop</dc:title>
  <dc:creator>hille@th-wildau.de</dc:creator>
  <cp:lastModifiedBy>Günter Peine</cp:lastModifiedBy>
  <cp:revision>62</cp:revision>
  <dcterms:created xsi:type="dcterms:W3CDTF">2021-03-17T20:25:28Z</dcterms:created>
  <dcterms:modified xsi:type="dcterms:W3CDTF">2025-03-04T12:26:03Z</dcterms:modified>
</cp:coreProperties>
</file>