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1pPr>
    <a:lvl2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2pPr>
    <a:lvl3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3pPr>
    <a:lvl4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4pPr>
    <a:lvl5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5pPr>
    <a:lvl6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6pPr>
    <a:lvl7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7pPr>
    <a:lvl8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8pPr>
    <a:lvl9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72"/>
    <p:restoredTop sz="94689"/>
  </p:normalViewPr>
  <p:slideViewPr>
    <p:cSldViewPr snapToGrid="0" snapToObjects="1">
      <p:cViewPr>
        <p:scale>
          <a:sx n="65" d="100"/>
          <a:sy n="65" d="100"/>
        </p:scale>
        <p:origin x="1952" y="13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xfrm>
            <a:off x="1143000" y="685800"/>
            <a:ext cx="4572000" cy="3429000"/>
          </a:xfrm>
          <a:prstGeom prst="rect">
            <a:avLst/>
          </a:prstGeom>
        </p:spPr>
        <p:txBody>
          <a:bodyPr/>
          <a:lstStyle/>
          <a:p>
            <a:endParaRPr/>
          </a:p>
        </p:txBody>
      </p:sp>
      <p:sp>
        <p:nvSpPr>
          <p:cNvPr id="196" name="Shape 19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noRot="1" noChangeAspect="1"/>
          </p:cNvSpPr>
          <p:nvPr>
            <p:ph type="sldImg"/>
          </p:nvPr>
        </p:nvSpPr>
        <p:spPr>
          <a:xfrm>
            <a:off x="381000" y="685800"/>
            <a:ext cx="6096000" cy="3429000"/>
          </a:xfrm>
          <a:prstGeom prst="rect">
            <a:avLst/>
          </a:prstGeom>
        </p:spPr>
        <p:txBody>
          <a:bodyPr/>
          <a:lstStyle/>
          <a:p>
            <a:endParaRPr/>
          </a:p>
        </p:txBody>
      </p:sp>
      <p:sp>
        <p:nvSpPr>
          <p:cNvPr id="256" name="Shape 256"/>
          <p:cNvSpPr>
            <a:spLocks noGrp="1"/>
          </p:cNvSpPr>
          <p:nvPr>
            <p:ph type="body" sz="quarter" idx="1"/>
          </p:nvPr>
        </p:nvSpPr>
        <p:spPr>
          <a:prstGeom prst="rect">
            <a:avLst/>
          </a:prstGeom>
        </p:spPr>
        <p:txBody>
          <a:bodyPr/>
          <a:lstStyle/>
          <a:p>
            <a:r>
              <a:t>Wer sind wir?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xfrm>
            <a:off x="381000" y="685800"/>
            <a:ext cx="6096000" cy="3429000"/>
          </a:xfrm>
          <a:prstGeom prst="rect">
            <a:avLst/>
          </a:prstGeom>
        </p:spPr>
        <p:txBody>
          <a:bodyPr/>
          <a:lstStyle/>
          <a:p>
            <a:endParaRPr/>
          </a:p>
        </p:txBody>
      </p:sp>
      <p:sp>
        <p:nvSpPr>
          <p:cNvPr id="272" name="Shape 272"/>
          <p:cNvSpPr>
            <a:spLocks noGrp="1"/>
          </p:cNvSpPr>
          <p:nvPr>
            <p:ph type="body" sz="quarter" idx="1"/>
          </p:nvPr>
        </p:nvSpPr>
        <p:spPr>
          <a:prstGeom prst="rect">
            <a:avLst/>
          </a:prstGeom>
        </p:spPr>
        <p:txBody>
          <a:bodyPr/>
          <a:lstStyle/>
          <a:p>
            <a:r>
              <a:t>Wer sind wir?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noRot="1" noChangeAspect="1"/>
          </p:cNvSpPr>
          <p:nvPr>
            <p:ph type="sldImg"/>
          </p:nvPr>
        </p:nvSpPr>
        <p:spPr>
          <a:prstGeom prst="rect">
            <a:avLst/>
          </a:prstGeom>
        </p:spPr>
        <p:txBody>
          <a:bodyPr/>
          <a:lstStyle/>
          <a:p>
            <a:endParaRPr/>
          </a:p>
        </p:txBody>
      </p:sp>
      <p:sp>
        <p:nvSpPr>
          <p:cNvPr id="284" name="Shape 284"/>
          <p:cNvSpPr>
            <a:spLocks noGrp="1"/>
          </p:cNvSpPr>
          <p:nvPr>
            <p:ph type="body" sz="quarter" idx="1"/>
          </p:nvPr>
        </p:nvSpPr>
        <p:spPr>
          <a:prstGeom prst="rect">
            <a:avLst/>
          </a:prstGeom>
        </p:spPr>
        <p:txBody>
          <a:bodyPr/>
          <a:lstStyle/>
          <a:p>
            <a:r>
              <a:t>Tbd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noRot="1" noChangeAspect="1"/>
          </p:cNvSpPr>
          <p:nvPr>
            <p:ph type="sldImg"/>
          </p:nvPr>
        </p:nvSpPr>
        <p:spPr>
          <a:prstGeom prst="rect">
            <a:avLst/>
          </a:prstGeom>
        </p:spPr>
        <p:txBody>
          <a:bodyPr/>
          <a:lstStyle/>
          <a:p>
            <a:endParaRPr/>
          </a:p>
        </p:txBody>
      </p:sp>
      <p:sp>
        <p:nvSpPr>
          <p:cNvPr id="404" name="Shape 404"/>
          <p:cNvSpPr>
            <a:spLocks noGrp="1"/>
          </p:cNvSpPr>
          <p:nvPr>
            <p:ph type="body" sz="quarter" idx="1"/>
          </p:nvPr>
        </p:nvSpPr>
        <p:spPr>
          <a:prstGeom prst="rect">
            <a:avLst/>
          </a:prstGeom>
        </p:spPr>
        <p:txBody>
          <a:bodyPr/>
          <a:lstStyle/>
          <a:p>
            <a:r>
              <a:t>Tbd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5"/>
          <p:cNvSpPr>
            <a:spLocks noGrp="1" noRot="1" noChangeAspect="1"/>
          </p:cNvSpPr>
          <p:nvPr>
            <p:ph type="sldImg"/>
          </p:nvPr>
        </p:nvSpPr>
        <p:spPr>
          <a:xfrm>
            <a:off x="381000" y="685800"/>
            <a:ext cx="6096000" cy="3429000"/>
          </a:xfrm>
          <a:prstGeom prst="rect">
            <a:avLst/>
          </a:prstGeom>
        </p:spPr>
        <p:txBody>
          <a:bodyPr/>
          <a:lstStyle/>
          <a:p>
            <a:endParaRPr/>
          </a:p>
        </p:txBody>
      </p:sp>
      <p:sp>
        <p:nvSpPr>
          <p:cNvPr id="416" name="Shape 416"/>
          <p:cNvSpPr>
            <a:spLocks noGrp="1"/>
          </p:cNvSpPr>
          <p:nvPr>
            <p:ph type="body" sz="quarter" idx="1"/>
          </p:nvPr>
        </p:nvSpPr>
        <p:spPr>
          <a:prstGeom prst="rect">
            <a:avLst/>
          </a:prstGeom>
        </p:spPr>
        <p:txBody>
          <a:bodyPr/>
          <a:lstStyle/>
          <a:p>
            <a:r>
              <a:t>Tbd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Shape 466"/>
          <p:cNvSpPr>
            <a:spLocks noGrp="1" noRot="1" noChangeAspect="1"/>
          </p:cNvSpPr>
          <p:nvPr>
            <p:ph type="sldImg"/>
          </p:nvPr>
        </p:nvSpPr>
        <p:spPr>
          <a:xfrm>
            <a:off x="381000" y="685800"/>
            <a:ext cx="6096000" cy="3429000"/>
          </a:xfrm>
          <a:prstGeom prst="rect">
            <a:avLst/>
          </a:prstGeom>
        </p:spPr>
        <p:txBody>
          <a:bodyPr/>
          <a:lstStyle/>
          <a:p>
            <a:endParaRPr/>
          </a:p>
        </p:txBody>
      </p:sp>
      <p:sp>
        <p:nvSpPr>
          <p:cNvPr id="467" name="Shape 467"/>
          <p:cNvSpPr>
            <a:spLocks noGrp="1"/>
          </p:cNvSpPr>
          <p:nvPr>
            <p:ph type="body" sz="quarter" idx="1"/>
          </p:nvPr>
        </p:nvSpPr>
        <p:spPr>
          <a:prstGeom prst="rect">
            <a:avLst/>
          </a:prstGeom>
        </p:spPr>
        <p:txBody>
          <a:bodyPr/>
          <a:lstStyle/>
          <a:p>
            <a:r>
              <a:t>Tbd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Shape 533"/>
          <p:cNvSpPr>
            <a:spLocks noGrp="1" noRot="1" noChangeAspect="1"/>
          </p:cNvSpPr>
          <p:nvPr>
            <p:ph type="sldImg"/>
          </p:nvPr>
        </p:nvSpPr>
        <p:spPr>
          <a:prstGeom prst="rect">
            <a:avLst/>
          </a:prstGeom>
        </p:spPr>
        <p:txBody>
          <a:bodyPr/>
          <a:lstStyle/>
          <a:p>
            <a:endParaRPr/>
          </a:p>
        </p:txBody>
      </p:sp>
      <p:sp>
        <p:nvSpPr>
          <p:cNvPr id="534" name="Shape 534"/>
          <p:cNvSpPr>
            <a:spLocks noGrp="1"/>
          </p:cNvSpPr>
          <p:nvPr>
            <p:ph type="body" sz="quarter" idx="1"/>
          </p:nvPr>
        </p:nvSpPr>
        <p:spPr>
          <a:prstGeom prst="rect">
            <a:avLst/>
          </a:prstGeom>
        </p:spPr>
        <p:txBody>
          <a:bodyPr/>
          <a:lstStyle/>
          <a:p>
            <a:r>
              <a:t>Tbd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Shape 566"/>
          <p:cNvSpPr>
            <a:spLocks noGrp="1" noRot="1" noChangeAspect="1"/>
          </p:cNvSpPr>
          <p:nvPr>
            <p:ph type="sldImg"/>
          </p:nvPr>
        </p:nvSpPr>
        <p:spPr>
          <a:xfrm>
            <a:off x="381000" y="685800"/>
            <a:ext cx="6096000" cy="3429000"/>
          </a:xfrm>
          <a:prstGeom prst="rect">
            <a:avLst/>
          </a:prstGeom>
        </p:spPr>
        <p:txBody>
          <a:bodyPr/>
          <a:lstStyle/>
          <a:p>
            <a:endParaRPr/>
          </a:p>
        </p:txBody>
      </p:sp>
      <p:sp>
        <p:nvSpPr>
          <p:cNvPr id="567" name="Shape 567"/>
          <p:cNvSpPr>
            <a:spLocks noGrp="1"/>
          </p:cNvSpPr>
          <p:nvPr>
            <p:ph type="body" sz="quarter" idx="1"/>
          </p:nvPr>
        </p:nvSpPr>
        <p:spPr>
          <a:prstGeom prst="rect">
            <a:avLst/>
          </a:prstGeom>
        </p:spPr>
        <p:txBody>
          <a:bodyPr/>
          <a:lstStyle/>
          <a:p>
            <a:r>
              <a:t>Tbd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658723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el">
    <p:spTree>
      <p:nvGrpSpPr>
        <p:cNvPr id="1" name=""/>
        <p:cNvGrpSpPr/>
        <p:nvPr/>
      </p:nvGrpSpPr>
      <p:grpSpPr>
        <a:xfrm>
          <a:off x="0" y="0"/>
          <a:ext cx="0" cy="0"/>
          <a:chOff x="0" y="0"/>
          <a:chExt cx="0" cy="0"/>
        </a:xfrm>
      </p:grpSpPr>
      <p:sp>
        <p:nvSpPr>
          <p:cNvPr id="16" name="Autor und Datum"/>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 und Datum</a:t>
            </a:r>
          </a:p>
        </p:txBody>
      </p:sp>
      <p:sp>
        <p:nvSpPr>
          <p:cNvPr id="17" name="Titel der Präsentation"/>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Titel der Präsentation</a:t>
            </a:r>
          </a:p>
        </p:txBody>
      </p:sp>
      <p:sp>
        <p:nvSpPr>
          <p:cNvPr id="18" name="Textebene 1…"/>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Präsentationsuntertitel</a:t>
            </a:r>
          </a:p>
          <a:p>
            <a:pPr lvl="1"/>
            <a:endParaRPr/>
          </a:p>
          <a:p>
            <a:pPr lvl="2"/>
            <a:endParaRPr/>
          </a:p>
          <a:p>
            <a:pPr lvl="3"/>
            <a:endParaRPr/>
          </a:p>
          <a:p>
            <a:pPr lvl="4"/>
            <a:endParaRPr/>
          </a:p>
        </p:txBody>
      </p:sp>
      <p:grpSp>
        <p:nvGrpSpPr>
          <p:cNvPr id="21" name="Gruppieren"/>
          <p:cNvGrpSpPr/>
          <p:nvPr/>
        </p:nvGrpSpPr>
        <p:grpSpPr>
          <a:xfrm>
            <a:off x="427827" y="13200084"/>
            <a:ext cx="15829856" cy="1270001"/>
            <a:chOff x="0" y="300037"/>
            <a:chExt cx="15829856" cy="1270000"/>
          </a:xfrm>
        </p:grpSpPr>
        <p:sp>
          <p:nvSpPr>
            <p:cNvPr id="19" name="cba"/>
            <p:cNvSpPr/>
            <p:nvPr/>
          </p:nvSpPr>
          <p:spPr>
            <a:xfrm>
              <a:off x="0" y="300037"/>
              <a:ext cx="1270000"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defTabSz="821531">
                <a:lnSpc>
                  <a:spcPct val="120000"/>
                </a:lnSpc>
                <a:spcBef>
                  <a:spcPts val="3000"/>
                </a:spcBef>
                <a:defRPr sz="4000">
                  <a:solidFill>
                    <a:srgbClr val="FFFFFF"/>
                  </a:solidFill>
                  <a:latin typeface="CC Icons"/>
                  <a:ea typeface="CC Icons"/>
                  <a:cs typeface="CC Icons"/>
                  <a:sym typeface="CC Icons"/>
                </a:defRPr>
              </a:lvl1pPr>
            </a:lstStyle>
            <a:p>
              <a:r>
                <a:t>cba</a:t>
              </a:r>
            </a:p>
          </p:txBody>
        </p:sp>
        <p:sp>
          <p:nvSpPr>
            <p:cNvPr id="20" name="Chris Dohrmann | Stefan Jank | Marc Beilcke | Hans Reimann | Sonja Borski"/>
            <p:cNvSpPr/>
            <p:nvPr/>
          </p:nvSpPr>
          <p:spPr>
            <a:xfrm>
              <a:off x="1404629" y="300037"/>
              <a:ext cx="1442522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spAutoFit/>
            </a:bodyPr>
            <a:lstStyle>
              <a:lvl1pPr defTabSz="821531">
                <a:lnSpc>
                  <a:spcPct val="100000"/>
                </a:lnSpc>
                <a:spcBef>
                  <a:spcPts val="0"/>
                </a:spcBef>
                <a:defRPr sz="3200">
                  <a:solidFill>
                    <a:srgbClr val="FFFFFF"/>
                  </a:solidFill>
                  <a:latin typeface="ScalaSans"/>
                  <a:ea typeface="ScalaSans"/>
                  <a:cs typeface="ScalaSans"/>
                  <a:sym typeface="ScalaSans"/>
                </a:defRPr>
              </a:lvl1pPr>
            </a:lstStyle>
            <a:p>
              <a:r>
                <a:t>Chris Dohrmann | Stefan Jank | Marc Beilcke | Hans Reimann | Sonja Borski</a:t>
              </a:r>
            </a:p>
          </p:txBody>
        </p:sp>
      </p:grpSp>
      <p:sp>
        <p:nvSpPr>
          <p:cNvPr id="2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Aufstellung">
    <p:spTree>
      <p:nvGrpSpPr>
        <p:cNvPr id="1" name=""/>
        <p:cNvGrpSpPr/>
        <p:nvPr/>
      </p:nvGrpSpPr>
      <p:grpSpPr>
        <a:xfrm>
          <a:off x="0" y="0"/>
          <a:ext cx="0" cy="0"/>
          <a:chOff x="0" y="0"/>
          <a:chExt cx="0" cy="0"/>
        </a:xfrm>
      </p:grpSpPr>
      <p:sp>
        <p:nvSpPr>
          <p:cNvPr id="109" name="Textebene 1…"/>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Aufstellung</a:t>
            </a:r>
          </a:p>
          <a:p>
            <a:pPr lvl="1"/>
            <a:endParaRPr/>
          </a:p>
          <a:p>
            <a:pPr lvl="2"/>
            <a:endParaRPr/>
          </a:p>
          <a:p>
            <a:pPr lvl="3"/>
            <a:endParaRPr/>
          </a:p>
          <a:p>
            <a:pPr lvl="4"/>
            <a:endParaRPr/>
          </a:p>
        </p:txBody>
      </p:sp>
      <p:grpSp>
        <p:nvGrpSpPr>
          <p:cNvPr id="113" name="Gruppieren"/>
          <p:cNvGrpSpPr/>
          <p:nvPr/>
        </p:nvGrpSpPr>
        <p:grpSpPr>
          <a:xfrm>
            <a:off x="630" y="12715192"/>
            <a:ext cx="24382739" cy="1002084"/>
            <a:chOff x="0" y="0"/>
            <a:chExt cx="24382738" cy="1002083"/>
          </a:xfrm>
        </p:grpSpPr>
        <p:sp>
          <p:nvSpPr>
            <p:cNvPr id="110" name="Rechteck"/>
            <p:cNvSpPr/>
            <p:nvPr/>
          </p:nvSpPr>
          <p:spPr>
            <a:xfrm>
              <a:off x="0" y="0"/>
              <a:ext cx="24382739" cy="1002084"/>
            </a:xfrm>
            <a:prstGeom prst="rect">
              <a:avLst/>
            </a:prstGeom>
            <a:gradFill flip="none" rotWithShape="1">
              <a:gsLst>
                <a:gs pos="0">
                  <a:srgbClr val="00E8FF"/>
                </a:gs>
                <a:gs pos="100000">
                  <a:srgbClr val="FF00F7"/>
                </a:gs>
              </a:gsLst>
              <a:lin ang="3965999" scaled="0"/>
            </a:gradFill>
            <a:ln w="12700" cap="flat">
              <a:noFill/>
              <a:miter lim="400000"/>
            </a:ln>
            <a:effectLst/>
          </p:spPr>
          <p:txBody>
            <a:bodyPr wrap="square" lIns="50800" tIns="50800" rIns="50800" bIns="50800" numCol="1" anchor="ctr">
              <a:noAutofit/>
            </a:bodyPr>
            <a:lstStyle/>
            <a:p>
              <a:pPr algn="ctr" defTabSz="457200">
                <a:lnSpc>
                  <a:spcPct val="100000"/>
                </a:lnSpc>
                <a:spcBef>
                  <a:spcPts val="0"/>
                </a:spcBef>
                <a:defRPr sz="3200">
                  <a:latin typeface="Avenir Next Medium"/>
                  <a:ea typeface="Avenir Next Medium"/>
                  <a:cs typeface="Avenir Next Medium"/>
                  <a:sym typeface="Avenir Next Medium"/>
                </a:defRPr>
              </a:pPr>
              <a:endParaRPr/>
            </a:p>
          </p:txBody>
        </p:sp>
        <p:sp>
          <p:nvSpPr>
            <p:cNvPr id="111" name="cba"/>
            <p:cNvSpPr txBox="1"/>
            <p:nvPr/>
          </p:nvSpPr>
          <p:spPr>
            <a:xfrm>
              <a:off x="427196" y="207713"/>
              <a:ext cx="1375139" cy="5543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defTabSz="821531">
                <a:lnSpc>
                  <a:spcPct val="120000"/>
                </a:lnSpc>
                <a:spcBef>
                  <a:spcPts val="3000"/>
                </a:spcBef>
                <a:defRPr sz="4000">
                  <a:solidFill>
                    <a:srgbClr val="FFFFFF"/>
                  </a:solidFill>
                  <a:latin typeface="CC Icons"/>
                  <a:ea typeface="CC Icons"/>
                  <a:cs typeface="CC Icons"/>
                  <a:sym typeface="CC Icons"/>
                </a:defRPr>
              </a:lvl1pPr>
            </a:lstStyle>
            <a:p>
              <a:r>
                <a:t>cba</a:t>
              </a:r>
            </a:p>
          </p:txBody>
        </p:sp>
        <p:sp>
          <p:nvSpPr>
            <p:cNvPr id="112" name="Chris Dohrmann | Stefan Jank | Marc Beilcke | Hans Reimann | Sonja Borski"/>
            <p:cNvSpPr txBox="1"/>
            <p:nvPr/>
          </p:nvSpPr>
          <p:spPr>
            <a:xfrm>
              <a:off x="1831825" y="184854"/>
              <a:ext cx="14425228" cy="6000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spAutoFit/>
            </a:bodyPr>
            <a:lstStyle>
              <a:lvl1pPr defTabSz="821531">
                <a:lnSpc>
                  <a:spcPct val="100000"/>
                </a:lnSpc>
                <a:spcBef>
                  <a:spcPts val="0"/>
                </a:spcBef>
                <a:defRPr sz="3200">
                  <a:solidFill>
                    <a:srgbClr val="FFFFFF"/>
                  </a:solidFill>
                  <a:latin typeface="ScalaSans"/>
                  <a:ea typeface="ScalaSans"/>
                  <a:cs typeface="ScalaSans"/>
                  <a:sym typeface="ScalaSans"/>
                </a:defRPr>
              </a:lvl1pPr>
            </a:lstStyle>
            <a:p>
              <a:r>
                <a:t>Chris Dohrmann | Stefan Jank | Marc Beilcke | Hans Reimann | Sonja Borski</a:t>
              </a:r>
            </a:p>
          </p:txBody>
        </p:sp>
      </p:grpSp>
      <p:sp>
        <p:nvSpPr>
          <p:cNvPr id="11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Fakt (groß)">
    <p:spTree>
      <p:nvGrpSpPr>
        <p:cNvPr id="1" name=""/>
        <p:cNvGrpSpPr/>
        <p:nvPr/>
      </p:nvGrpSpPr>
      <p:grpSpPr>
        <a:xfrm>
          <a:off x="0" y="0"/>
          <a:ext cx="0" cy="0"/>
          <a:chOff x="0" y="0"/>
          <a:chExt cx="0" cy="0"/>
        </a:xfrm>
      </p:grpSpPr>
      <p:sp>
        <p:nvSpPr>
          <p:cNvPr id="121" name="Textebene 1…"/>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0" algn="ctr">
              <a:lnSpc>
                <a:spcPct val="80000"/>
              </a:lnSpc>
              <a:spcBef>
                <a:spcPts val="0"/>
              </a:spcBef>
              <a:buSzTx/>
              <a:buNone/>
              <a:defRPr sz="25000" b="1" spc="-250"/>
            </a:lvl2pPr>
            <a:lvl3pPr marL="0" indent="0" algn="ctr">
              <a:lnSpc>
                <a:spcPct val="80000"/>
              </a:lnSpc>
              <a:spcBef>
                <a:spcPts val="0"/>
              </a:spcBef>
              <a:buSzTx/>
              <a:buNone/>
              <a:defRPr sz="25000" b="1" spc="-250"/>
            </a:lvl3pPr>
            <a:lvl4pPr marL="0" indent="0" algn="ctr">
              <a:lnSpc>
                <a:spcPct val="80000"/>
              </a:lnSpc>
              <a:spcBef>
                <a:spcPts val="0"/>
              </a:spcBef>
              <a:buSzTx/>
              <a:buNone/>
              <a:defRPr sz="25000" b="1" spc="-250"/>
            </a:lvl4pPr>
            <a:lvl5pPr marL="0" indent="0" algn="ctr">
              <a:lnSpc>
                <a:spcPct val="80000"/>
              </a:lnSpc>
              <a:spcBef>
                <a:spcPts val="0"/>
              </a:spcBef>
              <a:buSzTx/>
              <a:buNone/>
              <a:defRPr sz="25000" b="1" spc="-250"/>
            </a:lvl5pPr>
          </a:lstStyle>
          <a:p>
            <a:r>
              <a:t>100 %</a:t>
            </a:r>
          </a:p>
          <a:p>
            <a:pPr lvl="1"/>
            <a:endParaRPr/>
          </a:p>
          <a:p>
            <a:pPr lvl="2"/>
            <a:endParaRPr/>
          </a:p>
          <a:p>
            <a:pPr lvl="3"/>
            <a:endParaRPr/>
          </a:p>
          <a:p>
            <a:pPr lvl="4"/>
            <a:endParaRPr/>
          </a:p>
        </p:txBody>
      </p:sp>
      <p:sp>
        <p:nvSpPr>
          <p:cNvPr id="122" name="Fakte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Fakten</a:t>
            </a:r>
          </a:p>
        </p:txBody>
      </p:sp>
      <p:grpSp>
        <p:nvGrpSpPr>
          <p:cNvPr id="126" name="Gruppieren"/>
          <p:cNvGrpSpPr/>
          <p:nvPr/>
        </p:nvGrpSpPr>
        <p:grpSpPr>
          <a:xfrm>
            <a:off x="630" y="12715192"/>
            <a:ext cx="24382739" cy="1002084"/>
            <a:chOff x="0" y="0"/>
            <a:chExt cx="24382738" cy="1002083"/>
          </a:xfrm>
        </p:grpSpPr>
        <p:sp>
          <p:nvSpPr>
            <p:cNvPr id="123" name="Rechteck"/>
            <p:cNvSpPr/>
            <p:nvPr/>
          </p:nvSpPr>
          <p:spPr>
            <a:xfrm>
              <a:off x="0" y="0"/>
              <a:ext cx="24382739" cy="1002084"/>
            </a:xfrm>
            <a:prstGeom prst="rect">
              <a:avLst/>
            </a:prstGeom>
            <a:gradFill flip="none" rotWithShape="1">
              <a:gsLst>
                <a:gs pos="0">
                  <a:srgbClr val="00E8FF"/>
                </a:gs>
                <a:gs pos="100000">
                  <a:srgbClr val="FF00F7"/>
                </a:gs>
              </a:gsLst>
              <a:lin ang="3965999" scaled="0"/>
            </a:gradFill>
            <a:ln w="12700" cap="flat">
              <a:noFill/>
              <a:miter lim="400000"/>
            </a:ln>
            <a:effectLst/>
          </p:spPr>
          <p:txBody>
            <a:bodyPr wrap="square" lIns="50800" tIns="50800" rIns="50800" bIns="50800" numCol="1" anchor="ctr">
              <a:noAutofit/>
            </a:bodyPr>
            <a:lstStyle/>
            <a:p>
              <a:pPr algn="ctr" defTabSz="457200">
                <a:lnSpc>
                  <a:spcPct val="100000"/>
                </a:lnSpc>
                <a:spcBef>
                  <a:spcPts val="0"/>
                </a:spcBef>
                <a:defRPr sz="3200">
                  <a:latin typeface="Avenir Next Medium"/>
                  <a:ea typeface="Avenir Next Medium"/>
                  <a:cs typeface="Avenir Next Medium"/>
                  <a:sym typeface="Avenir Next Medium"/>
                </a:defRPr>
              </a:pPr>
              <a:endParaRPr/>
            </a:p>
          </p:txBody>
        </p:sp>
        <p:sp>
          <p:nvSpPr>
            <p:cNvPr id="124" name="cba"/>
            <p:cNvSpPr txBox="1"/>
            <p:nvPr/>
          </p:nvSpPr>
          <p:spPr>
            <a:xfrm>
              <a:off x="427196" y="207713"/>
              <a:ext cx="1375139" cy="5543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defTabSz="821531">
                <a:lnSpc>
                  <a:spcPct val="120000"/>
                </a:lnSpc>
                <a:spcBef>
                  <a:spcPts val="3000"/>
                </a:spcBef>
                <a:defRPr sz="4000">
                  <a:solidFill>
                    <a:srgbClr val="FFFFFF"/>
                  </a:solidFill>
                  <a:latin typeface="CC Icons"/>
                  <a:ea typeface="CC Icons"/>
                  <a:cs typeface="CC Icons"/>
                  <a:sym typeface="CC Icons"/>
                </a:defRPr>
              </a:lvl1pPr>
            </a:lstStyle>
            <a:p>
              <a:r>
                <a:t>cba</a:t>
              </a:r>
            </a:p>
          </p:txBody>
        </p:sp>
        <p:sp>
          <p:nvSpPr>
            <p:cNvPr id="125" name="Chris Dohrmann | Stefan Jank | Marc Beilcke | Hans Reimann | Sonja Borski"/>
            <p:cNvSpPr txBox="1"/>
            <p:nvPr/>
          </p:nvSpPr>
          <p:spPr>
            <a:xfrm>
              <a:off x="1831825" y="184854"/>
              <a:ext cx="14425228" cy="6000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spAutoFit/>
            </a:bodyPr>
            <a:lstStyle>
              <a:lvl1pPr defTabSz="821531">
                <a:lnSpc>
                  <a:spcPct val="100000"/>
                </a:lnSpc>
                <a:spcBef>
                  <a:spcPts val="0"/>
                </a:spcBef>
                <a:defRPr sz="3200">
                  <a:solidFill>
                    <a:srgbClr val="FFFFFF"/>
                  </a:solidFill>
                  <a:latin typeface="ScalaSans"/>
                  <a:ea typeface="ScalaSans"/>
                  <a:cs typeface="ScalaSans"/>
                  <a:sym typeface="ScalaSans"/>
                </a:defRPr>
              </a:lvl1pPr>
            </a:lstStyle>
            <a:p>
              <a:r>
                <a:t>Chris Dohrmann | Stefan Jank | Marc Beilcke | Hans Reimann | Sonja Borski</a:t>
              </a:r>
            </a:p>
          </p:txBody>
        </p:sp>
      </p:grpSp>
      <p:sp>
        <p:nvSpPr>
          <p:cNvPr id="12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Zitat">
    <p:spTree>
      <p:nvGrpSpPr>
        <p:cNvPr id="1" name=""/>
        <p:cNvGrpSpPr/>
        <p:nvPr/>
      </p:nvGrpSpPr>
      <p:grpSpPr>
        <a:xfrm>
          <a:off x="0" y="0"/>
          <a:ext cx="0" cy="0"/>
          <a:chOff x="0" y="0"/>
          <a:chExt cx="0" cy="0"/>
        </a:xfrm>
      </p:grpSpPr>
      <p:sp>
        <p:nvSpPr>
          <p:cNvPr id="134" name="Quellenangabe"/>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Quellenangabe</a:t>
            </a:r>
          </a:p>
        </p:txBody>
      </p:sp>
      <p:sp>
        <p:nvSpPr>
          <p:cNvPr id="135" name="Textebene 1…"/>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469900">
              <a:spcBef>
                <a:spcPts val="0"/>
              </a:spcBef>
              <a:buSzTx/>
              <a:buNone/>
              <a:defRPr sz="8500" spc="-170">
                <a:latin typeface="Helvetica Neue Medium"/>
                <a:ea typeface="Helvetica Neue Medium"/>
                <a:cs typeface="Helvetica Neue Medium"/>
                <a:sym typeface="Helvetica Neue Medium"/>
              </a:defRPr>
            </a:lvl2pPr>
            <a:lvl3pPr marL="638923" indent="-469900">
              <a:spcBef>
                <a:spcPts val="0"/>
              </a:spcBef>
              <a:buSzTx/>
              <a:buNone/>
              <a:defRPr sz="8500" spc="-170">
                <a:latin typeface="Helvetica Neue Medium"/>
                <a:ea typeface="Helvetica Neue Medium"/>
                <a:cs typeface="Helvetica Neue Medium"/>
                <a:sym typeface="Helvetica Neue Medium"/>
              </a:defRPr>
            </a:lvl3pPr>
            <a:lvl4pPr marL="638923" indent="-469900">
              <a:spcBef>
                <a:spcPts val="0"/>
              </a:spcBef>
              <a:buSzTx/>
              <a:buNone/>
              <a:defRPr sz="8500" spc="-170">
                <a:latin typeface="Helvetica Neue Medium"/>
                <a:ea typeface="Helvetica Neue Medium"/>
                <a:cs typeface="Helvetica Neue Medium"/>
                <a:sym typeface="Helvetica Neue Medium"/>
              </a:defRPr>
            </a:lvl4pPr>
            <a:lvl5pPr marL="638923" indent="-469900">
              <a:spcBef>
                <a:spcPts val="0"/>
              </a:spcBef>
              <a:buSzTx/>
              <a:buNone/>
              <a:defRPr sz="8500" spc="-170">
                <a:latin typeface="Helvetica Neue Medium"/>
                <a:ea typeface="Helvetica Neue Medium"/>
                <a:cs typeface="Helvetica Neue Medium"/>
                <a:sym typeface="Helvetica Neue Medium"/>
              </a:defRPr>
            </a:lvl5pPr>
          </a:lstStyle>
          <a:p>
            <a:r>
              <a:t>„Bemerkenswert“</a:t>
            </a:r>
          </a:p>
          <a:p>
            <a:pPr lvl="1"/>
            <a:endParaRPr/>
          </a:p>
          <a:p>
            <a:pPr lvl="2"/>
            <a:endParaRPr/>
          </a:p>
          <a:p>
            <a:pPr lvl="3"/>
            <a:endParaRPr/>
          </a:p>
          <a:p>
            <a:pPr lvl="4"/>
            <a:endParaRPr/>
          </a:p>
        </p:txBody>
      </p:sp>
      <p:grpSp>
        <p:nvGrpSpPr>
          <p:cNvPr id="139" name="Gruppieren"/>
          <p:cNvGrpSpPr/>
          <p:nvPr/>
        </p:nvGrpSpPr>
        <p:grpSpPr>
          <a:xfrm>
            <a:off x="630" y="12715192"/>
            <a:ext cx="24382739" cy="1002084"/>
            <a:chOff x="0" y="0"/>
            <a:chExt cx="24382738" cy="1002083"/>
          </a:xfrm>
        </p:grpSpPr>
        <p:sp>
          <p:nvSpPr>
            <p:cNvPr id="136" name="Rechteck"/>
            <p:cNvSpPr/>
            <p:nvPr/>
          </p:nvSpPr>
          <p:spPr>
            <a:xfrm>
              <a:off x="0" y="0"/>
              <a:ext cx="24382739" cy="1002084"/>
            </a:xfrm>
            <a:prstGeom prst="rect">
              <a:avLst/>
            </a:prstGeom>
            <a:gradFill flip="none" rotWithShape="1">
              <a:gsLst>
                <a:gs pos="0">
                  <a:srgbClr val="00E8FF"/>
                </a:gs>
                <a:gs pos="100000">
                  <a:srgbClr val="FF00F7"/>
                </a:gs>
              </a:gsLst>
              <a:lin ang="3965999" scaled="0"/>
            </a:gradFill>
            <a:ln w="12700" cap="flat">
              <a:noFill/>
              <a:miter lim="400000"/>
            </a:ln>
            <a:effectLst/>
          </p:spPr>
          <p:txBody>
            <a:bodyPr wrap="square" lIns="50800" tIns="50800" rIns="50800" bIns="50800" numCol="1" anchor="ctr">
              <a:noAutofit/>
            </a:bodyPr>
            <a:lstStyle/>
            <a:p>
              <a:pPr algn="ctr" defTabSz="457200">
                <a:lnSpc>
                  <a:spcPct val="100000"/>
                </a:lnSpc>
                <a:spcBef>
                  <a:spcPts val="0"/>
                </a:spcBef>
                <a:defRPr sz="3200">
                  <a:latin typeface="Avenir Next Medium"/>
                  <a:ea typeface="Avenir Next Medium"/>
                  <a:cs typeface="Avenir Next Medium"/>
                  <a:sym typeface="Avenir Next Medium"/>
                </a:defRPr>
              </a:pPr>
              <a:endParaRPr/>
            </a:p>
          </p:txBody>
        </p:sp>
        <p:sp>
          <p:nvSpPr>
            <p:cNvPr id="137" name="cba"/>
            <p:cNvSpPr txBox="1"/>
            <p:nvPr/>
          </p:nvSpPr>
          <p:spPr>
            <a:xfrm>
              <a:off x="427196" y="207713"/>
              <a:ext cx="1375139" cy="5543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defTabSz="821531">
                <a:lnSpc>
                  <a:spcPct val="120000"/>
                </a:lnSpc>
                <a:spcBef>
                  <a:spcPts val="3000"/>
                </a:spcBef>
                <a:defRPr sz="4000">
                  <a:solidFill>
                    <a:srgbClr val="FFFFFF"/>
                  </a:solidFill>
                  <a:latin typeface="CC Icons"/>
                  <a:ea typeface="CC Icons"/>
                  <a:cs typeface="CC Icons"/>
                  <a:sym typeface="CC Icons"/>
                </a:defRPr>
              </a:lvl1pPr>
            </a:lstStyle>
            <a:p>
              <a:r>
                <a:t>cba</a:t>
              </a:r>
            </a:p>
          </p:txBody>
        </p:sp>
        <p:sp>
          <p:nvSpPr>
            <p:cNvPr id="138" name="Chris Dohrmann | Stefan Jank | Marc Beilcke | Hans Reimann | Sonja Borski"/>
            <p:cNvSpPr txBox="1"/>
            <p:nvPr/>
          </p:nvSpPr>
          <p:spPr>
            <a:xfrm>
              <a:off x="1831825" y="184854"/>
              <a:ext cx="14425228" cy="6000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spAutoFit/>
            </a:bodyPr>
            <a:lstStyle>
              <a:lvl1pPr defTabSz="821531">
                <a:lnSpc>
                  <a:spcPct val="100000"/>
                </a:lnSpc>
                <a:spcBef>
                  <a:spcPts val="0"/>
                </a:spcBef>
                <a:defRPr sz="3200">
                  <a:solidFill>
                    <a:srgbClr val="FFFFFF"/>
                  </a:solidFill>
                  <a:latin typeface="ScalaSans"/>
                  <a:ea typeface="ScalaSans"/>
                  <a:cs typeface="ScalaSans"/>
                  <a:sym typeface="ScalaSans"/>
                </a:defRPr>
              </a:lvl1pPr>
            </a:lstStyle>
            <a:p>
              <a:r>
                <a:t>Chris Dohrmann | Stefan Jank | Marc Beilcke | Hans Reimann | Sonja Borski</a:t>
              </a:r>
            </a:p>
          </p:txBody>
        </p:sp>
      </p:grpSp>
      <p:sp>
        <p:nvSpPr>
          <p:cNvPr id="140"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Foto - 3 Stück">
    <p:spTree>
      <p:nvGrpSpPr>
        <p:cNvPr id="1" name=""/>
        <p:cNvGrpSpPr/>
        <p:nvPr/>
      </p:nvGrpSpPr>
      <p:grpSpPr>
        <a:xfrm>
          <a:off x="0" y="0"/>
          <a:ext cx="0" cy="0"/>
          <a:chOff x="0" y="0"/>
          <a:chExt cx="0" cy="0"/>
        </a:xfrm>
      </p:grpSpPr>
      <p:sp>
        <p:nvSpPr>
          <p:cNvPr id="147" name="Bild"/>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48" name="Bild"/>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49" name="Bild"/>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grpSp>
        <p:nvGrpSpPr>
          <p:cNvPr id="153" name="Gruppieren"/>
          <p:cNvGrpSpPr/>
          <p:nvPr/>
        </p:nvGrpSpPr>
        <p:grpSpPr>
          <a:xfrm>
            <a:off x="630" y="12715192"/>
            <a:ext cx="24382739" cy="1002084"/>
            <a:chOff x="0" y="0"/>
            <a:chExt cx="24382738" cy="1002083"/>
          </a:xfrm>
        </p:grpSpPr>
        <p:sp>
          <p:nvSpPr>
            <p:cNvPr id="150" name="Rechteck"/>
            <p:cNvSpPr/>
            <p:nvPr/>
          </p:nvSpPr>
          <p:spPr>
            <a:xfrm>
              <a:off x="0" y="0"/>
              <a:ext cx="24382739" cy="1002084"/>
            </a:xfrm>
            <a:prstGeom prst="rect">
              <a:avLst/>
            </a:prstGeom>
            <a:gradFill flip="none" rotWithShape="1">
              <a:gsLst>
                <a:gs pos="0">
                  <a:srgbClr val="00E8FF"/>
                </a:gs>
                <a:gs pos="100000">
                  <a:srgbClr val="FF00F7"/>
                </a:gs>
              </a:gsLst>
              <a:lin ang="3965999" scaled="0"/>
            </a:gradFill>
            <a:ln w="12700" cap="flat">
              <a:noFill/>
              <a:miter lim="400000"/>
            </a:ln>
            <a:effectLst/>
          </p:spPr>
          <p:txBody>
            <a:bodyPr wrap="square" lIns="50800" tIns="50800" rIns="50800" bIns="50800" numCol="1" anchor="ctr">
              <a:noAutofit/>
            </a:bodyPr>
            <a:lstStyle/>
            <a:p>
              <a:pPr algn="ctr" defTabSz="457200">
                <a:lnSpc>
                  <a:spcPct val="100000"/>
                </a:lnSpc>
                <a:spcBef>
                  <a:spcPts val="0"/>
                </a:spcBef>
                <a:defRPr sz="3200">
                  <a:latin typeface="Avenir Next Medium"/>
                  <a:ea typeface="Avenir Next Medium"/>
                  <a:cs typeface="Avenir Next Medium"/>
                  <a:sym typeface="Avenir Next Medium"/>
                </a:defRPr>
              </a:pPr>
              <a:endParaRPr/>
            </a:p>
          </p:txBody>
        </p:sp>
        <p:sp>
          <p:nvSpPr>
            <p:cNvPr id="151" name="cba"/>
            <p:cNvSpPr txBox="1"/>
            <p:nvPr/>
          </p:nvSpPr>
          <p:spPr>
            <a:xfrm>
              <a:off x="427196" y="207713"/>
              <a:ext cx="1375139" cy="5543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defTabSz="821531">
                <a:lnSpc>
                  <a:spcPct val="120000"/>
                </a:lnSpc>
                <a:spcBef>
                  <a:spcPts val="3000"/>
                </a:spcBef>
                <a:defRPr sz="4000">
                  <a:solidFill>
                    <a:srgbClr val="FFFFFF"/>
                  </a:solidFill>
                  <a:latin typeface="CC Icons"/>
                  <a:ea typeface="CC Icons"/>
                  <a:cs typeface="CC Icons"/>
                  <a:sym typeface="CC Icons"/>
                </a:defRPr>
              </a:lvl1pPr>
            </a:lstStyle>
            <a:p>
              <a:r>
                <a:t>cba</a:t>
              </a:r>
            </a:p>
          </p:txBody>
        </p:sp>
        <p:sp>
          <p:nvSpPr>
            <p:cNvPr id="152" name="Chris Dohrmann | Stefan Jank | Marc Beilcke | Hans Reimann | Sonja Borski"/>
            <p:cNvSpPr txBox="1"/>
            <p:nvPr/>
          </p:nvSpPr>
          <p:spPr>
            <a:xfrm>
              <a:off x="1831825" y="184854"/>
              <a:ext cx="14425228" cy="6000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spAutoFit/>
            </a:bodyPr>
            <a:lstStyle>
              <a:lvl1pPr defTabSz="821531">
                <a:lnSpc>
                  <a:spcPct val="100000"/>
                </a:lnSpc>
                <a:spcBef>
                  <a:spcPts val="0"/>
                </a:spcBef>
                <a:defRPr sz="3200">
                  <a:solidFill>
                    <a:srgbClr val="FFFFFF"/>
                  </a:solidFill>
                  <a:latin typeface="ScalaSans"/>
                  <a:ea typeface="ScalaSans"/>
                  <a:cs typeface="ScalaSans"/>
                  <a:sym typeface="ScalaSans"/>
                </a:defRPr>
              </a:lvl1pPr>
            </a:lstStyle>
            <a:p>
              <a:r>
                <a:t>Chris Dohrmann | Stefan Jank | Marc Beilcke | Hans Reimann | Sonja Borski</a:t>
              </a:r>
            </a:p>
          </p:txBody>
        </p:sp>
      </p:grpSp>
      <p:sp>
        <p:nvSpPr>
          <p:cNvPr id="15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Foto">
    <p:spTree>
      <p:nvGrpSpPr>
        <p:cNvPr id="1" name=""/>
        <p:cNvGrpSpPr/>
        <p:nvPr/>
      </p:nvGrpSpPr>
      <p:grpSpPr>
        <a:xfrm>
          <a:off x="0" y="0"/>
          <a:ext cx="0" cy="0"/>
          <a:chOff x="0" y="0"/>
          <a:chExt cx="0" cy="0"/>
        </a:xfrm>
      </p:grpSpPr>
      <p:grpSp>
        <p:nvGrpSpPr>
          <p:cNvPr id="164" name="Gruppieren"/>
          <p:cNvGrpSpPr/>
          <p:nvPr/>
        </p:nvGrpSpPr>
        <p:grpSpPr>
          <a:xfrm>
            <a:off x="630" y="12715192"/>
            <a:ext cx="24382739" cy="1002084"/>
            <a:chOff x="0" y="0"/>
            <a:chExt cx="24382738" cy="1002083"/>
          </a:xfrm>
        </p:grpSpPr>
        <p:sp>
          <p:nvSpPr>
            <p:cNvPr id="161" name="Rechteck"/>
            <p:cNvSpPr/>
            <p:nvPr/>
          </p:nvSpPr>
          <p:spPr>
            <a:xfrm>
              <a:off x="0" y="0"/>
              <a:ext cx="24382739" cy="1002084"/>
            </a:xfrm>
            <a:prstGeom prst="rect">
              <a:avLst/>
            </a:prstGeom>
            <a:gradFill flip="none" rotWithShape="1">
              <a:gsLst>
                <a:gs pos="0">
                  <a:srgbClr val="00E8FF"/>
                </a:gs>
                <a:gs pos="100000">
                  <a:srgbClr val="FF00F7"/>
                </a:gs>
              </a:gsLst>
              <a:lin ang="3965999" scaled="0"/>
            </a:gradFill>
            <a:ln w="12700" cap="flat">
              <a:noFill/>
              <a:miter lim="400000"/>
            </a:ln>
            <a:effectLst/>
          </p:spPr>
          <p:txBody>
            <a:bodyPr wrap="square" lIns="50800" tIns="50800" rIns="50800" bIns="50800" numCol="1" anchor="ctr">
              <a:noAutofit/>
            </a:bodyPr>
            <a:lstStyle/>
            <a:p>
              <a:pPr algn="ctr" defTabSz="457200">
                <a:lnSpc>
                  <a:spcPct val="100000"/>
                </a:lnSpc>
                <a:spcBef>
                  <a:spcPts val="0"/>
                </a:spcBef>
                <a:defRPr sz="3200">
                  <a:latin typeface="Avenir Next Medium"/>
                  <a:ea typeface="Avenir Next Medium"/>
                  <a:cs typeface="Avenir Next Medium"/>
                  <a:sym typeface="Avenir Next Medium"/>
                </a:defRPr>
              </a:pPr>
              <a:endParaRPr/>
            </a:p>
          </p:txBody>
        </p:sp>
        <p:sp>
          <p:nvSpPr>
            <p:cNvPr id="162" name="cba"/>
            <p:cNvSpPr txBox="1"/>
            <p:nvPr/>
          </p:nvSpPr>
          <p:spPr>
            <a:xfrm>
              <a:off x="427196" y="207713"/>
              <a:ext cx="1375139" cy="5543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defTabSz="821531">
                <a:lnSpc>
                  <a:spcPct val="120000"/>
                </a:lnSpc>
                <a:spcBef>
                  <a:spcPts val="3000"/>
                </a:spcBef>
                <a:defRPr sz="4000">
                  <a:solidFill>
                    <a:srgbClr val="FFFFFF"/>
                  </a:solidFill>
                  <a:latin typeface="CC Icons"/>
                  <a:ea typeface="CC Icons"/>
                  <a:cs typeface="CC Icons"/>
                  <a:sym typeface="CC Icons"/>
                </a:defRPr>
              </a:lvl1pPr>
            </a:lstStyle>
            <a:p>
              <a:r>
                <a:t>cba</a:t>
              </a:r>
            </a:p>
          </p:txBody>
        </p:sp>
        <p:sp>
          <p:nvSpPr>
            <p:cNvPr id="163" name="Chris Dohrmann | Stefan Jank | Marc Beilcke | Hans Reimann | Sonja Borski"/>
            <p:cNvSpPr txBox="1"/>
            <p:nvPr/>
          </p:nvSpPr>
          <p:spPr>
            <a:xfrm>
              <a:off x="1831825" y="184854"/>
              <a:ext cx="14425228" cy="6000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spAutoFit/>
            </a:bodyPr>
            <a:lstStyle>
              <a:lvl1pPr defTabSz="821531">
                <a:lnSpc>
                  <a:spcPct val="100000"/>
                </a:lnSpc>
                <a:spcBef>
                  <a:spcPts val="0"/>
                </a:spcBef>
                <a:defRPr sz="3200">
                  <a:solidFill>
                    <a:srgbClr val="FFFFFF"/>
                  </a:solidFill>
                  <a:latin typeface="ScalaSans"/>
                  <a:ea typeface="ScalaSans"/>
                  <a:cs typeface="ScalaSans"/>
                  <a:sym typeface="ScalaSans"/>
                </a:defRPr>
              </a:lvl1pPr>
            </a:lstStyle>
            <a:p>
              <a:r>
                <a:t>Chris Dohrmann | Stefan Jank | Marc Beilcke | Hans Reimann | Sonja Borski</a:t>
              </a:r>
            </a:p>
          </p:txBody>
        </p:sp>
      </p:grpSp>
      <p:sp>
        <p:nvSpPr>
          <p:cNvPr id="165" name="Folien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Leer">
    <p:spTree>
      <p:nvGrpSpPr>
        <p:cNvPr id="1" name=""/>
        <p:cNvGrpSpPr/>
        <p:nvPr/>
      </p:nvGrpSpPr>
      <p:grpSpPr>
        <a:xfrm>
          <a:off x="0" y="0"/>
          <a:ext cx="0" cy="0"/>
          <a:chOff x="0" y="0"/>
          <a:chExt cx="0" cy="0"/>
        </a:xfrm>
      </p:grpSpPr>
      <p:grpSp>
        <p:nvGrpSpPr>
          <p:cNvPr id="175" name="Gruppieren"/>
          <p:cNvGrpSpPr/>
          <p:nvPr/>
        </p:nvGrpSpPr>
        <p:grpSpPr>
          <a:xfrm>
            <a:off x="630" y="12715192"/>
            <a:ext cx="24382739" cy="1002084"/>
            <a:chOff x="0" y="0"/>
            <a:chExt cx="24382738" cy="1002083"/>
          </a:xfrm>
        </p:grpSpPr>
        <p:sp>
          <p:nvSpPr>
            <p:cNvPr id="172" name="Rechteck"/>
            <p:cNvSpPr/>
            <p:nvPr/>
          </p:nvSpPr>
          <p:spPr>
            <a:xfrm>
              <a:off x="0" y="0"/>
              <a:ext cx="24382739" cy="1002084"/>
            </a:xfrm>
            <a:prstGeom prst="rect">
              <a:avLst/>
            </a:prstGeom>
            <a:gradFill flip="none" rotWithShape="1">
              <a:gsLst>
                <a:gs pos="0">
                  <a:srgbClr val="00E8FF"/>
                </a:gs>
                <a:gs pos="100000">
                  <a:srgbClr val="FF00F7"/>
                </a:gs>
              </a:gsLst>
              <a:lin ang="3965999" scaled="0"/>
            </a:gradFill>
            <a:ln w="12700" cap="flat">
              <a:noFill/>
              <a:miter lim="400000"/>
            </a:ln>
            <a:effectLst/>
          </p:spPr>
          <p:txBody>
            <a:bodyPr wrap="square" lIns="50800" tIns="50800" rIns="50800" bIns="50800" numCol="1" anchor="ctr">
              <a:noAutofit/>
            </a:bodyPr>
            <a:lstStyle/>
            <a:p>
              <a:pPr algn="ctr" defTabSz="457200">
                <a:lnSpc>
                  <a:spcPct val="100000"/>
                </a:lnSpc>
                <a:spcBef>
                  <a:spcPts val="0"/>
                </a:spcBef>
                <a:defRPr sz="3200">
                  <a:latin typeface="Avenir Next Medium"/>
                  <a:ea typeface="Avenir Next Medium"/>
                  <a:cs typeface="Avenir Next Medium"/>
                  <a:sym typeface="Avenir Next Medium"/>
                </a:defRPr>
              </a:pPr>
              <a:endParaRPr/>
            </a:p>
          </p:txBody>
        </p:sp>
        <p:sp>
          <p:nvSpPr>
            <p:cNvPr id="173" name="cba"/>
            <p:cNvSpPr txBox="1"/>
            <p:nvPr/>
          </p:nvSpPr>
          <p:spPr>
            <a:xfrm>
              <a:off x="427196" y="207713"/>
              <a:ext cx="1375139" cy="5543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defTabSz="821531">
                <a:lnSpc>
                  <a:spcPct val="120000"/>
                </a:lnSpc>
                <a:spcBef>
                  <a:spcPts val="3000"/>
                </a:spcBef>
                <a:defRPr sz="4000">
                  <a:solidFill>
                    <a:srgbClr val="FFFFFF"/>
                  </a:solidFill>
                  <a:latin typeface="CC Icons"/>
                  <a:ea typeface="CC Icons"/>
                  <a:cs typeface="CC Icons"/>
                  <a:sym typeface="CC Icons"/>
                </a:defRPr>
              </a:lvl1pPr>
            </a:lstStyle>
            <a:p>
              <a:r>
                <a:t>cba</a:t>
              </a:r>
            </a:p>
          </p:txBody>
        </p:sp>
        <p:sp>
          <p:nvSpPr>
            <p:cNvPr id="174" name="Chris Dohrmann | Stefan Jank | Marc Beilcke | Hans Reimann | Sonja Borski"/>
            <p:cNvSpPr txBox="1"/>
            <p:nvPr/>
          </p:nvSpPr>
          <p:spPr>
            <a:xfrm>
              <a:off x="1831825" y="184854"/>
              <a:ext cx="14425228" cy="6000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spAutoFit/>
            </a:bodyPr>
            <a:lstStyle>
              <a:lvl1pPr defTabSz="821531">
                <a:lnSpc>
                  <a:spcPct val="100000"/>
                </a:lnSpc>
                <a:spcBef>
                  <a:spcPts val="0"/>
                </a:spcBef>
                <a:defRPr sz="3200">
                  <a:solidFill>
                    <a:srgbClr val="FFFFFF"/>
                  </a:solidFill>
                  <a:latin typeface="ScalaSans"/>
                  <a:ea typeface="ScalaSans"/>
                  <a:cs typeface="ScalaSans"/>
                  <a:sym typeface="ScalaSans"/>
                </a:defRPr>
              </a:lvl1pPr>
            </a:lstStyle>
            <a:p>
              <a:r>
                <a:t>Chris Dohrmann | Stefan Jank | Marc Beilcke | Hans Reimann | Sonja Borski</a:t>
              </a:r>
            </a:p>
          </p:txBody>
        </p:sp>
      </p:grpSp>
      <p:sp>
        <p:nvSpPr>
          <p:cNvPr id="176"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CC Überschrift &amp; Text">
    <p:spTree>
      <p:nvGrpSpPr>
        <p:cNvPr id="1" name=""/>
        <p:cNvGrpSpPr/>
        <p:nvPr/>
      </p:nvGrpSpPr>
      <p:grpSpPr>
        <a:xfrm>
          <a:off x="0" y="0"/>
          <a:ext cx="0" cy="0"/>
          <a:chOff x="0" y="0"/>
          <a:chExt cx="0" cy="0"/>
        </a:xfrm>
      </p:grpSpPr>
      <p:sp>
        <p:nvSpPr>
          <p:cNvPr id="183" name="Rechteck"/>
          <p:cNvSpPr/>
          <p:nvPr/>
        </p:nvSpPr>
        <p:spPr>
          <a:xfrm>
            <a:off x="0" y="12430168"/>
            <a:ext cx="24384000" cy="1285832"/>
          </a:xfrm>
          <a:prstGeom prst="rect">
            <a:avLst/>
          </a:prstGeom>
          <a:solidFill>
            <a:srgbClr val="457C85"/>
          </a:solidFill>
          <a:ln w="12700">
            <a:miter lim="400000"/>
          </a:ln>
        </p:spPr>
        <p:txBody>
          <a:bodyPr lIns="64293" tIns="64293" rIns="64293" bIns="64293" anchor="ctr"/>
          <a:lstStyle/>
          <a:p>
            <a:pPr algn="ctr" defTabSz="1285875">
              <a:lnSpc>
                <a:spcPct val="100000"/>
              </a:lnSpc>
              <a:spcBef>
                <a:spcPts val="0"/>
              </a:spcBef>
              <a:defRPr sz="2400">
                <a:solidFill>
                  <a:srgbClr val="FFFFFF"/>
                </a:solidFill>
                <a:latin typeface="ScalaSans"/>
                <a:ea typeface="ScalaSans"/>
                <a:cs typeface="ScalaSans"/>
                <a:sym typeface="ScalaSans"/>
              </a:defRPr>
            </a:pPr>
            <a:endParaRPr/>
          </a:p>
        </p:txBody>
      </p:sp>
      <p:sp>
        <p:nvSpPr>
          <p:cNvPr id="184" name="Titeltext"/>
          <p:cNvSpPr txBox="1">
            <a:spLocks noGrp="1"/>
          </p:cNvSpPr>
          <p:nvPr>
            <p:ph type="title"/>
          </p:nvPr>
        </p:nvSpPr>
        <p:spPr>
          <a:xfrm>
            <a:off x="656928" y="761576"/>
            <a:ext cx="23070144" cy="2679594"/>
          </a:xfrm>
          <a:prstGeom prst="rect">
            <a:avLst/>
          </a:prstGeom>
        </p:spPr>
        <p:txBody>
          <a:bodyPr lIns="71437" tIns="71437" rIns="71437" bIns="71437"/>
          <a:lstStyle>
            <a:lvl1pPr algn="ctr" defTabSz="821531">
              <a:lnSpc>
                <a:spcPct val="100000"/>
              </a:lnSpc>
              <a:defRPr sz="9000" b="0" spc="0">
                <a:latin typeface="ScalaSans"/>
                <a:ea typeface="ScalaSans"/>
                <a:cs typeface="ScalaSans"/>
                <a:sym typeface="ScalaSans"/>
              </a:defRPr>
            </a:lvl1pPr>
          </a:lstStyle>
          <a:p>
            <a:r>
              <a:t>Titeltext</a:t>
            </a:r>
          </a:p>
        </p:txBody>
      </p:sp>
      <p:sp>
        <p:nvSpPr>
          <p:cNvPr id="185" name="Textebene 1…"/>
          <p:cNvSpPr txBox="1">
            <a:spLocks noGrp="1"/>
          </p:cNvSpPr>
          <p:nvPr>
            <p:ph type="body" idx="1"/>
          </p:nvPr>
        </p:nvSpPr>
        <p:spPr>
          <a:xfrm>
            <a:off x="743187" y="2626311"/>
            <a:ext cx="22897626" cy="9223044"/>
          </a:xfrm>
          <a:prstGeom prst="rect">
            <a:avLst/>
          </a:prstGeom>
        </p:spPr>
        <p:txBody>
          <a:bodyPr lIns="71437" tIns="71437" rIns="71437" bIns="71437"/>
          <a:lstStyle>
            <a:lvl1pPr marL="0" indent="0" defTabSz="821531">
              <a:lnSpc>
                <a:spcPct val="120000"/>
              </a:lnSpc>
              <a:spcBef>
                <a:spcPts val="3000"/>
              </a:spcBef>
              <a:buSzTx/>
              <a:buNone/>
              <a:defRPr sz="5000">
                <a:latin typeface="ScalaSans"/>
                <a:ea typeface="ScalaSans"/>
                <a:cs typeface="ScalaSans"/>
                <a:sym typeface="ScalaSans"/>
              </a:defRPr>
            </a:lvl1pPr>
            <a:lvl2pPr marL="0" indent="228600" defTabSz="821531">
              <a:lnSpc>
                <a:spcPct val="120000"/>
              </a:lnSpc>
              <a:spcBef>
                <a:spcPts val="3000"/>
              </a:spcBef>
              <a:buSzTx/>
              <a:buNone/>
              <a:defRPr sz="5000">
                <a:latin typeface="ScalaSans"/>
                <a:ea typeface="ScalaSans"/>
                <a:cs typeface="ScalaSans"/>
                <a:sym typeface="ScalaSans"/>
              </a:defRPr>
            </a:lvl2pPr>
            <a:lvl3pPr marL="0" indent="457200" defTabSz="821531">
              <a:lnSpc>
                <a:spcPct val="120000"/>
              </a:lnSpc>
              <a:spcBef>
                <a:spcPts val="3000"/>
              </a:spcBef>
              <a:buSzTx/>
              <a:buNone/>
              <a:defRPr sz="5000">
                <a:latin typeface="ScalaSans"/>
                <a:ea typeface="ScalaSans"/>
                <a:cs typeface="ScalaSans"/>
                <a:sym typeface="ScalaSans"/>
              </a:defRPr>
            </a:lvl3pPr>
            <a:lvl4pPr marL="0" indent="685800" defTabSz="821531">
              <a:lnSpc>
                <a:spcPct val="120000"/>
              </a:lnSpc>
              <a:spcBef>
                <a:spcPts val="3000"/>
              </a:spcBef>
              <a:buSzTx/>
              <a:buNone/>
              <a:defRPr sz="5000">
                <a:latin typeface="ScalaSans"/>
                <a:ea typeface="ScalaSans"/>
                <a:cs typeface="ScalaSans"/>
                <a:sym typeface="ScalaSans"/>
              </a:defRPr>
            </a:lvl4pPr>
            <a:lvl5pPr marL="0" indent="914400" defTabSz="821531">
              <a:lnSpc>
                <a:spcPct val="120000"/>
              </a:lnSpc>
              <a:spcBef>
                <a:spcPts val="3000"/>
              </a:spcBef>
              <a:buSzTx/>
              <a:buNone/>
              <a:defRPr sz="5000">
                <a:latin typeface="ScalaSans"/>
                <a:ea typeface="ScalaSans"/>
                <a:cs typeface="ScalaSans"/>
                <a:sym typeface="ScalaSans"/>
              </a:defRPr>
            </a:lvl5pPr>
          </a:lstStyle>
          <a:p>
            <a:r>
              <a:t>Textebene 1</a:t>
            </a:r>
          </a:p>
          <a:p>
            <a:pPr lvl="1"/>
            <a:r>
              <a:t>Textebene 2</a:t>
            </a:r>
          </a:p>
          <a:p>
            <a:pPr lvl="2"/>
            <a:r>
              <a:t>Textebene 3</a:t>
            </a:r>
          </a:p>
          <a:p>
            <a:pPr lvl="3"/>
            <a:r>
              <a:t>Textebene 4</a:t>
            </a:r>
          </a:p>
          <a:p>
            <a:pPr lvl="4"/>
            <a:r>
              <a:t>Textebene 5</a:t>
            </a:r>
          </a:p>
        </p:txBody>
      </p:sp>
      <p:sp>
        <p:nvSpPr>
          <p:cNvPr id="186" name="Foliennummer"/>
          <p:cNvSpPr txBox="1">
            <a:spLocks noGrp="1"/>
          </p:cNvSpPr>
          <p:nvPr>
            <p:ph type="sldNum" sz="quarter" idx="2"/>
          </p:nvPr>
        </p:nvSpPr>
        <p:spPr>
          <a:xfrm>
            <a:off x="23431699" y="12773046"/>
            <a:ext cx="545720" cy="600076"/>
          </a:xfrm>
          <a:prstGeom prst="rect">
            <a:avLst/>
          </a:prstGeom>
        </p:spPr>
        <p:txBody>
          <a:bodyPr lIns="71437" tIns="71437" rIns="71437" bIns="71437" anchor="t"/>
          <a:lstStyle>
            <a:lvl1pPr algn="r" defTabSz="821531">
              <a:defRPr sz="3200">
                <a:solidFill>
                  <a:srgbClr val="FFFFFF"/>
                </a:solidFill>
                <a:latin typeface="ScalaSans"/>
                <a:ea typeface="ScalaSans"/>
                <a:cs typeface="ScalaSans"/>
                <a:sym typeface="ScalaSans"/>
              </a:defRPr>
            </a:lvl1pPr>
          </a:lstStyle>
          <a:p>
            <a:fld id="{86CB4B4D-7CA3-9044-876B-883B54F8677D}" type="slidenum">
              <a:t>‹Nr.›</a:t>
            </a:fld>
            <a:endParaRPr/>
          </a:p>
        </p:txBody>
      </p:sp>
      <p:sp>
        <p:nvSpPr>
          <p:cNvPr id="187" name="cba"/>
          <p:cNvSpPr txBox="1"/>
          <p:nvPr/>
        </p:nvSpPr>
        <p:spPr>
          <a:xfrm>
            <a:off x="427827" y="12795905"/>
            <a:ext cx="1375139" cy="5543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821531">
              <a:lnSpc>
                <a:spcPct val="120000"/>
              </a:lnSpc>
              <a:spcBef>
                <a:spcPts val="3000"/>
              </a:spcBef>
              <a:defRPr sz="4000">
                <a:solidFill>
                  <a:srgbClr val="FFFFFF"/>
                </a:solidFill>
                <a:latin typeface="CC Icons"/>
                <a:ea typeface="CC Icons"/>
                <a:cs typeface="CC Icons"/>
                <a:sym typeface="CC Icons"/>
              </a:defRPr>
            </a:lvl1pPr>
          </a:lstStyle>
          <a:p>
            <a:r>
              <a:t>cba</a:t>
            </a:r>
          </a:p>
        </p:txBody>
      </p:sp>
      <p:sp>
        <p:nvSpPr>
          <p:cNvPr id="188" name="Rechteck"/>
          <p:cNvSpPr/>
          <p:nvPr/>
        </p:nvSpPr>
        <p:spPr>
          <a:xfrm>
            <a:off x="-1" y="0"/>
            <a:ext cx="6286460" cy="428579"/>
          </a:xfrm>
          <a:prstGeom prst="rect">
            <a:avLst/>
          </a:prstGeom>
          <a:solidFill>
            <a:srgbClr val="457C85"/>
          </a:solidFill>
          <a:ln w="12700">
            <a:miter lim="400000"/>
          </a:ln>
        </p:spPr>
        <p:txBody>
          <a:bodyPr lIns="64293" tIns="64293" rIns="64293" bIns="64293" anchor="ctr"/>
          <a:lstStyle/>
          <a:p>
            <a:pPr algn="ctr" defTabSz="1285875">
              <a:lnSpc>
                <a:spcPct val="100000"/>
              </a:lnSpc>
              <a:spcBef>
                <a:spcPts val="0"/>
              </a:spcBef>
              <a:defRPr sz="2400">
                <a:solidFill>
                  <a:srgbClr val="FFFFFF"/>
                </a:solidFill>
                <a:latin typeface="ScalaSans"/>
                <a:ea typeface="ScalaSans"/>
                <a:cs typeface="ScalaSans"/>
                <a:sym typeface="ScalaSans"/>
              </a:defRPr>
            </a:pPr>
            <a:endParaRPr/>
          </a:p>
        </p:txBody>
      </p:sp>
      <p:sp>
        <p:nvSpPr>
          <p:cNvPr id="189" name="Lena Florian | Ulrich Kortenkamp | Peter Mahns"/>
          <p:cNvSpPr txBox="1"/>
          <p:nvPr/>
        </p:nvSpPr>
        <p:spPr>
          <a:xfrm>
            <a:off x="1832456" y="12773046"/>
            <a:ext cx="11862076" cy="600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defTabSz="821531">
              <a:lnSpc>
                <a:spcPct val="100000"/>
              </a:lnSpc>
              <a:spcBef>
                <a:spcPts val="0"/>
              </a:spcBef>
              <a:defRPr sz="3200">
                <a:solidFill>
                  <a:srgbClr val="FFFFFF"/>
                </a:solidFill>
                <a:latin typeface="ScalaSans"/>
                <a:ea typeface="ScalaSans"/>
                <a:cs typeface="ScalaSans"/>
                <a:sym typeface="ScalaSans"/>
              </a:defRPr>
            </a:lvl1pPr>
          </a:lstStyle>
          <a:p>
            <a:r>
              <a:t>Lena Florian | Ulrich Kortenkamp | Peter Mahns</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amp; Foto">
    <p:spTree>
      <p:nvGrpSpPr>
        <p:cNvPr id="1" name=""/>
        <p:cNvGrpSpPr/>
        <p:nvPr/>
      </p:nvGrpSpPr>
      <p:grpSpPr>
        <a:xfrm>
          <a:off x="0" y="0"/>
          <a:ext cx="0" cy="0"/>
          <a:chOff x="0" y="0"/>
          <a:chExt cx="0" cy="0"/>
        </a:xfrm>
      </p:grpSpPr>
      <p:sp>
        <p:nvSpPr>
          <p:cNvPr id="29" name="Titel der Präsentation"/>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Titel der Präsentation</a:t>
            </a:r>
          </a:p>
        </p:txBody>
      </p:sp>
      <p:sp>
        <p:nvSpPr>
          <p:cNvPr id="30" name="Autor und Datum"/>
          <p:cNvSpPr txBox="1">
            <a:spLocks noGrp="1"/>
          </p:cNvSpPr>
          <p:nvPr>
            <p:ph type="body" sz="quarter" idx="21"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 und Datum</a:t>
            </a:r>
          </a:p>
        </p:txBody>
      </p:sp>
      <p:sp>
        <p:nvSpPr>
          <p:cNvPr id="31" name="Textebene 1…"/>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Präsentationsuntertitel</a:t>
            </a:r>
          </a:p>
          <a:p>
            <a:pPr lvl="1"/>
            <a:endParaRPr/>
          </a:p>
          <a:p>
            <a:pPr lvl="2"/>
            <a:endParaRPr/>
          </a:p>
          <a:p>
            <a:pPr lvl="3"/>
            <a:endParaRPr/>
          </a:p>
          <a:p>
            <a:pPr lvl="4"/>
            <a:endParaRPr/>
          </a:p>
        </p:txBody>
      </p:sp>
      <p:sp>
        <p:nvSpPr>
          <p:cNvPr id="3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amp; Foto 2">
    <p:spTree>
      <p:nvGrpSpPr>
        <p:cNvPr id="1" name=""/>
        <p:cNvGrpSpPr/>
        <p:nvPr/>
      </p:nvGrpSpPr>
      <p:grpSpPr>
        <a:xfrm>
          <a:off x="0" y="0"/>
          <a:ext cx="0" cy="0"/>
          <a:chOff x="0" y="0"/>
          <a:chExt cx="0" cy="0"/>
        </a:xfrm>
      </p:grpSpPr>
      <p:sp>
        <p:nvSpPr>
          <p:cNvPr id="39"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40" name="Folientitel"/>
          <p:cNvSpPr txBox="1">
            <a:spLocks noGrp="1"/>
          </p:cNvSpPr>
          <p:nvPr>
            <p:ph type="title" hasCustomPrompt="1"/>
          </p:nvPr>
        </p:nvSpPr>
        <p:spPr>
          <a:xfrm>
            <a:off x="1206500" y="1270000"/>
            <a:ext cx="9779000" cy="5882273"/>
          </a:xfrm>
          <a:prstGeom prst="rect">
            <a:avLst/>
          </a:prstGeom>
        </p:spPr>
        <p:txBody>
          <a:bodyPr anchor="b"/>
          <a:lstStyle/>
          <a:p>
            <a:r>
              <a:t>Folientitel</a:t>
            </a:r>
          </a:p>
        </p:txBody>
      </p:sp>
      <p:sp>
        <p:nvSpPr>
          <p:cNvPr id="41" name="Textebene 1…"/>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Folien-Untertitel</a:t>
            </a:r>
          </a:p>
          <a:p>
            <a:pPr lvl="1"/>
            <a:endParaRPr/>
          </a:p>
          <a:p>
            <a:pPr lvl="2"/>
            <a:endParaRPr/>
          </a:p>
          <a:p>
            <a:pPr lvl="3"/>
            <a:endParaRPr/>
          </a:p>
          <a:p>
            <a:pPr lvl="4"/>
            <a:endParaRPr/>
          </a:p>
        </p:txBody>
      </p:sp>
      <p:sp>
        <p:nvSpPr>
          <p:cNvPr id="42"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el &amp; Punkte">
    <p:spTree>
      <p:nvGrpSpPr>
        <p:cNvPr id="1" name=""/>
        <p:cNvGrpSpPr/>
        <p:nvPr/>
      </p:nvGrpSpPr>
      <p:grpSpPr>
        <a:xfrm>
          <a:off x="0" y="0"/>
          <a:ext cx="0" cy="0"/>
          <a:chOff x="0" y="0"/>
          <a:chExt cx="0" cy="0"/>
        </a:xfrm>
      </p:grpSpPr>
      <p:sp>
        <p:nvSpPr>
          <p:cNvPr id="49" name="Folientitel"/>
          <p:cNvSpPr txBox="1">
            <a:spLocks noGrp="1"/>
          </p:cNvSpPr>
          <p:nvPr>
            <p:ph type="title" hasCustomPrompt="1"/>
          </p:nvPr>
        </p:nvSpPr>
        <p:spPr>
          <a:prstGeom prst="rect">
            <a:avLst/>
          </a:prstGeom>
        </p:spPr>
        <p:txBody>
          <a:bodyPr/>
          <a:lstStyle/>
          <a:p>
            <a:r>
              <a:t>Folientitel</a:t>
            </a:r>
          </a:p>
        </p:txBody>
      </p:sp>
      <p:sp>
        <p:nvSpPr>
          <p:cNvPr id="50" name="Folien-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51" name="Textebene 1…"/>
          <p:cNvSpPr txBox="1">
            <a:spLocks noGrp="1"/>
          </p:cNvSpPr>
          <p:nvPr>
            <p:ph type="body" idx="1" hasCustomPrompt="1"/>
          </p:nvPr>
        </p:nvSpPr>
        <p:spPr>
          <a:prstGeom prst="rect">
            <a:avLst/>
          </a:prstGeom>
        </p:spPr>
        <p:txBody>
          <a:bodyPr/>
          <a:lstStyle/>
          <a:p>
            <a:r>
              <a:t>Text für Folienpunkt</a:t>
            </a:r>
          </a:p>
          <a:p>
            <a:pPr lvl="1"/>
            <a:endParaRPr/>
          </a:p>
          <a:p>
            <a:pPr lvl="2"/>
            <a:endParaRPr/>
          </a:p>
          <a:p>
            <a:pPr lvl="3"/>
            <a:endParaRPr/>
          </a:p>
          <a:p>
            <a:pPr lvl="4"/>
            <a:endParaRPr/>
          </a:p>
        </p:txBody>
      </p:sp>
      <p:sp>
        <p:nvSpPr>
          <p:cNvPr id="5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nkte">
    <p:spTree>
      <p:nvGrpSpPr>
        <p:cNvPr id="1" name=""/>
        <p:cNvGrpSpPr/>
        <p:nvPr/>
      </p:nvGrpSpPr>
      <p:grpSpPr>
        <a:xfrm>
          <a:off x="0" y="0"/>
          <a:ext cx="0" cy="0"/>
          <a:chOff x="0" y="0"/>
          <a:chExt cx="0" cy="0"/>
        </a:xfrm>
      </p:grpSpPr>
      <p:sp>
        <p:nvSpPr>
          <p:cNvPr id="59" name="Textebene 1…"/>
          <p:cNvSpPr txBox="1">
            <a:spLocks noGrp="1"/>
          </p:cNvSpPr>
          <p:nvPr>
            <p:ph type="body" idx="1" hasCustomPrompt="1"/>
          </p:nvPr>
        </p:nvSpPr>
        <p:spPr>
          <a:prstGeom prst="rect">
            <a:avLst/>
          </a:prstGeom>
        </p:spPr>
        <p:txBody>
          <a:bodyPr numCol="2" spcCol="1098550"/>
          <a:lstStyle/>
          <a:p>
            <a:r>
              <a:t>Text für Folienpunkt</a:t>
            </a:r>
          </a:p>
          <a:p>
            <a:pPr lvl="1"/>
            <a:endParaRPr/>
          </a:p>
          <a:p>
            <a:pPr lvl="2"/>
            <a:endParaRPr/>
          </a:p>
          <a:p>
            <a:pPr lvl="3"/>
            <a:endParaRPr/>
          </a:p>
          <a:p>
            <a:pPr lvl="4"/>
            <a:endParaRPr/>
          </a:p>
        </p:txBody>
      </p:sp>
      <p:sp>
        <p:nvSpPr>
          <p:cNvPr id="60"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Punkte &amp; Foto">
    <p:spTree>
      <p:nvGrpSpPr>
        <p:cNvPr id="1" name=""/>
        <p:cNvGrpSpPr/>
        <p:nvPr/>
      </p:nvGrpSpPr>
      <p:grpSpPr>
        <a:xfrm>
          <a:off x="0" y="0"/>
          <a:ext cx="0" cy="0"/>
          <a:chOff x="0" y="0"/>
          <a:chExt cx="0" cy="0"/>
        </a:xfrm>
      </p:grpSpPr>
      <p:sp>
        <p:nvSpPr>
          <p:cNvPr id="67" name="Folien-Untertitel"/>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68" name="Textebene 1…"/>
          <p:cNvSpPr txBox="1">
            <a:spLocks noGrp="1"/>
          </p:cNvSpPr>
          <p:nvPr>
            <p:ph type="body" sz="half" idx="1" hasCustomPrompt="1"/>
          </p:nvPr>
        </p:nvSpPr>
        <p:spPr>
          <a:xfrm>
            <a:off x="1206500" y="4248504"/>
            <a:ext cx="9779000" cy="8256630"/>
          </a:xfrm>
          <a:prstGeom prst="rect">
            <a:avLst/>
          </a:prstGeom>
        </p:spPr>
        <p:txBody>
          <a:bodyPr/>
          <a:lstStyle/>
          <a:p>
            <a:r>
              <a:t>Text für Folienpunkt</a:t>
            </a:r>
          </a:p>
          <a:p>
            <a:pPr lvl="1"/>
            <a:endParaRPr/>
          </a:p>
          <a:p>
            <a:pPr lvl="2"/>
            <a:endParaRPr/>
          </a:p>
          <a:p>
            <a:pPr lvl="3"/>
            <a:endParaRPr/>
          </a:p>
          <a:p>
            <a:pPr lvl="4"/>
            <a:endParaRPr/>
          </a:p>
        </p:txBody>
      </p:sp>
      <p:sp>
        <p:nvSpPr>
          <p:cNvPr id="69"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70" name="Folientitel"/>
          <p:cNvSpPr txBox="1">
            <a:spLocks noGrp="1"/>
          </p:cNvSpPr>
          <p:nvPr>
            <p:ph type="title" hasCustomPrompt="1"/>
          </p:nvPr>
        </p:nvSpPr>
        <p:spPr>
          <a:xfrm>
            <a:off x="1206500" y="1079500"/>
            <a:ext cx="9779000" cy="1435100"/>
          </a:xfrm>
          <a:prstGeom prst="rect">
            <a:avLst/>
          </a:prstGeom>
        </p:spPr>
        <p:txBody>
          <a:bodyPr/>
          <a:lstStyle/>
          <a:p>
            <a:r>
              <a:t>Folientitel</a:t>
            </a:r>
          </a:p>
        </p:txBody>
      </p:sp>
      <p:sp>
        <p:nvSpPr>
          <p:cNvPr id="7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Abschnitt">
    <p:spTree>
      <p:nvGrpSpPr>
        <p:cNvPr id="1" name=""/>
        <p:cNvGrpSpPr/>
        <p:nvPr/>
      </p:nvGrpSpPr>
      <p:grpSpPr>
        <a:xfrm>
          <a:off x="0" y="0"/>
          <a:ext cx="0" cy="0"/>
          <a:chOff x="0" y="0"/>
          <a:chExt cx="0" cy="0"/>
        </a:xfrm>
      </p:grpSpPr>
      <p:sp>
        <p:nvSpPr>
          <p:cNvPr id="78" name="Titel des Abschnitts"/>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Titel des Abschnitts</a:t>
            </a:r>
          </a:p>
        </p:txBody>
      </p:sp>
      <p:sp>
        <p:nvSpPr>
          <p:cNvPr id="79"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Nur Titel">
    <p:spTree>
      <p:nvGrpSpPr>
        <p:cNvPr id="1" name=""/>
        <p:cNvGrpSpPr/>
        <p:nvPr/>
      </p:nvGrpSpPr>
      <p:grpSpPr>
        <a:xfrm>
          <a:off x="0" y="0"/>
          <a:ext cx="0" cy="0"/>
          <a:chOff x="0" y="0"/>
          <a:chExt cx="0" cy="0"/>
        </a:xfrm>
      </p:grpSpPr>
      <p:sp>
        <p:nvSpPr>
          <p:cNvPr id="86" name="Folientitel"/>
          <p:cNvSpPr txBox="1">
            <a:spLocks noGrp="1"/>
          </p:cNvSpPr>
          <p:nvPr>
            <p:ph type="title" hasCustomPrompt="1"/>
          </p:nvPr>
        </p:nvSpPr>
        <p:spPr>
          <a:xfrm>
            <a:off x="1206500" y="1079500"/>
            <a:ext cx="21971000" cy="1434949"/>
          </a:xfrm>
          <a:prstGeom prst="rect">
            <a:avLst/>
          </a:prstGeom>
        </p:spPr>
        <p:txBody>
          <a:bodyPr/>
          <a:lstStyle/>
          <a:p>
            <a:r>
              <a:t>Folientitel</a:t>
            </a:r>
          </a:p>
        </p:txBody>
      </p:sp>
      <p:sp>
        <p:nvSpPr>
          <p:cNvPr id="87" name="Folien-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88"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Agenda">
    <p:spTree>
      <p:nvGrpSpPr>
        <p:cNvPr id="1" name=""/>
        <p:cNvGrpSpPr/>
        <p:nvPr/>
      </p:nvGrpSpPr>
      <p:grpSpPr>
        <a:xfrm>
          <a:off x="0" y="0"/>
          <a:ext cx="0" cy="0"/>
          <a:chOff x="0" y="0"/>
          <a:chExt cx="0" cy="0"/>
        </a:xfrm>
      </p:grpSpPr>
      <p:sp>
        <p:nvSpPr>
          <p:cNvPr id="95" name="Agenda-Titel"/>
          <p:cNvSpPr txBox="1">
            <a:spLocks noGrp="1"/>
          </p:cNvSpPr>
          <p:nvPr>
            <p:ph type="title" hasCustomPrompt="1"/>
          </p:nvPr>
        </p:nvSpPr>
        <p:spPr>
          <a:xfrm>
            <a:off x="1206500" y="1079500"/>
            <a:ext cx="21971000" cy="1435100"/>
          </a:xfrm>
          <a:prstGeom prst="rect">
            <a:avLst/>
          </a:prstGeom>
        </p:spPr>
        <p:txBody>
          <a:bodyPr/>
          <a:lstStyle/>
          <a:p>
            <a:r>
              <a:t>Agenda-Titel</a:t>
            </a:r>
          </a:p>
        </p:txBody>
      </p:sp>
      <p:sp>
        <p:nvSpPr>
          <p:cNvPr id="96" name="Agenda-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Agenda-Untertitel</a:t>
            </a:r>
          </a:p>
        </p:txBody>
      </p:sp>
      <p:sp>
        <p:nvSpPr>
          <p:cNvPr id="97" name="Textebene 1…"/>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0" defTabSz="825500">
              <a:lnSpc>
                <a:spcPct val="100000"/>
              </a:lnSpc>
              <a:spcBef>
                <a:spcPts val="1800"/>
              </a:spcBef>
              <a:buSzTx/>
              <a:buNone/>
              <a:defRPr sz="5500" spc="-55"/>
            </a:lvl2pPr>
            <a:lvl3pPr marL="0" indent="0" defTabSz="825500">
              <a:lnSpc>
                <a:spcPct val="100000"/>
              </a:lnSpc>
              <a:spcBef>
                <a:spcPts val="1800"/>
              </a:spcBef>
              <a:buSzTx/>
              <a:buNone/>
              <a:defRPr sz="5500" spc="-55"/>
            </a:lvl3pPr>
            <a:lvl4pPr marL="0" indent="0" defTabSz="825500">
              <a:lnSpc>
                <a:spcPct val="100000"/>
              </a:lnSpc>
              <a:spcBef>
                <a:spcPts val="1800"/>
              </a:spcBef>
              <a:buSzTx/>
              <a:buNone/>
              <a:defRPr sz="5500" spc="-55"/>
            </a:lvl4pPr>
            <a:lvl5pPr marL="0" indent="0" defTabSz="825500">
              <a:lnSpc>
                <a:spcPct val="100000"/>
              </a:lnSpc>
              <a:spcBef>
                <a:spcPts val="1800"/>
              </a:spcBef>
              <a:buSzTx/>
              <a:buNone/>
              <a:defRPr sz="5500" spc="-55"/>
            </a:lvl5pPr>
          </a:lstStyle>
          <a:p>
            <a:r>
              <a:t>Agendathemen</a:t>
            </a:r>
          </a:p>
          <a:p>
            <a:pPr lvl="1"/>
            <a:endParaRPr/>
          </a:p>
          <a:p>
            <a:pPr lvl="2"/>
            <a:endParaRPr/>
          </a:p>
          <a:p>
            <a:pPr lvl="3"/>
            <a:endParaRPr/>
          </a:p>
          <a:p>
            <a:pPr lvl="4"/>
            <a:endParaRPr/>
          </a:p>
        </p:txBody>
      </p:sp>
      <p:grpSp>
        <p:nvGrpSpPr>
          <p:cNvPr id="101" name="Gruppieren"/>
          <p:cNvGrpSpPr/>
          <p:nvPr/>
        </p:nvGrpSpPr>
        <p:grpSpPr>
          <a:xfrm>
            <a:off x="630" y="12715192"/>
            <a:ext cx="24382739" cy="1002084"/>
            <a:chOff x="0" y="0"/>
            <a:chExt cx="24382738" cy="1002083"/>
          </a:xfrm>
        </p:grpSpPr>
        <p:sp>
          <p:nvSpPr>
            <p:cNvPr id="98" name="Rechteck"/>
            <p:cNvSpPr/>
            <p:nvPr/>
          </p:nvSpPr>
          <p:spPr>
            <a:xfrm>
              <a:off x="0" y="0"/>
              <a:ext cx="24382739" cy="1002084"/>
            </a:xfrm>
            <a:prstGeom prst="rect">
              <a:avLst/>
            </a:prstGeom>
            <a:gradFill flip="none" rotWithShape="1">
              <a:gsLst>
                <a:gs pos="0">
                  <a:srgbClr val="00E8FF"/>
                </a:gs>
                <a:gs pos="100000">
                  <a:srgbClr val="FF00F7"/>
                </a:gs>
              </a:gsLst>
              <a:lin ang="3965999" scaled="0"/>
            </a:gradFill>
            <a:ln w="12700" cap="flat">
              <a:noFill/>
              <a:miter lim="400000"/>
            </a:ln>
            <a:effectLst/>
          </p:spPr>
          <p:txBody>
            <a:bodyPr wrap="square" lIns="50800" tIns="50800" rIns="50800" bIns="50800" numCol="1" anchor="ctr">
              <a:noAutofit/>
            </a:bodyPr>
            <a:lstStyle/>
            <a:p>
              <a:pPr algn="ctr" defTabSz="457200">
                <a:lnSpc>
                  <a:spcPct val="100000"/>
                </a:lnSpc>
                <a:spcBef>
                  <a:spcPts val="0"/>
                </a:spcBef>
                <a:defRPr sz="3200">
                  <a:latin typeface="Avenir Next Medium"/>
                  <a:ea typeface="Avenir Next Medium"/>
                  <a:cs typeface="Avenir Next Medium"/>
                  <a:sym typeface="Avenir Next Medium"/>
                </a:defRPr>
              </a:pPr>
              <a:endParaRPr/>
            </a:p>
          </p:txBody>
        </p:sp>
        <p:sp>
          <p:nvSpPr>
            <p:cNvPr id="99" name="cba"/>
            <p:cNvSpPr txBox="1"/>
            <p:nvPr/>
          </p:nvSpPr>
          <p:spPr>
            <a:xfrm>
              <a:off x="427196" y="207713"/>
              <a:ext cx="1375139" cy="5543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defTabSz="821531">
                <a:lnSpc>
                  <a:spcPct val="120000"/>
                </a:lnSpc>
                <a:spcBef>
                  <a:spcPts val="3000"/>
                </a:spcBef>
                <a:defRPr sz="4000">
                  <a:solidFill>
                    <a:srgbClr val="FFFFFF"/>
                  </a:solidFill>
                  <a:latin typeface="CC Icons"/>
                  <a:ea typeface="CC Icons"/>
                  <a:cs typeface="CC Icons"/>
                  <a:sym typeface="CC Icons"/>
                </a:defRPr>
              </a:lvl1pPr>
            </a:lstStyle>
            <a:p>
              <a:r>
                <a:t>cba</a:t>
              </a:r>
            </a:p>
          </p:txBody>
        </p:sp>
        <p:sp>
          <p:nvSpPr>
            <p:cNvPr id="100" name="Chris Dohrmann | Stefan Jank | Marc Beilcke | Hans Reimann | Sonja Borski"/>
            <p:cNvSpPr txBox="1"/>
            <p:nvPr/>
          </p:nvSpPr>
          <p:spPr>
            <a:xfrm>
              <a:off x="1831825" y="184854"/>
              <a:ext cx="14425228" cy="6000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spAutoFit/>
            </a:bodyPr>
            <a:lstStyle>
              <a:lvl1pPr defTabSz="821531">
                <a:lnSpc>
                  <a:spcPct val="100000"/>
                </a:lnSpc>
                <a:spcBef>
                  <a:spcPts val="0"/>
                </a:spcBef>
                <a:defRPr sz="3200">
                  <a:solidFill>
                    <a:srgbClr val="FFFFFF"/>
                  </a:solidFill>
                  <a:latin typeface="ScalaSans"/>
                  <a:ea typeface="ScalaSans"/>
                  <a:cs typeface="ScalaSans"/>
                  <a:sym typeface="ScalaSans"/>
                </a:defRPr>
              </a:lvl1pPr>
            </a:lstStyle>
            <a:p>
              <a:r>
                <a:t>Chris Dohrmann | Stefan Jank | Marc Beilcke | Hans Reimann | Sonja Borski</a:t>
              </a:r>
            </a:p>
          </p:txBody>
        </p:sp>
      </p:grpSp>
      <p:sp>
        <p:nvSpPr>
          <p:cNvPr id="10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Folientitel"/>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Folientitel</a:t>
            </a:r>
          </a:p>
        </p:txBody>
      </p:sp>
      <p:sp>
        <p:nvSpPr>
          <p:cNvPr id="3" name="Textebene 1…"/>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Text für Folienpunkt</a:t>
            </a:r>
          </a:p>
          <a:p>
            <a:pPr lvl="1"/>
            <a:endParaRPr/>
          </a:p>
          <a:p>
            <a:pPr lvl="2"/>
            <a:endParaRPr/>
          </a:p>
          <a:p>
            <a:pPr lvl="3"/>
            <a:endParaRPr/>
          </a:p>
          <a:p>
            <a:pPr lvl="4"/>
            <a:endParaRPr/>
          </a:p>
        </p:txBody>
      </p:sp>
      <p:sp>
        <p:nvSpPr>
          <p:cNvPr id="4" name="cba"/>
          <p:cNvSpPr txBox="1"/>
          <p:nvPr/>
        </p:nvSpPr>
        <p:spPr>
          <a:xfrm>
            <a:off x="427827" y="12922905"/>
            <a:ext cx="1375139" cy="5543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821531">
              <a:lnSpc>
                <a:spcPct val="120000"/>
              </a:lnSpc>
              <a:spcBef>
                <a:spcPts val="3000"/>
              </a:spcBef>
              <a:defRPr sz="4000">
                <a:solidFill>
                  <a:srgbClr val="FFFFFF"/>
                </a:solidFill>
                <a:latin typeface="CC Icons"/>
                <a:ea typeface="CC Icons"/>
                <a:cs typeface="CC Icons"/>
                <a:sym typeface="CC Icons"/>
              </a:defRPr>
            </a:lvl1pPr>
          </a:lstStyle>
          <a:p>
            <a:r>
              <a:t>cba</a:t>
            </a:r>
          </a:p>
        </p:txBody>
      </p:sp>
      <p:grpSp>
        <p:nvGrpSpPr>
          <p:cNvPr id="8" name="Gruppieren"/>
          <p:cNvGrpSpPr/>
          <p:nvPr/>
        </p:nvGrpSpPr>
        <p:grpSpPr>
          <a:xfrm>
            <a:off x="630" y="12715192"/>
            <a:ext cx="24382739" cy="1002084"/>
            <a:chOff x="0" y="0"/>
            <a:chExt cx="24382738" cy="1002083"/>
          </a:xfrm>
        </p:grpSpPr>
        <p:sp>
          <p:nvSpPr>
            <p:cNvPr id="5" name="Rechteck"/>
            <p:cNvSpPr/>
            <p:nvPr/>
          </p:nvSpPr>
          <p:spPr>
            <a:xfrm>
              <a:off x="0" y="0"/>
              <a:ext cx="24382739" cy="1002084"/>
            </a:xfrm>
            <a:prstGeom prst="rect">
              <a:avLst/>
            </a:prstGeom>
            <a:gradFill flip="none" rotWithShape="1">
              <a:gsLst>
                <a:gs pos="0">
                  <a:srgbClr val="00E8FF"/>
                </a:gs>
                <a:gs pos="100000">
                  <a:srgbClr val="FF00F7"/>
                </a:gs>
              </a:gsLst>
              <a:lin ang="3965999" scaled="0"/>
            </a:gradFill>
            <a:ln w="12700" cap="flat">
              <a:noFill/>
              <a:miter lim="400000"/>
            </a:ln>
            <a:effectLst/>
          </p:spPr>
          <p:txBody>
            <a:bodyPr wrap="square" lIns="50800" tIns="50800" rIns="50800" bIns="50800" numCol="1" anchor="ctr">
              <a:noAutofit/>
            </a:bodyPr>
            <a:lstStyle/>
            <a:p>
              <a:pPr algn="ctr" defTabSz="457200">
                <a:lnSpc>
                  <a:spcPct val="100000"/>
                </a:lnSpc>
                <a:spcBef>
                  <a:spcPts val="0"/>
                </a:spcBef>
                <a:defRPr sz="3200">
                  <a:latin typeface="Avenir Next Medium"/>
                  <a:ea typeface="Avenir Next Medium"/>
                  <a:cs typeface="Avenir Next Medium"/>
                  <a:sym typeface="Avenir Next Medium"/>
                </a:defRPr>
              </a:pPr>
              <a:endParaRPr/>
            </a:p>
          </p:txBody>
        </p:sp>
        <p:sp>
          <p:nvSpPr>
            <p:cNvPr id="6" name="cba"/>
            <p:cNvSpPr txBox="1"/>
            <p:nvPr/>
          </p:nvSpPr>
          <p:spPr>
            <a:xfrm>
              <a:off x="427196" y="207713"/>
              <a:ext cx="1375139" cy="5543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defTabSz="821531">
                <a:lnSpc>
                  <a:spcPct val="120000"/>
                </a:lnSpc>
                <a:spcBef>
                  <a:spcPts val="3000"/>
                </a:spcBef>
                <a:defRPr sz="4000">
                  <a:solidFill>
                    <a:srgbClr val="FFFFFF"/>
                  </a:solidFill>
                  <a:latin typeface="CC Icons"/>
                  <a:ea typeface="CC Icons"/>
                  <a:cs typeface="CC Icons"/>
                  <a:sym typeface="CC Icons"/>
                </a:defRPr>
              </a:lvl1pPr>
            </a:lstStyle>
            <a:p>
              <a:r>
                <a:t>cba</a:t>
              </a:r>
            </a:p>
          </p:txBody>
        </p:sp>
        <p:sp>
          <p:nvSpPr>
            <p:cNvPr id="7" name="Chris Dohrmann | Stefan Jank | Marc Beilcke | Hans Reimann | Sonja Borski"/>
            <p:cNvSpPr txBox="1"/>
            <p:nvPr/>
          </p:nvSpPr>
          <p:spPr>
            <a:xfrm>
              <a:off x="1831825" y="184854"/>
              <a:ext cx="14425228" cy="6000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spAutoFit/>
            </a:bodyPr>
            <a:lstStyle>
              <a:lvl1pPr defTabSz="821531">
                <a:lnSpc>
                  <a:spcPct val="100000"/>
                </a:lnSpc>
                <a:spcBef>
                  <a:spcPts val="0"/>
                </a:spcBef>
                <a:defRPr sz="3200">
                  <a:solidFill>
                    <a:srgbClr val="FFFFFF"/>
                  </a:solidFill>
                  <a:latin typeface="ScalaSans"/>
                  <a:ea typeface="ScalaSans"/>
                  <a:cs typeface="ScalaSans"/>
                  <a:sym typeface="ScalaSans"/>
                </a:defRPr>
              </a:lvl1pPr>
            </a:lstStyle>
            <a:p>
              <a:r>
                <a:t>Chris Dohrmann | Stefan Jank | Marc Beilcke | Hans Reimann | Sonja Borski</a:t>
              </a:r>
            </a:p>
          </p:txBody>
        </p:sp>
      </p:grpSp>
      <p:sp>
        <p:nvSpPr>
          <p:cNvPr id="9" name="Foliennumm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oer.amh-ev.de/wp-content/uploads/2018/06/OERinForm-OER-Akteure-Hochschulen-1.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hyperlink" Target="mailto:brandenboerg@uni-potsdam.de" TargetMode="External"/><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creativecommons.org/licenses/by-sa/4.0/deed.de" TargetMode="External"/><Relationship Id="rId2" Type="http://schemas.openxmlformats.org/officeDocument/2006/relationships/hyperlink" Target="https://www.uni-potsdam.de/de/oer/veranstaltungen/meetwoch"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dokumentation.brandenboerg.de"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hyperlink" Target="https://uni-potsdam.de/de/oer" TargetMode="External"/><Relationship Id="rId3" Type="http://schemas.openxmlformats.org/officeDocument/2006/relationships/image" Target="../media/image22.png"/><Relationship Id="rId7" Type="http://schemas.openxmlformats.org/officeDocument/2006/relationships/hyperlink" Target="https://meetwoch-lms.brandenboerg.de"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list.brandenboerg.de" TargetMode="External"/><Relationship Id="rId5" Type="http://schemas.openxmlformats.org/officeDocument/2006/relationships/hyperlink" Target="mailto:brandenboerg@uni-potsdam.de" TargetMode="External"/><Relationship Id="rId10" Type="http://schemas.openxmlformats.org/officeDocument/2006/relationships/hyperlink" Target="https://oer-lms.brandenboerg.de" TargetMode="External"/><Relationship Id="rId4" Type="http://schemas.openxmlformats.org/officeDocument/2006/relationships/image" Target="../media/image3.png"/><Relationship Id="rId9" Type="http://schemas.openxmlformats.org/officeDocument/2006/relationships/hyperlink" Target="https://umfrage.brandenboerg.de"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hyperlink" Target="https://dokumentation.brandenboerg.de" TargetMode="Externa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hyperlink" Target="https://meetings.brandenboerg.d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bbOERg-dark.png" descr="bbOERg-dark.png"/>
          <p:cNvPicPr>
            <a:picLocks noChangeAspect="1"/>
          </p:cNvPicPr>
          <p:nvPr/>
        </p:nvPicPr>
        <p:blipFill>
          <a:blip r:embed="rId2"/>
          <a:stretch>
            <a:fillRect/>
          </a:stretch>
        </p:blipFill>
        <p:spPr>
          <a:xfrm>
            <a:off x="9075737" y="460612"/>
            <a:ext cx="6232388" cy="1226738"/>
          </a:xfrm>
          <a:prstGeom prst="rect">
            <a:avLst/>
          </a:prstGeom>
          <a:ln w="12700">
            <a:miter lim="400000"/>
          </a:ln>
        </p:spPr>
      </p:pic>
      <p:pic>
        <p:nvPicPr>
          <p:cNvPr id="199" name="CD7_1431 Panorama2.jpg" descr="CD7_1431 Panorama2.jpg"/>
          <p:cNvPicPr>
            <a:picLocks noChangeAspect="1"/>
          </p:cNvPicPr>
          <p:nvPr/>
        </p:nvPicPr>
        <p:blipFill>
          <a:blip r:embed="rId3"/>
          <a:srcRect b="16981"/>
          <a:stretch>
            <a:fillRect/>
          </a:stretch>
        </p:blipFill>
        <p:spPr>
          <a:xfrm>
            <a:off x="0" y="2433486"/>
            <a:ext cx="24384000" cy="8810547"/>
          </a:xfrm>
          <a:prstGeom prst="rect">
            <a:avLst/>
          </a:prstGeom>
          <a:ln w="12700">
            <a:miter lim="400000"/>
          </a:ln>
        </p:spPr>
      </p:pic>
      <p:sp>
        <p:nvSpPr>
          <p:cNvPr id="200" name="Rechteck"/>
          <p:cNvSpPr/>
          <p:nvPr/>
        </p:nvSpPr>
        <p:spPr>
          <a:xfrm>
            <a:off x="0" y="2401048"/>
            <a:ext cx="24384000" cy="2999485"/>
          </a:xfrm>
          <a:prstGeom prst="rect">
            <a:avLst/>
          </a:prstGeom>
          <a:solidFill>
            <a:srgbClr val="FFFFFF">
              <a:alpha val="80703"/>
            </a:srgbClr>
          </a:solidFill>
          <a:ln w="12700">
            <a:miter lim="400000"/>
          </a:ln>
        </p:spPr>
        <p:txBody>
          <a:bodyPr lIns="9069" tIns="9069" rIns="9069" bIns="9069" anchor="ctr"/>
          <a:lstStyle/>
          <a:p>
            <a:pPr algn="ctr" defTabSz="683749">
              <a:lnSpc>
                <a:spcPct val="100000"/>
              </a:lnSpc>
              <a:spcBef>
                <a:spcPts val="0"/>
              </a:spcBef>
              <a:defRPr sz="1000">
                <a:solidFill>
                  <a:srgbClr val="FFFFFF"/>
                </a:solidFill>
                <a:latin typeface="Helvetica Neue Medium"/>
                <a:ea typeface="Helvetica Neue Medium"/>
                <a:cs typeface="Helvetica Neue Medium"/>
                <a:sym typeface="Helvetica Neue Medium"/>
              </a:defRPr>
            </a:pPr>
            <a:endParaRPr/>
          </a:p>
        </p:txBody>
      </p:sp>
      <p:sp>
        <p:nvSpPr>
          <p:cNvPr id="201" name="OER-Meetwoch #1"/>
          <p:cNvSpPr txBox="1"/>
          <p:nvPr/>
        </p:nvSpPr>
        <p:spPr>
          <a:xfrm>
            <a:off x="7490489" y="2292594"/>
            <a:ext cx="9403022" cy="17136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4976" tIns="24976" rIns="24976" bIns="24976" anchor="ctr">
            <a:spAutoFit/>
          </a:bodyPr>
          <a:lstStyle>
            <a:lvl1pPr algn="ctr" defTabSz="1198849">
              <a:lnSpc>
                <a:spcPct val="100000"/>
              </a:lnSpc>
              <a:spcBef>
                <a:spcPts val="0"/>
              </a:spcBef>
              <a:defRPr sz="9100">
                <a:gradFill flip="none" rotWithShape="1">
                  <a:gsLst>
                    <a:gs pos="0">
                      <a:srgbClr val="00E8FF"/>
                    </a:gs>
                    <a:gs pos="100000">
                      <a:srgbClr val="FF00F7"/>
                    </a:gs>
                  </a:gsLst>
                  <a:lin ang="3900000" scaled="0"/>
                </a:gradFill>
                <a:latin typeface="Fira Sans Medium"/>
                <a:ea typeface="Fira Sans Medium"/>
                <a:cs typeface="Fira Sans Medium"/>
                <a:sym typeface="Fira Sans Medium"/>
              </a:defRPr>
            </a:lvl1pPr>
          </a:lstStyle>
          <a:p>
            <a:r>
              <a:t>OER-Meetwoch #1</a:t>
            </a:r>
          </a:p>
        </p:txBody>
      </p:sp>
      <p:sp>
        <p:nvSpPr>
          <p:cNvPr id="202" name="Rechteck"/>
          <p:cNvSpPr/>
          <p:nvPr/>
        </p:nvSpPr>
        <p:spPr>
          <a:xfrm>
            <a:off x="630" y="11125309"/>
            <a:ext cx="24382740" cy="289100"/>
          </a:xfrm>
          <a:prstGeom prst="rect">
            <a:avLst/>
          </a:prstGeom>
          <a:gradFill>
            <a:gsLst>
              <a:gs pos="0">
                <a:srgbClr val="FF00F7"/>
              </a:gs>
              <a:gs pos="100000">
                <a:srgbClr val="00E8FF"/>
              </a:gs>
            </a:gsLst>
            <a:lin ang="3965999"/>
          </a:gradFill>
          <a:ln w="12700">
            <a:miter lim="400000"/>
          </a:ln>
        </p:spPr>
        <p:txBody>
          <a:bodyPr lIns="50800" tIns="50800" rIns="50800" bIns="50800" anchor="ctr"/>
          <a:lstStyle/>
          <a:p>
            <a:pPr algn="ctr" defTabSz="457200">
              <a:lnSpc>
                <a:spcPct val="100000"/>
              </a:lnSpc>
              <a:spcBef>
                <a:spcPts val="0"/>
              </a:spcBef>
              <a:defRPr sz="3200">
                <a:latin typeface="Avenir Next Medium"/>
                <a:ea typeface="Avenir Next Medium"/>
                <a:cs typeface="Avenir Next Medium"/>
                <a:sym typeface="Avenir Next Medium"/>
              </a:defRPr>
            </a:pPr>
            <a:endParaRPr/>
          </a:p>
        </p:txBody>
      </p:sp>
      <p:sp>
        <p:nvSpPr>
          <p:cNvPr id="203" name="Rechteck"/>
          <p:cNvSpPr/>
          <p:nvPr/>
        </p:nvSpPr>
        <p:spPr>
          <a:xfrm>
            <a:off x="630" y="2165162"/>
            <a:ext cx="24382740" cy="289100"/>
          </a:xfrm>
          <a:prstGeom prst="rect">
            <a:avLst/>
          </a:prstGeom>
          <a:gradFill>
            <a:gsLst>
              <a:gs pos="0">
                <a:srgbClr val="00E8FF"/>
              </a:gs>
              <a:gs pos="100000">
                <a:srgbClr val="FF00F7"/>
              </a:gs>
            </a:gsLst>
            <a:lin ang="3965999"/>
          </a:gradFill>
          <a:ln w="12700">
            <a:miter lim="400000"/>
          </a:ln>
        </p:spPr>
        <p:txBody>
          <a:bodyPr lIns="50800" tIns="50800" rIns="50800" bIns="50800" anchor="ctr"/>
          <a:lstStyle/>
          <a:p>
            <a:pPr algn="ctr" defTabSz="457200">
              <a:lnSpc>
                <a:spcPct val="100000"/>
              </a:lnSpc>
              <a:spcBef>
                <a:spcPts val="0"/>
              </a:spcBef>
              <a:defRPr sz="3200">
                <a:latin typeface="Avenir Next Medium"/>
                <a:ea typeface="Avenir Next Medium"/>
                <a:cs typeface="Avenir Next Medium"/>
                <a:sym typeface="Avenir Next Medium"/>
              </a:defRPr>
            </a:pPr>
            <a:endParaRPr/>
          </a:p>
        </p:txBody>
      </p:sp>
      <p:sp>
        <p:nvSpPr>
          <p:cNvPr id="204" name="Ein erfahrungsorientiertes Webinar 28. Oktober 2020 | 16:00 – 17:30"/>
          <p:cNvSpPr txBox="1"/>
          <p:nvPr/>
        </p:nvSpPr>
        <p:spPr>
          <a:xfrm>
            <a:off x="4529497" y="3748816"/>
            <a:ext cx="15325006" cy="1524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lnSpc>
                <a:spcPct val="100000"/>
              </a:lnSpc>
              <a:spcBef>
                <a:spcPts val="0"/>
              </a:spcBef>
              <a:defRPr sz="4600">
                <a:solidFill>
                  <a:srgbClr val="5E5E5E"/>
                </a:solidFill>
                <a:latin typeface="Fira Sans Medium"/>
                <a:ea typeface="Fira Sans Medium"/>
                <a:cs typeface="Fira Sans Medium"/>
                <a:sym typeface="Fira Sans Medium"/>
              </a:defRPr>
            </a:pPr>
            <a:r>
              <a:rPr>
                <a:latin typeface="Fira Sans Regular"/>
                <a:ea typeface="Fira Sans Regular"/>
                <a:cs typeface="Fira Sans Regular"/>
                <a:sym typeface="Fira Sans Regular"/>
              </a:rPr>
              <a:t>Ein erfahrungsorientiertes Webinar</a:t>
            </a:r>
            <a:br/>
            <a:r>
              <a:rPr sz="3900">
                <a:latin typeface="Fira Sans Light"/>
                <a:ea typeface="Fira Sans Light"/>
                <a:cs typeface="Fira Sans Light"/>
                <a:sym typeface="Fira Sans Light"/>
              </a:rPr>
              <a:t>28. Oktober 2020 | 16:00 – 17:30</a:t>
            </a:r>
          </a:p>
        </p:txBody>
      </p:sp>
      <p:sp>
        <p:nvSpPr>
          <p:cNvPr id="205" name="Rechteck"/>
          <p:cNvSpPr/>
          <p:nvPr/>
        </p:nvSpPr>
        <p:spPr>
          <a:xfrm>
            <a:off x="0" y="11840591"/>
            <a:ext cx="24382740" cy="1875409"/>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06" name="»Sensibilisierung &amp; Motivation für OER an Hochschulen«"/>
          <p:cNvSpPr txBox="1"/>
          <p:nvPr/>
        </p:nvSpPr>
        <p:spPr>
          <a:xfrm>
            <a:off x="539524" y="11923141"/>
            <a:ext cx="23304951" cy="1104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spcBef>
                <a:spcPts val="0"/>
              </a:spcBef>
              <a:defRPr sz="6600">
                <a:solidFill>
                  <a:srgbClr val="5E5E5E"/>
                </a:solidFill>
                <a:latin typeface="Fira Sans ExtraLight"/>
                <a:ea typeface="Fira Sans ExtraLight"/>
                <a:cs typeface="Fira Sans ExtraLight"/>
                <a:sym typeface="Fira Sans ExtraLight"/>
              </a:defRPr>
            </a:lvl1pPr>
          </a:lstStyle>
          <a:p>
            <a:r>
              <a:t>»Sensibilisierung &amp; Motivation für OER an Hochschulen«</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Rechteck"/>
          <p:cNvSpPr txBox="1"/>
          <p:nvPr/>
        </p:nvSpPr>
        <p:spPr>
          <a:xfrm>
            <a:off x="0" y="6843070"/>
            <a:ext cx="7475314" cy="4415648"/>
          </a:xfrm>
          <a:prstGeom prst="rect">
            <a:avLst/>
          </a:prstGeom>
          <a:solidFill>
            <a:srgbClr val="EEEEEE"/>
          </a:solidFill>
          <a:ln w="12700">
            <a:miter lim="400000"/>
          </a:ln>
        </p:spPr>
        <p:txBody>
          <a:bodyPr lIns="50800" tIns="50800" rIns="50800" bIns="50800" anchor="ctr"/>
          <a:lstStyle/>
          <a:p>
            <a:pPr algn="ctr" defTabSz="457200">
              <a:lnSpc>
                <a:spcPct val="100000"/>
              </a:lnSpc>
              <a:spcBef>
                <a:spcPts val="0"/>
              </a:spcBef>
              <a:defRPr sz="4300">
                <a:solidFill>
                  <a:srgbClr val="5E5E5E"/>
                </a:solidFill>
                <a:latin typeface="Fira Sans Medium"/>
                <a:ea typeface="Fira Sans Medium"/>
                <a:cs typeface="Fira Sans Medium"/>
                <a:sym typeface="Fira Sans Medium"/>
              </a:defRPr>
            </a:pPr>
            <a:endParaRPr/>
          </a:p>
        </p:txBody>
      </p:sp>
      <p:pic>
        <p:nvPicPr>
          <p:cNvPr id="326" name="bbOERg-dark.png" descr="bbOERg-dark.png"/>
          <p:cNvPicPr>
            <a:picLocks noChangeAspect="1"/>
          </p:cNvPicPr>
          <p:nvPr/>
        </p:nvPicPr>
        <p:blipFill>
          <a:blip r:embed="rId2"/>
          <a:stretch>
            <a:fillRect/>
          </a:stretch>
        </p:blipFill>
        <p:spPr>
          <a:xfrm>
            <a:off x="256281" y="271552"/>
            <a:ext cx="7404513" cy="1457450"/>
          </a:xfrm>
          <a:prstGeom prst="rect">
            <a:avLst/>
          </a:prstGeom>
          <a:ln w="12700">
            <a:miter lim="400000"/>
          </a:ln>
        </p:spPr>
      </p:pic>
      <p:sp>
        <p:nvSpPr>
          <p:cNvPr id="327" name="Teilziele über alle Hochschulen"/>
          <p:cNvSpPr txBox="1"/>
          <p:nvPr/>
        </p:nvSpPr>
        <p:spPr>
          <a:xfrm>
            <a:off x="573078" y="1950049"/>
            <a:ext cx="6745060" cy="673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a:spcBef>
                <a:spcPts val="0"/>
              </a:spcBef>
              <a:defRPr sz="3700">
                <a:latin typeface="Fira Sans Regular"/>
                <a:ea typeface="Fira Sans Regular"/>
                <a:cs typeface="Fira Sans Regular"/>
                <a:sym typeface="Fira Sans Regular"/>
              </a:defRPr>
            </a:lvl1pPr>
          </a:lstStyle>
          <a:p>
            <a:r>
              <a:t>Teilziele über alle Hochschulen</a:t>
            </a:r>
          </a:p>
        </p:txBody>
      </p:sp>
      <p:sp>
        <p:nvSpPr>
          <p:cNvPr id="328" name="OER-Akteure identifizieren…"/>
          <p:cNvSpPr txBox="1"/>
          <p:nvPr/>
        </p:nvSpPr>
        <p:spPr>
          <a:xfrm>
            <a:off x="-68874" y="2795982"/>
            <a:ext cx="8510503" cy="30911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1079500" lvl="1" indent="-469900">
              <a:spcBef>
                <a:spcPts val="1100"/>
              </a:spcBef>
              <a:buSzPct val="123000"/>
              <a:buChar char="‣"/>
              <a:defRPr sz="3200" b="1">
                <a:gradFill flip="none" rotWithShape="1">
                  <a:gsLst>
                    <a:gs pos="0">
                      <a:srgbClr val="00E8FF"/>
                    </a:gs>
                    <a:gs pos="100000">
                      <a:srgbClr val="FF00F7"/>
                    </a:gs>
                  </a:gsLst>
                  <a:lin ang="3965999" scaled="0"/>
                </a:gradFill>
                <a:latin typeface="Avenir Next Regular"/>
                <a:ea typeface="Avenir Next Regular"/>
                <a:cs typeface="Avenir Next Regular"/>
                <a:sym typeface="Avenir Next Regular"/>
              </a:defRPr>
            </a:pPr>
            <a:r>
              <a:t>OER-Akteure identifizieren</a:t>
            </a:r>
            <a:endParaRPr>
              <a:solidFill>
                <a:srgbClr val="5E5E5E"/>
              </a:solidFill>
            </a:endParaRPr>
          </a:p>
          <a:p>
            <a:pPr marL="1079500" lvl="1" indent="-469900">
              <a:spcBef>
                <a:spcPts val="1100"/>
              </a:spcBef>
              <a:buSzPct val="123000"/>
              <a:buChar char="‣"/>
              <a:defRPr sz="3200">
                <a:solidFill>
                  <a:srgbClr val="D5D5D5"/>
                </a:solidFill>
                <a:latin typeface="Avenir Next Medium"/>
                <a:ea typeface="Avenir Next Medium"/>
                <a:cs typeface="Avenir Next Medium"/>
                <a:sym typeface="Avenir Next Medium"/>
              </a:defRPr>
            </a:pPr>
            <a:r>
              <a:rPr>
                <a:latin typeface="Avenir Next Regular"/>
                <a:ea typeface="Avenir Next Regular"/>
                <a:cs typeface="Avenir Next Regular"/>
                <a:sym typeface="Avenir Next Regular"/>
              </a:rPr>
              <a:t>OER-Umfeldanalyse erheben</a:t>
            </a:r>
          </a:p>
          <a:p>
            <a:pPr marL="1079500" lvl="1" indent="-469900">
              <a:spcBef>
                <a:spcPts val="1100"/>
              </a:spcBef>
              <a:buSzPct val="123000"/>
              <a:buChar char="‣"/>
              <a:defRPr sz="3200">
                <a:solidFill>
                  <a:srgbClr val="D5D5D5"/>
                </a:solidFill>
                <a:latin typeface="Avenir Next Medium"/>
                <a:ea typeface="Avenir Next Medium"/>
                <a:cs typeface="Avenir Next Medium"/>
                <a:sym typeface="Avenir Next Medium"/>
              </a:defRPr>
            </a:pPr>
            <a:r>
              <a:rPr>
                <a:latin typeface="Avenir Next Regular"/>
                <a:ea typeface="Avenir Next Regular"/>
                <a:cs typeface="Avenir Next Regular"/>
                <a:sym typeface="Avenir Next Regular"/>
              </a:rPr>
              <a:t>OER-Infrastrukturen analysieren </a:t>
            </a:r>
            <a:br>
              <a:rPr>
                <a:latin typeface="Avenir Next Regular"/>
                <a:ea typeface="Avenir Next Regular"/>
                <a:cs typeface="Avenir Next Regular"/>
                <a:sym typeface="Avenir Next Regular"/>
              </a:rPr>
            </a:br>
            <a:r>
              <a:rPr>
                <a:latin typeface="Avenir Next Regular"/>
                <a:ea typeface="Avenir Next Regular"/>
                <a:cs typeface="Avenir Next Regular"/>
                <a:sym typeface="Avenir Next Regular"/>
              </a:rPr>
              <a:t>und (weiter-)entwickeln</a:t>
            </a:r>
          </a:p>
          <a:p>
            <a:pPr marL="1079500" lvl="1" indent="-469900">
              <a:spcBef>
                <a:spcPts val="1100"/>
              </a:spcBef>
              <a:buSzPct val="123000"/>
              <a:buChar char="‣"/>
              <a:defRPr sz="3200">
                <a:solidFill>
                  <a:srgbClr val="D5D5D5"/>
                </a:solidFill>
                <a:latin typeface="Avenir Next Medium"/>
                <a:ea typeface="Avenir Next Medium"/>
                <a:cs typeface="Avenir Next Medium"/>
                <a:sym typeface="Avenir Next Medium"/>
              </a:defRPr>
            </a:pPr>
            <a:r>
              <a:rPr>
                <a:latin typeface="Avenir Next Regular"/>
                <a:ea typeface="Avenir Next Regular"/>
                <a:cs typeface="Avenir Next Regular"/>
                <a:sym typeface="Avenir Next Regular"/>
              </a:rPr>
              <a:t>OER-Community aufbauen</a:t>
            </a:r>
          </a:p>
        </p:txBody>
      </p:sp>
      <p:pic>
        <p:nvPicPr>
          <p:cNvPr id="329" name="OERinForm-OER-Akteure-Hochschulen-1.pdf" descr="OERinForm-OER-Akteure-Hochschulen-1.pdf"/>
          <p:cNvPicPr>
            <a:picLocks noChangeAspect="1"/>
          </p:cNvPicPr>
          <p:nvPr/>
        </p:nvPicPr>
        <p:blipFill>
          <a:blip r:embed="rId3"/>
          <a:stretch>
            <a:fillRect/>
          </a:stretch>
        </p:blipFill>
        <p:spPr>
          <a:xfrm>
            <a:off x="7593370" y="413012"/>
            <a:ext cx="16642422" cy="11768588"/>
          </a:xfrm>
          <a:prstGeom prst="rect">
            <a:avLst/>
          </a:prstGeom>
          <a:ln w="12700">
            <a:miter lim="400000"/>
          </a:ln>
        </p:spPr>
      </p:pic>
      <p:sp>
        <p:nvSpPr>
          <p:cNvPr id="330" name="Langfelder, H. &amp; Kalashnykova, R. (2018). OERinForm – OER Akteure an der Hochschule [PDF].  Abgerufen von https://oer.amh-ev.de/wp-content/uploads/2018/06/OERinForm-OER-Akteure-Hochschulen-1.pdf"/>
          <p:cNvSpPr txBox="1"/>
          <p:nvPr/>
        </p:nvSpPr>
        <p:spPr>
          <a:xfrm>
            <a:off x="9745488" y="12478353"/>
            <a:ext cx="11739710" cy="6283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ctr" defTabSz="457200">
              <a:lnSpc>
                <a:spcPct val="100000"/>
              </a:lnSpc>
              <a:spcBef>
                <a:spcPts val="0"/>
              </a:spcBef>
              <a:defRPr sz="1700">
                <a:latin typeface="Fira Sans Light"/>
                <a:ea typeface="Fira Sans Light"/>
                <a:cs typeface="Fira Sans Light"/>
                <a:sym typeface="Fira Sans Light"/>
              </a:defRPr>
            </a:pPr>
            <a:r>
              <a:t>Langfelder, H. &amp; Kalashnykova, R. (2018). OERinForm – OER Akteure an der Hochschule [PDF]. </a:t>
            </a:r>
            <a:br/>
            <a:r>
              <a:t>Abgerufen von </a:t>
            </a:r>
            <a:r>
              <a:rPr u="sng">
                <a:hlinkClick r:id="rId4"/>
              </a:rPr>
              <a:t>https://oer.amh-ev.de/wp-content/uploads/2018/06/OERinForm-OER-Akteure-Hochschulen-1.pdf</a:t>
            </a:r>
          </a:p>
        </p:txBody>
      </p:sp>
      <p:sp>
        <p:nvSpPr>
          <p:cNvPr id="331" name="Welche Aufgaben &amp; Funktionen haben OER Akteure an Hochschulen?"/>
          <p:cNvSpPr txBox="1"/>
          <p:nvPr/>
        </p:nvSpPr>
        <p:spPr>
          <a:xfrm>
            <a:off x="813847" y="8803109"/>
            <a:ext cx="6745060" cy="1968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00000"/>
              </a:lnSpc>
              <a:spcBef>
                <a:spcPts val="0"/>
              </a:spcBef>
              <a:defRPr sz="4100">
                <a:solidFill>
                  <a:srgbClr val="5E5E5E"/>
                </a:solidFill>
                <a:latin typeface="Fira Sans Regular"/>
                <a:ea typeface="Fira Sans Regular"/>
                <a:cs typeface="Fira Sans Regular"/>
                <a:sym typeface="Fira Sans Regular"/>
              </a:defRPr>
            </a:lvl1pPr>
          </a:lstStyle>
          <a:p>
            <a:r>
              <a:t>Welche Aufgaben &amp; Funktionen haben OER Akteure an Hochschulen?</a:t>
            </a:r>
          </a:p>
        </p:txBody>
      </p:sp>
      <p:sp>
        <p:nvSpPr>
          <p:cNvPr id="332" name="Schutzbrille"/>
          <p:cNvSpPr/>
          <p:nvPr/>
        </p:nvSpPr>
        <p:spPr>
          <a:xfrm>
            <a:off x="917043" y="7472256"/>
            <a:ext cx="2475762" cy="1002085"/>
          </a:xfrm>
          <a:custGeom>
            <a:avLst/>
            <a:gdLst/>
            <a:ahLst/>
            <a:cxnLst>
              <a:cxn ang="0">
                <a:pos x="wd2" y="hd2"/>
              </a:cxn>
              <a:cxn ang="5400000">
                <a:pos x="wd2" y="hd2"/>
              </a:cxn>
              <a:cxn ang="10800000">
                <a:pos x="wd2" y="hd2"/>
              </a:cxn>
              <a:cxn ang="16200000">
                <a:pos x="wd2" y="hd2"/>
              </a:cxn>
            </a:cxnLst>
            <a:rect l="0" t="0" r="r" b="b"/>
            <a:pathLst>
              <a:path w="21585" h="21600" extrusionOk="0">
                <a:moveTo>
                  <a:pt x="4733" y="0"/>
                </a:moveTo>
                <a:cubicBezTo>
                  <a:pt x="3567" y="280"/>
                  <a:pt x="2617" y="1572"/>
                  <a:pt x="1980" y="3707"/>
                </a:cubicBezTo>
                <a:cubicBezTo>
                  <a:pt x="1829" y="4214"/>
                  <a:pt x="1705" y="4764"/>
                  <a:pt x="1597" y="5337"/>
                </a:cubicBezTo>
                <a:lnTo>
                  <a:pt x="302" y="5337"/>
                </a:lnTo>
                <a:cubicBezTo>
                  <a:pt x="135" y="5337"/>
                  <a:pt x="0" y="5670"/>
                  <a:pt x="0" y="6084"/>
                </a:cubicBezTo>
                <a:lnTo>
                  <a:pt x="0" y="12301"/>
                </a:lnTo>
                <a:cubicBezTo>
                  <a:pt x="0" y="12715"/>
                  <a:pt x="135" y="13048"/>
                  <a:pt x="302" y="13048"/>
                </a:cubicBezTo>
                <a:lnTo>
                  <a:pt x="1322" y="13048"/>
                </a:lnTo>
                <a:cubicBezTo>
                  <a:pt x="1754" y="17558"/>
                  <a:pt x="3189" y="21547"/>
                  <a:pt x="5488" y="21587"/>
                </a:cubicBezTo>
                <a:cubicBezTo>
                  <a:pt x="5510" y="21587"/>
                  <a:pt x="5527" y="21587"/>
                  <a:pt x="5549" y="21587"/>
                </a:cubicBezTo>
                <a:cubicBezTo>
                  <a:pt x="6947" y="21587"/>
                  <a:pt x="7988" y="20749"/>
                  <a:pt x="8738" y="19015"/>
                </a:cubicBezTo>
                <a:cubicBezTo>
                  <a:pt x="9435" y="17400"/>
                  <a:pt x="9797" y="15225"/>
                  <a:pt x="10110" y="13143"/>
                </a:cubicBezTo>
                <a:cubicBezTo>
                  <a:pt x="10250" y="12223"/>
                  <a:pt x="10557" y="11888"/>
                  <a:pt x="10799" y="11888"/>
                </a:cubicBezTo>
                <a:cubicBezTo>
                  <a:pt x="11107" y="11888"/>
                  <a:pt x="11361" y="12356"/>
                  <a:pt x="11474" y="13143"/>
                </a:cubicBezTo>
                <a:cubicBezTo>
                  <a:pt x="12127" y="17600"/>
                  <a:pt x="12969" y="21600"/>
                  <a:pt x="16035" y="21600"/>
                </a:cubicBezTo>
                <a:cubicBezTo>
                  <a:pt x="16056" y="21600"/>
                  <a:pt x="16072" y="21600"/>
                  <a:pt x="16094" y="21600"/>
                </a:cubicBezTo>
                <a:cubicBezTo>
                  <a:pt x="18393" y="21560"/>
                  <a:pt x="19830" y="17570"/>
                  <a:pt x="20261" y="13060"/>
                </a:cubicBezTo>
                <a:lnTo>
                  <a:pt x="21282" y="13060"/>
                </a:lnTo>
                <a:cubicBezTo>
                  <a:pt x="21449" y="13060"/>
                  <a:pt x="21584" y="12727"/>
                  <a:pt x="21584" y="12314"/>
                </a:cubicBezTo>
                <a:lnTo>
                  <a:pt x="21584" y="6096"/>
                </a:lnTo>
                <a:cubicBezTo>
                  <a:pt x="21600" y="5669"/>
                  <a:pt x="21464" y="5337"/>
                  <a:pt x="21297" y="5337"/>
                </a:cubicBezTo>
                <a:lnTo>
                  <a:pt x="20002" y="5337"/>
                </a:lnTo>
                <a:cubicBezTo>
                  <a:pt x="19894" y="4764"/>
                  <a:pt x="19765" y="4214"/>
                  <a:pt x="19619" y="3707"/>
                </a:cubicBezTo>
                <a:cubicBezTo>
                  <a:pt x="18987" y="1559"/>
                  <a:pt x="18032" y="280"/>
                  <a:pt x="16866" y="0"/>
                </a:cubicBezTo>
                <a:lnTo>
                  <a:pt x="16849" y="0"/>
                </a:lnTo>
                <a:lnTo>
                  <a:pt x="4760" y="0"/>
                </a:lnTo>
                <a:lnTo>
                  <a:pt x="4733" y="0"/>
                </a:lnTo>
                <a:close/>
                <a:moveTo>
                  <a:pt x="10803" y="2177"/>
                </a:moveTo>
                <a:cubicBezTo>
                  <a:pt x="13371" y="2177"/>
                  <a:pt x="15938" y="2219"/>
                  <a:pt x="16672" y="2306"/>
                </a:cubicBezTo>
                <a:cubicBezTo>
                  <a:pt x="17228" y="2373"/>
                  <a:pt x="17719" y="2812"/>
                  <a:pt x="18135" y="3519"/>
                </a:cubicBezTo>
                <a:cubicBezTo>
                  <a:pt x="18923" y="4747"/>
                  <a:pt x="19467" y="7377"/>
                  <a:pt x="19467" y="10433"/>
                </a:cubicBezTo>
                <a:cubicBezTo>
                  <a:pt x="19462" y="12835"/>
                  <a:pt x="19122" y="14995"/>
                  <a:pt x="18593" y="16396"/>
                </a:cubicBezTo>
                <a:cubicBezTo>
                  <a:pt x="18021" y="18104"/>
                  <a:pt x="17175" y="19267"/>
                  <a:pt x="16074" y="19294"/>
                </a:cubicBezTo>
                <a:cubicBezTo>
                  <a:pt x="16057" y="19294"/>
                  <a:pt x="16041" y="19294"/>
                  <a:pt x="16025" y="19294"/>
                </a:cubicBezTo>
                <a:cubicBezTo>
                  <a:pt x="13612" y="19294"/>
                  <a:pt x="12949" y="16144"/>
                  <a:pt x="12430" y="12635"/>
                </a:cubicBezTo>
                <a:cubicBezTo>
                  <a:pt x="12420" y="12581"/>
                  <a:pt x="12414" y="12501"/>
                  <a:pt x="12403" y="12435"/>
                </a:cubicBezTo>
                <a:cubicBezTo>
                  <a:pt x="12112" y="10727"/>
                  <a:pt x="11528" y="9712"/>
                  <a:pt x="10826" y="9712"/>
                </a:cubicBezTo>
                <a:cubicBezTo>
                  <a:pt x="10826" y="9712"/>
                  <a:pt x="10821" y="9712"/>
                  <a:pt x="10821" y="9712"/>
                </a:cubicBezTo>
                <a:cubicBezTo>
                  <a:pt x="10255" y="9712"/>
                  <a:pt x="9538" y="10446"/>
                  <a:pt x="9192" y="12501"/>
                </a:cubicBezTo>
                <a:cubicBezTo>
                  <a:pt x="9187" y="12555"/>
                  <a:pt x="9181" y="12595"/>
                  <a:pt x="9170" y="12635"/>
                </a:cubicBezTo>
                <a:cubicBezTo>
                  <a:pt x="8657" y="16144"/>
                  <a:pt x="7994" y="19294"/>
                  <a:pt x="5576" y="19294"/>
                </a:cubicBezTo>
                <a:cubicBezTo>
                  <a:pt x="5560" y="19294"/>
                  <a:pt x="5543" y="19294"/>
                  <a:pt x="5527" y="19294"/>
                </a:cubicBezTo>
                <a:cubicBezTo>
                  <a:pt x="4334" y="19267"/>
                  <a:pt x="3432" y="17894"/>
                  <a:pt x="2866" y="15946"/>
                </a:cubicBezTo>
                <a:cubicBezTo>
                  <a:pt x="2423" y="14558"/>
                  <a:pt x="2149" y="12596"/>
                  <a:pt x="2149" y="10421"/>
                </a:cubicBezTo>
                <a:cubicBezTo>
                  <a:pt x="2149" y="8432"/>
                  <a:pt x="2380" y="6615"/>
                  <a:pt x="2758" y="5254"/>
                </a:cubicBezTo>
                <a:cubicBezTo>
                  <a:pt x="2758" y="5241"/>
                  <a:pt x="2763" y="5229"/>
                  <a:pt x="2763" y="5229"/>
                </a:cubicBezTo>
                <a:cubicBezTo>
                  <a:pt x="2779" y="5176"/>
                  <a:pt x="2795" y="5121"/>
                  <a:pt x="2817" y="5054"/>
                </a:cubicBezTo>
                <a:cubicBezTo>
                  <a:pt x="2984" y="4480"/>
                  <a:pt x="3184" y="4001"/>
                  <a:pt x="3400" y="3640"/>
                </a:cubicBezTo>
                <a:cubicBezTo>
                  <a:pt x="3827" y="2866"/>
                  <a:pt x="4345" y="2373"/>
                  <a:pt x="4933" y="2306"/>
                </a:cubicBezTo>
                <a:cubicBezTo>
                  <a:pt x="5667" y="2219"/>
                  <a:pt x="8235" y="2177"/>
                  <a:pt x="10803" y="2177"/>
                </a:cubicBezTo>
                <a:close/>
              </a:path>
            </a:pathLst>
          </a:custGeom>
          <a:gradFill>
            <a:gsLst>
              <a:gs pos="0">
                <a:srgbClr val="FF00F7"/>
              </a:gs>
              <a:gs pos="100000">
                <a:srgbClr val="00E8FF"/>
              </a:gs>
            </a:gsLst>
            <a:lin ang="3965999"/>
          </a:gra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Rechteck"/>
          <p:cNvSpPr txBox="1"/>
          <p:nvPr/>
        </p:nvSpPr>
        <p:spPr>
          <a:xfrm>
            <a:off x="0" y="6843070"/>
            <a:ext cx="7795116" cy="4857076"/>
          </a:xfrm>
          <a:prstGeom prst="rect">
            <a:avLst/>
          </a:prstGeom>
          <a:solidFill>
            <a:srgbClr val="EEEEEE"/>
          </a:solidFill>
          <a:ln w="12700">
            <a:miter lim="400000"/>
          </a:ln>
        </p:spPr>
        <p:txBody>
          <a:bodyPr lIns="50800" tIns="50800" rIns="50800" bIns="50800" anchor="ctr"/>
          <a:lstStyle/>
          <a:p>
            <a:pPr algn="ctr" defTabSz="457200">
              <a:lnSpc>
                <a:spcPct val="100000"/>
              </a:lnSpc>
              <a:spcBef>
                <a:spcPts val="0"/>
              </a:spcBef>
              <a:defRPr sz="4300">
                <a:solidFill>
                  <a:srgbClr val="5E5E5E"/>
                </a:solidFill>
                <a:latin typeface="Fira Sans Medium"/>
                <a:ea typeface="Fira Sans Medium"/>
                <a:cs typeface="Fira Sans Medium"/>
                <a:sym typeface="Fira Sans Medium"/>
              </a:defRPr>
            </a:pPr>
            <a:endParaRPr/>
          </a:p>
        </p:txBody>
      </p:sp>
      <p:pic>
        <p:nvPicPr>
          <p:cNvPr id="335" name="bbOERg-dark.png" descr="bbOERg-dark.png"/>
          <p:cNvPicPr>
            <a:picLocks noChangeAspect="1"/>
          </p:cNvPicPr>
          <p:nvPr/>
        </p:nvPicPr>
        <p:blipFill>
          <a:blip r:embed="rId2"/>
          <a:stretch>
            <a:fillRect/>
          </a:stretch>
        </p:blipFill>
        <p:spPr>
          <a:xfrm>
            <a:off x="256281" y="271552"/>
            <a:ext cx="7404513" cy="1457450"/>
          </a:xfrm>
          <a:prstGeom prst="rect">
            <a:avLst/>
          </a:prstGeom>
          <a:ln w="12700">
            <a:miter lim="400000"/>
          </a:ln>
        </p:spPr>
      </p:pic>
      <p:sp>
        <p:nvSpPr>
          <p:cNvPr id="336" name="Teilziele über alle Hochschulen"/>
          <p:cNvSpPr txBox="1"/>
          <p:nvPr/>
        </p:nvSpPr>
        <p:spPr>
          <a:xfrm>
            <a:off x="573078" y="1950049"/>
            <a:ext cx="6745060" cy="673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a:spcBef>
                <a:spcPts val="0"/>
              </a:spcBef>
              <a:defRPr sz="3700">
                <a:latin typeface="Fira Sans Regular"/>
                <a:ea typeface="Fira Sans Regular"/>
                <a:cs typeface="Fira Sans Regular"/>
                <a:sym typeface="Fira Sans Regular"/>
              </a:defRPr>
            </a:lvl1pPr>
          </a:lstStyle>
          <a:p>
            <a:r>
              <a:t>Teilziele über alle Hochschulen</a:t>
            </a:r>
          </a:p>
        </p:txBody>
      </p:sp>
      <p:sp>
        <p:nvSpPr>
          <p:cNvPr id="337" name="OER-Akteure identifizieren…"/>
          <p:cNvSpPr txBox="1"/>
          <p:nvPr/>
        </p:nvSpPr>
        <p:spPr>
          <a:xfrm>
            <a:off x="-68874" y="2795982"/>
            <a:ext cx="9066436" cy="30911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1079500" lvl="1" indent="-469900">
              <a:spcBef>
                <a:spcPts val="1100"/>
              </a:spcBef>
              <a:buSzPct val="123000"/>
              <a:buChar char="‣"/>
              <a:defRPr sz="3200">
                <a:solidFill>
                  <a:srgbClr val="D5D5D5"/>
                </a:solidFill>
                <a:latin typeface="Avenir Next Medium"/>
                <a:ea typeface="Avenir Next Medium"/>
                <a:cs typeface="Avenir Next Medium"/>
                <a:sym typeface="Avenir Next Medium"/>
              </a:defRPr>
            </a:pPr>
            <a:r>
              <a:rPr>
                <a:latin typeface="Avenir Next Regular"/>
                <a:ea typeface="Avenir Next Regular"/>
                <a:cs typeface="Avenir Next Regular"/>
                <a:sym typeface="Avenir Next Regular"/>
              </a:rPr>
              <a:t>OER-Akteure identifizieren</a:t>
            </a:r>
          </a:p>
          <a:p>
            <a:pPr marL="1079500" lvl="1" indent="-469900">
              <a:spcBef>
                <a:spcPts val="1100"/>
              </a:spcBef>
              <a:buSzPct val="123000"/>
              <a:buChar char="‣"/>
              <a:defRPr sz="3200" b="1">
                <a:gradFill flip="none" rotWithShape="1">
                  <a:gsLst>
                    <a:gs pos="0">
                      <a:srgbClr val="00E8FF"/>
                    </a:gs>
                    <a:gs pos="100000">
                      <a:srgbClr val="FF00F7"/>
                    </a:gs>
                  </a:gsLst>
                  <a:lin ang="3965999" scaled="0"/>
                </a:gradFill>
                <a:latin typeface="Avenir Next Regular"/>
                <a:ea typeface="Avenir Next Regular"/>
                <a:cs typeface="Avenir Next Regular"/>
                <a:sym typeface="Avenir Next Regular"/>
              </a:defRPr>
            </a:pPr>
            <a:r>
              <a:t>OER-Umfeldanalyse erheben</a:t>
            </a:r>
          </a:p>
          <a:p>
            <a:pPr marL="1079500" lvl="1" indent="-469900">
              <a:spcBef>
                <a:spcPts val="1100"/>
              </a:spcBef>
              <a:buSzPct val="123000"/>
              <a:buChar char="‣"/>
              <a:defRPr sz="3200">
                <a:solidFill>
                  <a:srgbClr val="D5D5D5"/>
                </a:solidFill>
                <a:latin typeface="Avenir Next Medium"/>
                <a:ea typeface="Avenir Next Medium"/>
                <a:cs typeface="Avenir Next Medium"/>
                <a:sym typeface="Avenir Next Medium"/>
              </a:defRPr>
            </a:pPr>
            <a:r>
              <a:rPr>
                <a:latin typeface="Avenir Next Regular"/>
                <a:ea typeface="Avenir Next Regular"/>
                <a:cs typeface="Avenir Next Regular"/>
                <a:sym typeface="Avenir Next Regular"/>
              </a:rPr>
              <a:t>OER-Infrastrukturen analysieren </a:t>
            </a:r>
            <a:br>
              <a:rPr>
                <a:latin typeface="Avenir Next Regular"/>
                <a:ea typeface="Avenir Next Regular"/>
                <a:cs typeface="Avenir Next Regular"/>
                <a:sym typeface="Avenir Next Regular"/>
              </a:rPr>
            </a:br>
            <a:r>
              <a:rPr>
                <a:latin typeface="Avenir Next Regular"/>
                <a:ea typeface="Avenir Next Regular"/>
                <a:cs typeface="Avenir Next Regular"/>
                <a:sym typeface="Avenir Next Regular"/>
              </a:rPr>
              <a:t>und (weiter-)entwickeln</a:t>
            </a:r>
          </a:p>
          <a:p>
            <a:pPr marL="1079500" lvl="1" indent="-469900">
              <a:spcBef>
                <a:spcPts val="1100"/>
              </a:spcBef>
              <a:buSzPct val="123000"/>
              <a:buChar char="‣"/>
              <a:defRPr sz="3200">
                <a:solidFill>
                  <a:srgbClr val="D5D5D5"/>
                </a:solidFill>
                <a:latin typeface="Avenir Next Medium"/>
                <a:ea typeface="Avenir Next Medium"/>
                <a:cs typeface="Avenir Next Medium"/>
                <a:sym typeface="Avenir Next Medium"/>
              </a:defRPr>
            </a:pPr>
            <a:r>
              <a:rPr>
                <a:latin typeface="Avenir Next Regular"/>
                <a:ea typeface="Avenir Next Regular"/>
                <a:cs typeface="Avenir Next Regular"/>
                <a:sym typeface="Avenir Next Regular"/>
              </a:rPr>
              <a:t>OER-Community aufbauen</a:t>
            </a:r>
          </a:p>
        </p:txBody>
      </p:sp>
      <p:pic>
        <p:nvPicPr>
          <p:cNvPr id="338" name="BrandenbOERg OER-Matrix (verschoben).pdf" descr="BrandenbOERg OER-Matrix (verschoben).pdf"/>
          <p:cNvPicPr>
            <a:picLocks noChangeAspect="1"/>
          </p:cNvPicPr>
          <p:nvPr/>
        </p:nvPicPr>
        <p:blipFill>
          <a:blip r:embed="rId3"/>
          <a:stretch>
            <a:fillRect/>
          </a:stretch>
        </p:blipFill>
        <p:spPr>
          <a:xfrm>
            <a:off x="7950942" y="1249235"/>
            <a:ext cx="16768517" cy="11856533"/>
          </a:xfrm>
          <a:prstGeom prst="rect">
            <a:avLst/>
          </a:prstGeom>
          <a:ln w="12700">
            <a:miter lim="400000"/>
          </a:ln>
        </p:spPr>
      </p:pic>
      <p:sp>
        <p:nvSpPr>
          <p:cNvPr id="339" name="Welche OER-spezifischen Bedürfnisse und Ausgangslagen sind an den Hochschulen vorhanden?"/>
          <p:cNvSpPr txBox="1"/>
          <p:nvPr/>
        </p:nvSpPr>
        <p:spPr>
          <a:xfrm>
            <a:off x="813847" y="8715291"/>
            <a:ext cx="6745060" cy="259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00000"/>
              </a:lnSpc>
              <a:spcBef>
                <a:spcPts val="0"/>
              </a:spcBef>
              <a:defRPr sz="4100">
                <a:solidFill>
                  <a:srgbClr val="5E5E5E"/>
                </a:solidFill>
                <a:latin typeface="Fira Sans Regular"/>
                <a:ea typeface="Fira Sans Regular"/>
                <a:cs typeface="Fira Sans Regular"/>
                <a:sym typeface="Fira Sans Regular"/>
              </a:defRPr>
            </a:lvl1pPr>
          </a:lstStyle>
          <a:p>
            <a:r>
              <a:t>Welche OER-spezifischen Bedürfnisse und Ausgangslagen sind an den Hochschulen vorhanden?</a:t>
            </a:r>
          </a:p>
        </p:txBody>
      </p:sp>
      <p:sp>
        <p:nvSpPr>
          <p:cNvPr id="340" name="Schutzbrille"/>
          <p:cNvSpPr/>
          <p:nvPr/>
        </p:nvSpPr>
        <p:spPr>
          <a:xfrm>
            <a:off x="917043" y="7472256"/>
            <a:ext cx="2475762" cy="1002085"/>
          </a:xfrm>
          <a:custGeom>
            <a:avLst/>
            <a:gdLst/>
            <a:ahLst/>
            <a:cxnLst>
              <a:cxn ang="0">
                <a:pos x="wd2" y="hd2"/>
              </a:cxn>
              <a:cxn ang="5400000">
                <a:pos x="wd2" y="hd2"/>
              </a:cxn>
              <a:cxn ang="10800000">
                <a:pos x="wd2" y="hd2"/>
              </a:cxn>
              <a:cxn ang="16200000">
                <a:pos x="wd2" y="hd2"/>
              </a:cxn>
            </a:cxnLst>
            <a:rect l="0" t="0" r="r" b="b"/>
            <a:pathLst>
              <a:path w="21585" h="21600" extrusionOk="0">
                <a:moveTo>
                  <a:pt x="4733" y="0"/>
                </a:moveTo>
                <a:cubicBezTo>
                  <a:pt x="3567" y="280"/>
                  <a:pt x="2617" y="1572"/>
                  <a:pt x="1980" y="3707"/>
                </a:cubicBezTo>
                <a:cubicBezTo>
                  <a:pt x="1829" y="4214"/>
                  <a:pt x="1705" y="4764"/>
                  <a:pt x="1597" y="5337"/>
                </a:cubicBezTo>
                <a:lnTo>
                  <a:pt x="302" y="5337"/>
                </a:lnTo>
                <a:cubicBezTo>
                  <a:pt x="135" y="5337"/>
                  <a:pt x="0" y="5670"/>
                  <a:pt x="0" y="6084"/>
                </a:cubicBezTo>
                <a:lnTo>
                  <a:pt x="0" y="12301"/>
                </a:lnTo>
                <a:cubicBezTo>
                  <a:pt x="0" y="12715"/>
                  <a:pt x="135" y="13048"/>
                  <a:pt x="302" y="13048"/>
                </a:cubicBezTo>
                <a:lnTo>
                  <a:pt x="1322" y="13048"/>
                </a:lnTo>
                <a:cubicBezTo>
                  <a:pt x="1754" y="17558"/>
                  <a:pt x="3189" y="21547"/>
                  <a:pt x="5488" y="21587"/>
                </a:cubicBezTo>
                <a:cubicBezTo>
                  <a:pt x="5510" y="21587"/>
                  <a:pt x="5527" y="21587"/>
                  <a:pt x="5549" y="21587"/>
                </a:cubicBezTo>
                <a:cubicBezTo>
                  <a:pt x="6947" y="21587"/>
                  <a:pt x="7988" y="20749"/>
                  <a:pt x="8738" y="19015"/>
                </a:cubicBezTo>
                <a:cubicBezTo>
                  <a:pt x="9435" y="17400"/>
                  <a:pt x="9797" y="15225"/>
                  <a:pt x="10110" y="13143"/>
                </a:cubicBezTo>
                <a:cubicBezTo>
                  <a:pt x="10250" y="12223"/>
                  <a:pt x="10557" y="11888"/>
                  <a:pt x="10799" y="11888"/>
                </a:cubicBezTo>
                <a:cubicBezTo>
                  <a:pt x="11107" y="11888"/>
                  <a:pt x="11361" y="12356"/>
                  <a:pt x="11474" y="13143"/>
                </a:cubicBezTo>
                <a:cubicBezTo>
                  <a:pt x="12127" y="17600"/>
                  <a:pt x="12969" y="21600"/>
                  <a:pt x="16035" y="21600"/>
                </a:cubicBezTo>
                <a:cubicBezTo>
                  <a:pt x="16056" y="21600"/>
                  <a:pt x="16072" y="21600"/>
                  <a:pt x="16094" y="21600"/>
                </a:cubicBezTo>
                <a:cubicBezTo>
                  <a:pt x="18393" y="21560"/>
                  <a:pt x="19830" y="17570"/>
                  <a:pt x="20261" y="13060"/>
                </a:cubicBezTo>
                <a:lnTo>
                  <a:pt x="21282" y="13060"/>
                </a:lnTo>
                <a:cubicBezTo>
                  <a:pt x="21449" y="13060"/>
                  <a:pt x="21584" y="12727"/>
                  <a:pt x="21584" y="12314"/>
                </a:cubicBezTo>
                <a:lnTo>
                  <a:pt x="21584" y="6096"/>
                </a:lnTo>
                <a:cubicBezTo>
                  <a:pt x="21600" y="5669"/>
                  <a:pt x="21464" y="5337"/>
                  <a:pt x="21297" y="5337"/>
                </a:cubicBezTo>
                <a:lnTo>
                  <a:pt x="20002" y="5337"/>
                </a:lnTo>
                <a:cubicBezTo>
                  <a:pt x="19894" y="4764"/>
                  <a:pt x="19765" y="4214"/>
                  <a:pt x="19619" y="3707"/>
                </a:cubicBezTo>
                <a:cubicBezTo>
                  <a:pt x="18987" y="1559"/>
                  <a:pt x="18032" y="280"/>
                  <a:pt x="16866" y="0"/>
                </a:cubicBezTo>
                <a:lnTo>
                  <a:pt x="16849" y="0"/>
                </a:lnTo>
                <a:lnTo>
                  <a:pt x="4760" y="0"/>
                </a:lnTo>
                <a:lnTo>
                  <a:pt x="4733" y="0"/>
                </a:lnTo>
                <a:close/>
                <a:moveTo>
                  <a:pt x="10803" y="2177"/>
                </a:moveTo>
                <a:cubicBezTo>
                  <a:pt x="13371" y="2177"/>
                  <a:pt x="15938" y="2219"/>
                  <a:pt x="16672" y="2306"/>
                </a:cubicBezTo>
                <a:cubicBezTo>
                  <a:pt x="17228" y="2373"/>
                  <a:pt x="17719" y="2812"/>
                  <a:pt x="18135" y="3519"/>
                </a:cubicBezTo>
                <a:cubicBezTo>
                  <a:pt x="18923" y="4747"/>
                  <a:pt x="19467" y="7377"/>
                  <a:pt x="19467" y="10433"/>
                </a:cubicBezTo>
                <a:cubicBezTo>
                  <a:pt x="19462" y="12835"/>
                  <a:pt x="19122" y="14995"/>
                  <a:pt x="18593" y="16396"/>
                </a:cubicBezTo>
                <a:cubicBezTo>
                  <a:pt x="18021" y="18104"/>
                  <a:pt x="17175" y="19267"/>
                  <a:pt x="16074" y="19294"/>
                </a:cubicBezTo>
                <a:cubicBezTo>
                  <a:pt x="16057" y="19294"/>
                  <a:pt x="16041" y="19294"/>
                  <a:pt x="16025" y="19294"/>
                </a:cubicBezTo>
                <a:cubicBezTo>
                  <a:pt x="13612" y="19294"/>
                  <a:pt x="12949" y="16144"/>
                  <a:pt x="12430" y="12635"/>
                </a:cubicBezTo>
                <a:cubicBezTo>
                  <a:pt x="12420" y="12581"/>
                  <a:pt x="12414" y="12501"/>
                  <a:pt x="12403" y="12435"/>
                </a:cubicBezTo>
                <a:cubicBezTo>
                  <a:pt x="12112" y="10727"/>
                  <a:pt x="11528" y="9712"/>
                  <a:pt x="10826" y="9712"/>
                </a:cubicBezTo>
                <a:cubicBezTo>
                  <a:pt x="10826" y="9712"/>
                  <a:pt x="10821" y="9712"/>
                  <a:pt x="10821" y="9712"/>
                </a:cubicBezTo>
                <a:cubicBezTo>
                  <a:pt x="10255" y="9712"/>
                  <a:pt x="9538" y="10446"/>
                  <a:pt x="9192" y="12501"/>
                </a:cubicBezTo>
                <a:cubicBezTo>
                  <a:pt x="9187" y="12555"/>
                  <a:pt x="9181" y="12595"/>
                  <a:pt x="9170" y="12635"/>
                </a:cubicBezTo>
                <a:cubicBezTo>
                  <a:pt x="8657" y="16144"/>
                  <a:pt x="7994" y="19294"/>
                  <a:pt x="5576" y="19294"/>
                </a:cubicBezTo>
                <a:cubicBezTo>
                  <a:pt x="5560" y="19294"/>
                  <a:pt x="5543" y="19294"/>
                  <a:pt x="5527" y="19294"/>
                </a:cubicBezTo>
                <a:cubicBezTo>
                  <a:pt x="4334" y="19267"/>
                  <a:pt x="3432" y="17894"/>
                  <a:pt x="2866" y="15946"/>
                </a:cubicBezTo>
                <a:cubicBezTo>
                  <a:pt x="2423" y="14558"/>
                  <a:pt x="2149" y="12596"/>
                  <a:pt x="2149" y="10421"/>
                </a:cubicBezTo>
                <a:cubicBezTo>
                  <a:pt x="2149" y="8432"/>
                  <a:pt x="2380" y="6615"/>
                  <a:pt x="2758" y="5254"/>
                </a:cubicBezTo>
                <a:cubicBezTo>
                  <a:pt x="2758" y="5241"/>
                  <a:pt x="2763" y="5229"/>
                  <a:pt x="2763" y="5229"/>
                </a:cubicBezTo>
                <a:cubicBezTo>
                  <a:pt x="2779" y="5176"/>
                  <a:pt x="2795" y="5121"/>
                  <a:pt x="2817" y="5054"/>
                </a:cubicBezTo>
                <a:cubicBezTo>
                  <a:pt x="2984" y="4480"/>
                  <a:pt x="3184" y="4001"/>
                  <a:pt x="3400" y="3640"/>
                </a:cubicBezTo>
                <a:cubicBezTo>
                  <a:pt x="3827" y="2866"/>
                  <a:pt x="4345" y="2373"/>
                  <a:pt x="4933" y="2306"/>
                </a:cubicBezTo>
                <a:cubicBezTo>
                  <a:pt x="5667" y="2219"/>
                  <a:pt x="8235" y="2177"/>
                  <a:pt x="10803" y="2177"/>
                </a:cubicBezTo>
                <a:close/>
              </a:path>
            </a:pathLst>
          </a:custGeom>
          <a:gradFill>
            <a:gsLst>
              <a:gs pos="0">
                <a:srgbClr val="FF00F7"/>
              </a:gs>
              <a:gs pos="100000">
                <a:srgbClr val="00E8FF"/>
              </a:gs>
            </a:gsLst>
            <a:lin ang="3965999"/>
          </a:gra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med" p14:dur="600">
        <p:dissolve/>
      </p:transition>
    </mc:Choice>
    <mc:Fallback xmlns:a14="http://schemas.microsoft.com/office/drawing/2010/main" xmlns:m="http://schemas.openxmlformats.org/officeDocument/2006/math" xmlns="">
      <p:transition spd="fast">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Rechteck"/>
          <p:cNvSpPr txBox="1"/>
          <p:nvPr/>
        </p:nvSpPr>
        <p:spPr>
          <a:xfrm>
            <a:off x="0" y="6843070"/>
            <a:ext cx="7795116" cy="4857076"/>
          </a:xfrm>
          <a:prstGeom prst="rect">
            <a:avLst/>
          </a:prstGeom>
          <a:solidFill>
            <a:srgbClr val="EEEEEE"/>
          </a:solidFill>
          <a:ln w="12700">
            <a:miter lim="400000"/>
          </a:ln>
        </p:spPr>
        <p:txBody>
          <a:bodyPr lIns="50800" tIns="50800" rIns="50800" bIns="50800" anchor="ctr"/>
          <a:lstStyle/>
          <a:p>
            <a:pPr algn="ctr" defTabSz="457200">
              <a:lnSpc>
                <a:spcPct val="100000"/>
              </a:lnSpc>
              <a:spcBef>
                <a:spcPts val="0"/>
              </a:spcBef>
              <a:defRPr sz="4300">
                <a:solidFill>
                  <a:srgbClr val="5E5E5E"/>
                </a:solidFill>
                <a:latin typeface="Fira Sans Medium"/>
                <a:ea typeface="Fira Sans Medium"/>
                <a:cs typeface="Fira Sans Medium"/>
                <a:sym typeface="Fira Sans Medium"/>
              </a:defRPr>
            </a:pPr>
            <a:endParaRPr/>
          </a:p>
        </p:txBody>
      </p:sp>
      <p:pic>
        <p:nvPicPr>
          <p:cNvPr id="343" name="bbOERg-dark.png" descr="bbOERg-dark.png"/>
          <p:cNvPicPr>
            <a:picLocks noChangeAspect="1"/>
          </p:cNvPicPr>
          <p:nvPr/>
        </p:nvPicPr>
        <p:blipFill>
          <a:blip r:embed="rId2"/>
          <a:stretch>
            <a:fillRect/>
          </a:stretch>
        </p:blipFill>
        <p:spPr>
          <a:xfrm>
            <a:off x="256281" y="271552"/>
            <a:ext cx="7404513" cy="1457450"/>
          </a:xfrm>
          <a:prstGeom prst="rect">
            <a:avLst/>
          </a:prstGeom>
          <a:ln w="12700">
            <a:miter lim="400000"/>
          </a:ln>
        </p:spPr>
      </p:pic>
      <p:sp>
        <p:nvSpPr>
          <p:cNvPr id="344" name="Teilziele über alle Hochschulen"/>
          <p:cNvSpPr txBox="1"/>
          <p:nvPr/>
        </p:nvSpPr>
        <p:spPr>
          <a:xfrm>
            <a:off x="573078" y="1950049"/>
            <a:ext cx="6745060" cy="673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a:spcBef>
                <a:spcPts val="0"/>
              </a:spcBef>
              <a:defRPr sz="3700">
                <a:latin typeface="Fira Sans Regular"/>
                <a:ea typeface="Fira Sans Regular"/>
                <a:cs typeface="Fira Sans Regular"/>
                <a:sym typeface="Fira Sans Regular"/>
              </a:defRPr>
            </a:lvl1pPr>
          </a:lstStyle>
          <a:p>
            <a:r>
              <a:t>Teilziele über alle Hochschulen</a:t>
            </a:r>
          </a:p>
        </p:txBody>
      </p:sp>
      <p:sp>
        <p:nvSpPr>
          <p:cNvPr id="345" name="OER-Akteure identifizieren…"/>
          <p:cNvSpPr txBox="1"/>
          <p:nvPr/>
        </p:nvSpPr>
        <p:spPr>
          <a:xfrm>
            <a:off x="-68874" y="2795982"/>
            <a:ext cx="9066436" cy="30911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1079500" lvl="1" indent="-469900">
              <a:spcBef>
                <a:spcPts val="1100"/>
              </a:spcBef>
              <a:buSzPct val="123000"/>
              <a:buChar char="‣"/>
              <a:defRPr sz="3200">
                <a:solidFill>
                  <a:srgbClr val="D5D5D5"/>
                </a:solidFill>
                <a:latin typeface="Avenir Next Medium"/>
                <a:ea typeface="Avenir Next Medium"/>
                <a:cs typeface="Avenir Next Medium"/>
                <a:sym typeface="Avenir Next Medium"/>
              </a:defRPr>
            </a:pPr>
            <a:r>
              <a:rPr>
                <a:latin typeface="Avenir Next Regular"/>
                <a:ea typeface="Avenir Next Regular"/>
                <a:cs typeface="Avenir Next Regular"/>
                <a:sym typeface="Avenir Next Regular"/>
              </a:rPr>
              <a:t>OER-Akteure identifizieren</a:t>
            </a:r>
          </a:p>
          <a:p>
            <a:pPr marL="1079500" lvl="1" indent="-469900">
              <a:spcBef>
                <a:spcPts val="1100"/>
              </a:spcBef>
              <a:buSzPct val="123000"/>
              <a:buChar char="‣"/>
              <a:defRPr sz="3200" b="1">
                <a:gradFill flip="none" rotWithShape="1">
                  <a:gsLst>
                    <a:gs pos="0">
                      <a:srgbClr val="00E8FF"/>
                    </a:gs>
                    <a:gs pos="100000">
                      <a:srgbClr val="FF00F7"/>
                    </a:gs>
                  </a:gsLst>
                  <a:lin ang="3965999" scaled="0"/>
                </a:gradFill>
                <a:latin typeface="Avenir Next Regular"/>
                <a:ea typeface="Avenir Next Regular"/>
                <a:cs typeface="Avenir Next Regular"/>
                <a:sym typeface="Avenir Next Regular"/>
              </a:defRPr>
            </a:pPr>
            <a:r>
              <a:t>OER-Umfeldanalyse erheben</a:t>
            </a:r>
          </a:p>
          <a:p>
            <a:pPr marL="1079500" lvl="1" indent="-469900">
              <a:spcBef>
                <a:spcPts val="1100"/>
              </a:spcBef>
              <a:buSzPct val="123000"/>
              <a:buChar char="‣"/>
              <a:defRPr sz="3200">
                <a:solidFill>
                  <a:srgbClr val="D5D5D5"/>
                </a:solidFill>
                <a:latin typeface="Avenir Next Medium"/>
                <a:ea typeface="Avenir Next Medium"/>
                <a:cs typeface="Avenir Next Medium"/>
                <a:sym typeface="Avenir Next Medium"/>
              </a:defRPr>
            </a:pPr>
            <a:r>
              <a:rPr>
                <a:latin typeface="Avenir Next Regular"/>
                <a:ea typeface="Avenir Next Regular"/>
                <a:cs typeface="Avenir Next Regular"/>
                <a:sym typeface="Avenir Next Regular"/>
              </a:rPr>
              <a:t>OER-Infrastrukturen analysieren </a:t>
            </a:r>
            <a:br>
              <a:rPr>
                <a:latin typeface="Avenir Next Regular"/>
                <a:ea typeface="Avenir Next Regular"/>
                <a:cs typeface="Avenir Next Regular"/>
                <a:sym typeface="Avenir Next Regular"/>
              </a:rPr>
            </a:br>
            <a:r>
              <a:rPr>
                <a:latin typeface="Avenir Next Regular"/>
                <a:ea typeface="Avenir Next Regular"/>
                <a:cs typeface="Avenir Next Regular"/>
                <a:sym typeface="Avenir Next Regular"/>
              </a:rPr>
              <a:t>und (weiter-)entwickeln</a:t>
            </a:r>
          </a:p>
          <a:p>
            <a:pPr marL="1079500" lvl="1" indent="-469900">
              <a:spcBef>
                <a:spcPts val="1100"/>
              </a:spcBef>
              <a:buSzPct val="123000"/>
              <a:buChar char="‣"/>
              <a:defRPr sz="3200">
                <a:solidFill>
                  <a:srgbClr val="D5D5D5"/>
                </a:solidFill>
                <a:latin typeface="Avenir Next Medium"/>
                <a:ea typeface="Avenir Next Medium"/>
                <a:cs typeface="Avenir Next Medium"/>
                <a:sym typeface="Avenir Next Medium"/>
              </a:defRPr>
            </a:pPr>
            <a:r>
              <a:rPr>
                <a:latin typeface="Avenir Next Regular"/>
                <a:ea typeface="Avenir Next Regular"/>
                <a:cs typeface="Avenir Next Regular"/>
                <a:sym typeface="Avenir Next Regular"/>
              </a:rPr>
              <a:t>OER-Community aufbauen</a:t>
            </a:r>
          </a:p>
        </p:txBody>
      </p:sp>
      <p:pic>
        <p:nvPicPr>
          <p:cNvPr id="346" name="BrandenbOERg OER-Matrix (verschoben).pdf" descr="BrandenbOERg OER-Matrix (verschoben).pdf"/>
          <p:cNvPicPr>
            <a:picLocks noChangeAspect="1"/>
          </p:cNvPicPr>
          <p:nvPr/>
        </p:nvPicPr>
        <p:blipFill>
          <a:blip r:embed="rId3"/>
          <a:stretch>
            <a:fillRect/>
          </a:stretch>
        </p:blipFill>
        <p:spPr>
          <a:xfrm>
            <a:off x="8767043" y="2736325"/>
            <a:ext cx="3969008" cy="2806370"/>
          </a:xfrm>
          <a:prstGeom prst="rect">
            <a:avLst/>
          </a:prstGeom>
          <a:ln w="12700">
            <a:miter lim="400000"/>
          </a:ln>
        </p:spPr>
      </p:pic>
      <p:graphicFrame>
        <p:nvGraphicFramePr>
          <p:cNvPr id="347" name="Tabelle"/>
          <p:cNvGraphicFramePr/>
          <p:nvPr/>
        </p:nvGraphicFramePr>
        <p:xfrm>
          <a:off x="8954024" y="8080176"/>
          <a:ext cx="14315320" cy="4235730"/>
        </p:xfrm>
        <a:graphic>
          <a:graphicData uri="http://schemas.openxmlformats.org/drawingml/2006/table">
            <a:tbl>
              <a:tblPr>
                <a:tableStyleId>{4C3C2611-4C71-4FC5-86AE-919BDF0F9419}</a:tableStyleId>
              </a:tblPr>
              <a:tblGrid>
                <a:gridCol w="1431532">
                  <a:extLst>
                    <a:ext uri="{9D8B030D-6E8A-4147-A177-3AD203B41FA5}">
                      <a16:colId xmlns:a16="http://schemas.microsoft.com/office/drawing/2014/main" val="20000"/>
                    </a:ext>
                  </a:extLst>
                </a:gridCol>
                <a:gridCol w="1431532">
                  <a:extLst>
                    <a:ext uri="{9D8B030D-6E8A-4147-A177-3AD203B41FA5}">
                      <a16:colId xmlns:a16="http://schemas.microsoft.com/office/drawing/2014/main" val="20001"/>
                    </a:ext>
                  </a:extLst>
                </a:gridCol>
                <a:gridCol w="1431532">
                  <a:extLst>
                    <a:ext uri="{9D8B030D-6E8A-4147-A177-3AD203B41FA5}">
                      <a16:colId xmlns:a16="http://schemas.microsoft.com/office/drawing/2014/main" val="20002"/>
                    </a:ext>
                  </a:extLst>
                </a:gridCol>
                <a:gridCol w="1431532">
                  <a:extLst>
                    <a:ext uri="{9D8B030D-6E8A-4147-A177-3AD203B41FA5}">
                      <a16:colId xmlns:a16="http://schemas.microsoft.com/office/drawing/2014/main" val="20003"/>
                    </a:ext>
                  </a:extLst>
                </a:gridCol>
                <a:gridCol w="1431532">
                  <a:extLst>
                    <a:ext uri="{9D8B030D-6E8A-4147-A177-3AD203B41FA5}">
                      <a16:colId xmlns:a16="http://schemas.microsoft.com/office/drawing/2014/main" val="20004"/>
                    </a:ext>
                  </a:extLst>
                </a:gridCol>
                <a:gridCol w="1431532">
                  <a:extLst>
                    <a:ext uri="{9D8B030D-6E8A-4147-A177-3AD203B41FA5}">
                      <a16:colId xmlns:a16="http://schemas.microsoft.com/office/drawing/2014/main" val="20005"/>
                    </a:ext>
                  </a:extLst>
                </a:gridCol>
                <a:gridCol w="1431532">
                  <a:extLst>
                    <a:ext uri="{9D8B030D-6E8A-4147-A177-3AD203B41FA5}">
                      <a16:colId xmlns:a16="http://schemas.microsoft.com/office/drawing/2014/main" val="20006"/>
                    </a:ext>
                  </a:extLst>
                </a:gridCol>
                <a:gridCol w="1431532">
                  <a:extLst>
                    <a:ext uri="{9D8B030D-6E8A-4147-A177-3AD203B41FA5}">
                      <a16:colId xmlns:a16="http://schemas.microsoft.com/office/drawing/2014/main" val="20007"/>
                    </a:ext>
                  </a:extLst>
                </a:gridCol>
                <a:gridCol w="1431532">
                  <a:extLst>
                    <a:ext uri="{9D8B030D-6E8A-4147-A177-3AD203B41FA5}">
                      <a16:colId xmlns:a16="http://schemas.microsoft.com/office/drawing/2014/main" val="20008"/>
                    </a:ext>
                  </a:extLst>
                </a:gridCol>
                <a:gridCol w="1431532">
                  <a:extLst>
                    <a:ext uri="{9D8B030D-6E8A-4147-A177-3AD203B41FA5}">
                      <a16:colId xmlns:a16="http://schemas.microsoft.com/office/drawing/2014/main" val="20009"/>
                    </a:ext>
                  </a:extLst>
                </a:gridCol>
              </a:tblGrid>
              <a:tr h="1411910">
                <a:tc>
                  <a:txBody>
                    <a:bodyPr/>
                    <a:lstStyle/>
                    <a:p>
                      <a:pPr defTabSz="914400">
                        <a:defRPr sz="3200"/>
                      </a:pPr>
                      <a:endParaRPr/>
                    </a:p>
                  </a:txBody>
                  <a:tcPr marL="50800" marR="50800" marT="50800" marB="50800" anchor="ctr" horzOverflow="overflow">
                    <a:solidFill>
                      <a:srgbClr val="FF7E79"/>
                    </a:solidFill>
                  </a:tcPr>
                </a:tc>
                <a:tc>
                  <a:txBody>
                    <a:bodyPr/>
                    <a:lstStyle/>
                    <a:p>
                      <a:pPr defTabSz="914400">
                        <a:defRPr sz="3200">
                          <a:solidFill>
                            <a:srgbClr val="8EFA00"/>
                          </a:solidFill>
                        </a:defRPr>
                      </a:pPr>
                      <a:endParaRPr/>
                    </a:p>
                  </a:txBody>
                  <a:tcPr marL="50800" marR="50800" marT="50800" marB="50800" anchor="ctr" horzOverflow="overflow">
                    <a:solidFill>
                      <a:srgbClr val="73FA79"/>
                    </a:solidFill>
                  </a:tcPr>
                </a:tc>
                <a:tc>
                  <a:txBody>
                    <a:bodyPr/>
                    <a:lstStyle/>
                    <a:p>
                      <a:pPr defTabSz="914400">
                        <a:defRPr sz="3200"/>
                      </a:pPr>
                      <a:endParaRPr/>
                    </a:p>
                  </a:txBody>
                  <a:tcPr marL="50800" marR="50800" marT="50800" marB="50800" anchor="ctr" horzOverflow="overflow">
                    <a:solidFill>
                      <a:srgbClr val="FFFC79"/>
                    </a:solidFill>
                  </a:tcPr>
                </a:tc>
                <a:tc>
                  <a:txBody>
                    <a:bodyPr/>
                    <a:lstStyle/>
                    <a:p>
                      <a:pPr defTabSz="914400">
                        <a:defRPr sz="3200">
                          <a:solidFill>
                            <a:srgbClr val="8EFA00"/>
                          </a:solidFill>
                        </a:defRPr>
                      </a:pPr>
                      <a:endParaRPr/>
                    </a:p>
                  </a:txBody>
                  <a:tcPr marL="50800" marR="50800" marT="50800" marB="50800" anchor="ctr" horzOverflow="overflow">
                    <a:solidFill>
                      <a:srgbClr val="73FA79"/>
                    </a:solidFill>
                  </a:tcPr>
                </a:tc>
                <a:tc>
                  <a:txBody>
                    <a:bodyPr/>
                    <a:lstStyle/>
                    <a:p>
                      <a:pPr defTabSz="914400">
                        <a:defRPr sz="3200"/>
                      </a:pPr>
                      <a:endParaRPr/>
                    </a:p>
                  </a:txBody>
                  <a:tcPr marL="50800" marR="50800" marT="50800" marB="50800" anchor="ctr" horzOverflow="overflow">
                    <a:solidFill>
                      <a:srgbClr val="FFFC79"/>
                    </a:solidFill>
                  </a:tcPr>
                </a:tc>
                <a:tc>
                  <a:txBody>
                    <a:bodyPr/>
                    <a:lstStyle/>
                    <a:p>
                      <a:pPr defTabSz="914400">
                        <a:defRPr sz="3200">
                          <a:solidFill>
                            <a:srgbClr val="8EFA00"/>
                          </a:solidFill>
                        </a:defRPr>
                      </a:pPr>
                      <a:endParaRPr/>
                    </a:p>
                  </a:txBody>
                  <a:tcPr marL="50800" marR="50800" marT="50800" marB="50800" anchor="ctr" horzOverflow="overflow">
                    <a:solidFill>
                      <a:srgbClr val="73FA79"/>
                    </a:solidFill>
                  </a:tcPr>
                </a:tc>
                <a:tc>
                  <a:txBody>
                    <a:bodyPr/>
                    <a:lstStyle/>
                    <a:p>
                      <a:pPr defTabSz="914400">
                        <a:defRPr sz="3200">
                          <a:solidFill>
                            <a:srgbClr val="8EFA00"/>
                          </a:solidFill>
                        </a:defRPr>
                      </a:pPr>
                      <a:endParaRPr/>
                    </a:p>
                  </a:txBody>
                  <a:tcPr marL="50800" marR="50800" marT="50800" marB="50800" anchor="ctr" horzOverflow="overflow">
                    <a:solidFill>
                      <a:srgbClr val="73FA79"/>
                    </a:solidFill>
                  </a:tcPr>
                </a:tc>
                <a:tc>
                  <a:txBody>
                    <a:bodyPr/>
                    <a:lstStyle/>
                    <a:p>
                      <a:pPr defTabSz="914400">
                        <a:defRPr sz="3200">
                          <a:solidFill>
                            <a:srgbClr val="8EFA00"/>
                          </a:solidFill>
                        </a:defRPr>
                      </a:pPr>
                      <a:endParaRPr/>
                    </a:p>
                  </a:txBody>
                  <a:tcPr marL="50800" marR="50800" marT="50800" marB="50800" anchor="ctr" horzOverflow="overflow">
                    <a:solidFill>
                      <a:srgbClr val="73FA79"/>
                    </a:solidFill>
                  </a:tcPr>
                </a:tc>
                <a:tc>
                  <a:txBody>
                    <a:bodyPr/>
                    <a:lstStyle/>
                    <a:p>
                      <a:pPr defTabSz="914400">
                        <a:defRPr sz="3200">
                          <a:solidFill>
                            <a:srgbClr val="8EFA00"/>
                          </a:solidFill>
                        </a:defRPr>
                      </a:pPr>
                      <a:endParaRPr/>
                    </a:p>
                  </a:txBody>
                  <a:tcPr marL="50800" marR="50800" marT="50800" marB="50800" anchor="ctr" horzOverflow="overflow">
                    <a:solidFill>
                      <a:srgbClr val="73FA79"/>
                    </a:solidFill>
                  </a:tcPr>
                </a:tc>
                <a:tc>
                  <a:txBody>
                    <a:bodyPr/>
                    <a:lstStyle/>
                    <a:p>
                      <a:pPr defTabSz="914400">
                        <a:defRPr sz="3200">
                          <a:solidFill>
                            <a:srgbClr val="8EFA00"/>
                          </a:solidFill>
                        </a:defRPr>
                      </a:pPr>
                      <a:endParaRPr/>
                    </a:p>
                  </a:txBody>
                  <a:tcPr marL="50800" marR="50800" marT="50800" marB="50800" anchor="ctr" horzOverflow="overflow">
                    <a:solidFill>
                      <a:srgbClr val="73FA79"/>
                    </a:solidFill>
                  </a:tcPr>
                </a:tc>
                <a:extLst>
                  <a:ext uri="{0D108BD9-81ED-4DB2-BD59-A6C34878D82A}">
                    <a16:rowId xmlns:a16="http://schemas.microsoft.com/office/drawing/2014/main" val="10000"/>
                  </a:ext>
                </a:extLst>
              </a:tr>
              <a:tr h="1411910">
                <a:tc>
                  <a:txBody>
                    <a:bodyPr/>
                    <a:lstStyle/>
                    <a:p>
                      <a:pPr defTabSz="914400">
                        <a:defRPr sz="3200"/>
                      </a:pPr>
                      <a:endParaRPr/>
                    </a:p>
                  </a:txBody>
                  <a:tcPr marL="50800" marR="50800" marT="50800" marB="50800" anchor="ctr" horzOverflow="overflow">
                    <a:solidFill>
                      <a:srgbClr val="FFFC79"/>
                    </a:solidFill>
                  </a:tcPr>
                </a:tc>
                <a:tc>
                  <a:txBody>
                    <a:bodyPr/>
                    <a:lstStyle/>
                    <a:p>
                      <a:pPr defTabSz="914400">
                        <a:defRPr sz="3200"/>
                      </a:pPr>
                      <a:endParaRPr/>
                    </a:p>
                  </a:txBody>
                  <a:tcPr marL="50800" marR="50800" marT="50800" marB="50800" anchor="ctr" horzOverflow="overflow">
                    <a:solidFill>
                      <a:srgbClr val="FFFC79"/>
                    </a:solidFill>
                  </a:tcPr>
                </a:tc>
                <a:tc>
                  <a:txBody>
                    <a:bodyPr/>
                    <a:lstStyle/>
                    <a:p>
                      <a:pPr defTabSz="914400">
                        <a:defRPr sz="3200">
                          <a:solidFill>
                            <a:srgbClr val="8EFA00"/>
                          </a:solidFill>
                        </a:defRPr>
                      </a:pPr>
                      <a:endParaRPr/>
                    </a:p>
                  </a:txBody>
                  <a:tcPr marL="50800" marR="50800" marT="50800" marB="50800" anchor="ctr" horzOverflow="overflow">
                    <a:solidFill>
                      <a:srgbClr val="73FA79"/>
                    </a:solidFill>
                  </a:tcPr>
                </a:tc>
                <a:tc>
                  <a:txBody>
                    <a:bodyPr/>
                    <a:lstStyle/>
                    <a:p>
                      <a:pPr defTabSz="914400">
                        <a:defRPr sz="3200">
                          <a:solidFill>
                            <a:srgbClr val="8EFA00"/>
                          </a:solidFill>
                        </a:defRPr>
                      </a:pPr>
                      <a:endParaRPr/>
                    </a:p>
                  </a:txBody>
                  <a:tcPr marL="50800" marR="50800" marT="50800" marB="50800" anchor="ctr" horzOverflow="overflow">
                    <a:solidFill>
                      <a:srgbClr val="73FA79"/>
                    </a:solidFill>
                  </a:tcPr>
                </a:tc>
                <a:tc>
                  <a:txBody>
                    <a:bodyPr/>
                    <a:lstStyle/>
                    <a:p>
                      <a:pPr defTabSz="914400">
                        <a:defRPr sz="3200">
                          <a:solidFill>
                            <a:srgbClr val="8EFA00"/>
                          </a:solidFill>
                        </a:defRPr>
                      </a:pPr>
                      <a:endParaRPr/>
                    </a:p>
                  </a:txBody>
                  <a:tcPr marL="50800" marR="50800" marT="50800" marB="50800" anchor="ctr" horzOverflow="overflow">
                    <a:solidFill>
                      <a:srgbClr val="73FA79"/>
                    </a:solidFill>
                  </a:tcPr>
                </a:tc>
                <a:tc>
                  <a:txBody>
                    <a:bodyPr/>
                    <a:lstStyle/>
                    <a:p>
                      <a:pPr defTabSz="914400">
                        <a:defRPr sz="3200"/>
                      </a:pPr>
                      <a:endParaRPr/>
                    </a:p>
                  </a:txBody>
                  <a:tcPr marL="50800" marR="50800" marT="50800" marB="50800" anchor="ctr" horzOverflow="overflow">
                    <a:solidFill>
                      <a:srgbClr val="FFFC79"/>
                    </a:solidFill>
                  </a:tcPr>
                </a:tc>
                <a:tc>
                  <a:txBody>
                    <a:bodyPr/>
                    <a:lstStyle/>
                    <a:p>
                      <a:pPr defTabSz="914400">
                        <a:defRPr sz="3200">
                          <a:solidFill>
                            <a:srgbClr val="8EFA00"/>
                          </a:solidFill>
                        </a:defRPr>
                      </a:pPr>
                      <a:endParaRPr/>
                    </a:p>
                  </a:txBody>
                  <a:tcPr marL="50800" marR="50800" marT="50800" marB="50800" anchor="ctr" horzOverflow="overflow">
                    <a:solidFill>
                      <a:srgbClr val="73FA79"/>
                    </a:solidFill>
                  </a:tcPr>
                </a:tc>
                <a:tc>
                  <a:txBody>
                    <a:bodyPr/>
                    <a:lstStyle/>
                    <a:p>
                      <a:pPr defTabSz="914400">
                        <a:defRPr sz="3200">
                          <a:solidFill>
                            <a:srgbClr val="8EFA00"/>
                          </a:solidFill>
                        </a:defRPr>
                      </a:pPr>
                      <a:endParaRPr/>
                    </a:p>
                  </a:txBody>
                  <a:tcPr marL="50800" marR="50800" marT="50800" marB="50800" anchor="ctr" horzOverflow="overflow">
                    <a:solidFill>
                      <a:srgbClr val="73FA79"/>
                    </a:solidFill>
                  </a:tcPr>
                </a:tc>
                <a:tc>
                  <a:txBody>
                    <a:bodyPr/>
                    <a:lstStyle/>
                    <a:p>
                      <a:pPr defTabSz="914400">
                        <a:defRPr sz="3200"/>
                      </a:pPr>
                      <a:endParaRPr/>
                    </a:p>
                  </a:txBody>
                  <a:tcPr marL="50800" marR="50800" marT="50800" marB="50800" anchor="ctr" horzOverflow="overflow">
                    <a:solidFill>
                      <a:srgbClr val="FFFC79"/>
                    </a:solidFill>
                  </a:tcPr>
                </a:tc>
                <a:tc>
                  <a:txBody>
                    <a:bodyPr/>
                    <a:lstStyle/>
                    <a:p>
                      <a:pPr defTabSz="914400">
                        <a:defRPr sz="3200">
                          <a:solidFill>
                            <a:srgbClr val="8EFA00"/>
                          </a:solidFill>
                        </a:defRPr>
                      </a:pPr>
                      <a:endParaRPr/>
                    </a:p>
                  </a:txBody>
                  <a:tcPr marL="50800" marR="50800" marT="50800" marB="50800" anchor="ctr" horzOverflow="overflow">
                    <a:solidFill>
                      <a:srgbClr val="73FA79"/>
                    </a:solidFill>
                  </a:tcPr>
                </a:tc>
                <a:extLst>
                  <a:ext uri="{0D108BD9-81ED-4DB2-BD59-A6C34878D82A}">
                    <a16:rowId xmlns:a16="http://schemas.microsoft.com/office/drawing/2014/main" val="10001"/>
                  </a:ext>
                </a:extLst>
              </a:tr>
              <a:tr h="1411910">
                <a:tc>
                  <a:txBody>
                    <a:bodyPr/>
                    <a:lstStyle/>
                    <a:p>
                      <a:pPr defTabSz="914400">
                        <a:defRPr sz="3200"/>
                      </a:pPr>
                      <a:endParaRPr/>
                    </a:p>
                  </a:txBody>
                  <a:tcPr marL="50800" marR="50800" marT="50800" marB="50800" anchor="ctr" horzOverflow="overflow">
                    <a:solidFill>
                      <a:srgbClr val="FFFC79"/>
                    </a:solidFill>
                  </a:tcPr>
                </a:tc>
                <a:tc>
                  <a:txBody>
                    <a:bodyPr/>
                    <a:lstStyle/>
                    <a:p>
                      <a:pPr defTabSz="914400">
                        <a:defRPr sz="3200"/>
                      </a:pPr>
                      <a:endParaRPr/>
                    </a:p>
                  </a:txBody>
                  <a:tcPr marL="50800" marR="50800" marT="50800" marB="50800" anchor="ctr" horzOverflow="overflow">
                    <a:solidFill>
                      <a:srgbClr val="FFFC79"/>
                    </a:solidFill>
                  </a:tcPr>
                </a:tc>
                <a:tc>
                  <a:txBody>
                    <a:bodyPr/>
                    <a:lstStyle/>
                    <a:p>
                      <a:pPr defTabSz="914400">
                        <a:defRPr sz="3200"/>
                      </a:pPr>
                      <a:endParaRPr/>
                    </a:p>
                  </a:txBody>
                  <a:tcPr marL="50800" marR="50800" marT="50800" marB="50800" anchor="ctr" horzOverflow="overflow">
                    <a:solidFill>
                      <a:srgbClr val="FFFC79"/>
                    </a:solidFill>
                  </a:tcPr>
                </a:tc>
                <a:tc>
                  <a:txBody>
                    <a:bodyPr/>
                    <a:lstStyle/>
                    <a:p>
                      <a:pPr defTabSz="914400">
                        <a:defRPr sz="3200"/>
                      </a:pPr>
                      <a:endParaRPr/>
                    </a:p>
                  </a:txBody>
                  <a:tcPr marL="50800" marR="50800" marT="50800" marB="50800" anchor="ctr" horzOverflow="overflow">
                    <a:solidFill>
                      <a:srgbClr val="FFFC79"/>
                    </a:solidFill>
                  </a:tcPr>
                </a:tc>
                <a:tc>
                  <a:txBody>
                    <a:bodyPr/>
                    <a:lstStyle/>
                    <a:p>
                      <a:pPr defTabSz="914400">
                        <a:defRPr sz="3200"/>
                      </a:pPr>
                      <a:endParaRPr/>
                    </a:p>
                  </a:txBody>
                  <a:tcPr marL="50800" marR="50800" marT="50800" marB="50800" anchor="ctr" horzOverflow="overflow">
                    <a:solidFill>
                      <a:srgbClr val="FF7E79"/>
                    </a:solidFill>
                  </a:tcPr>
                </a:tc>
                <a:tc>
                  <a:txBody>
                    <a:bodyPr/>
                    <a:lstStyle/>
                    <a:p>
                      <a:pPr defTabSz="914400">
                        <a:defRPr sz="3200">
                          <a:solidFill>
                            <a:srgbClr val="8EFA00"/>
                          </a:solidFill>
                        </a:defRPr>
                      </a:pPr>
                      <a:endParaRPr/>
                    </a:p>
                  </a:txBody>
                  <a:tcPr marL="50800" marR="50800" marT="50800" marB="50800" anchor="ctr" horzOverflow="overflow">
                    <a:solidFill>
                      <a:srgbClr val="73FA79"/>
                    </a:solidFill>
                  </a:tcPr>
                </a:tc>
                <a:tc>
                  <a:txBody>
                    <a:bodyPr/>
                    <a:lstStyle/>
                    <a:p>
                      <a:pPr defTabSz="914400">
                        <a:defRPr sz="3200">
                          <a:solidFill>
                            <a:srgbClr val="8EFA00"/>
                          </a:solidFill>
                        </a:defRPr>
                      </a:pPr>
                      <a:endParaRPr/>
                    </a:p>
                  </a:txBody>
                  <a:tcPr marL="50800" marR="50800" marT="50800" marB="50800" anchor="ctr" horzOverflow="overflow">
                    <a:solidFill>
                      <a:srgbClr val="73FA79"/>
                    </a:solidFill>
                  </a:tcPr>
                </a:tc>
                <a:tc>
                  <a:txBody>
                    <a:bodyPr/>
                    <a:lstStyle/>
                    <a:p>
                      <a:pPr defTabSz="914400">
                        <a:defRPr sz="3200"/>
                      </a:pPr>
                      <a:endParaRPr/>
                    </a:p>
                  </a:txBody>
                  <a:tcPr marL="50800" marR="50800" marT="50800" marB="50800" anchor="ctr" horzOverflow="overflow">
                    <a:solidFill>
                      <a:srgbClr val="FF7E79"/>
                    </a:solidFill>
                  </a:tcPr>
                </a:tc>
                <a:tc>
                  <a:txBody>
                    <a:bodyPr/>
                    <a:lstStyle/>
                    <a:p>
                      <a:pPr defTabSz="914400">
                        <a:defRPr sz="3200"/>
                      </a:pPr>
                      <a:endParaRPr/>
                    </a:p>
                  </a:txBody>
                  <a:tcPr marL="50800" marR="50800" marT="50800" marB="50800" anchor="ctr" horzOverflow="overflow">
                    <a:solidFill>
                      <a:srgbClr val="FFFC79"/>
                    </a:solidFill>
                  </a:tcPr>
                </a:tc>
                <a:tc>
                  <a:txBody>
                    <a:bodyPr/>
                    <a:lstStyle/>
                    <a:p>
                      <a:pPr defTabSz="914400">
                        <a:defRPr sz="3200"/>
                      </a:pPr>
                      <a:endParaRPr/>
                    </a:p>
                  </a:txBody>
                  <a:tcPr marL="50800" marR="50800" marT="50800" marB="50800" anchor="ctr" horzOverflow="overflow">
                    <a:solidFill>
                      <a:srgbClr val="FF7E79"/>
                    </a:solidFill>
                  </a:tcPr>
                </a:tc>
                <a:extLst>
                  <a:ext uri="{0D108BD9-81ED-4DB2-BD59-A6C34878D82A}">
                    <a16:rowId xmlns:a16="http://schemas.microsoft.com/office/drawing/2014/main" val="10002"/>
                  </a:ext>
                </a:extLst>
              </a:tr>
            </a:tbl>
          </a:graphicData>
        </a:graphic>
      </p:graphicFrame>
      <p:sp>
        <p:nvSpPr>
          <p:cNvPr id="356" name="Welche OER-spezifischen Bedürfnisse und Ausgangslagen sind an den Hochschulen vorhanden?"/>
          <p:cNvSpPr txBox="1"/>
          <p:nvPr/>
        </p:nvSpPr>
        <p:spPr>
          <a:xfrm>
            <a:off x="813847" y="8715291"/>
            <a:ext cx="6745060" cy="259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00000"/>
              </a:lnSpc>
              <a:spcBef>
                <a:spcPts val="0"/>
              </a:spcBef>
              <a:defRPr sz="4100">
                <a:solidFill>
                  <a:srgbClr val="5E5E5E"/>
                </a:solidFill>
                <a:latin typeface="Fira Sans Regular"/>
                <a:ea typeface="Fira Sans Regular"/>
                <a:cs typeface="Fira Sans Regular"/>
                <a:sym typeface="Fira Sans Regular"/>
              </a:defRPr>
            </a:lvl1pPr>
          </a:lstStyle>
          <a:p>
            <a:r>
              <a:t>Welche OER-spezifischen Bedürfnisse und Ausgangslagen sind an den Hochschulen vorhanden?</a:t>
            </a:r>
          </a:p>
        </p:txBody>
      </p:sp>
      <p:sp>
        <p:nvSpPr>
          <p:cNvPr id="357" name="Schutzbrille"/>
          <p:cNvSpPr/>
          <p:nvPr/>
        </p:nvSpPr>
        <p:spPr>
          <a:xfrm>
            <a:off x="917043" y="7472256"/>
            <a:ext cx="2475762" cy="1002085"/>
          </a:xfrm>
          <a:custGeom>
            <a:avLst/>
            <a:gdLst/>
            <a:ahLst/>
            <a:cxnLst>
              <a:cxn ang="0">
                <a:pos x="wd2" y="hd2"/>
              </a:cxn>
              <a:cxn ang="5400000">
                <a:pos x="wd2" y="hd2"/>
              </a:cxn>
              <a:cxn ang="10800000">
                <a:pos x="wd2" y="hd2"/>
              </a:cxn>
              <a:cxn ang="16200000">
                <a:pos x="wd2" y="hd2"/>
              </a:cxn>
            </a:cxnLst>
            <a:rect l="0" t="0" r="r" b="b"/>
            <a:pathLst>
              <a:path w="21585" h="21600" extrusionOk="0">
                <a:moveTo>
                  <a:pt x="4733" y="0"/>
                </a:moveTo>
                <a:cubicBezTo>
                  <a:pt x="3567" y="280"/>
                  <a:pt x="2617" y="1572"/>
                  <a:pt x="1980" y="3707"/>
                </a:cubicBezTo>
                <a:cubicBezTo>
                  <a:pt x="1829" y="4214"/>
                  <a:pt x="1705" y="4764"/>
                  <a:pt x="1597" y="5337"/>
                </a:cubicBezTo>
                <a:lnTo>
                  <a:pt x="302" y="5337"/>
                </a:lnTo>
                <a:cubicBezTo>
                  <a:pt x="135" y="5337"/>
                  <a:pt x="0" y="5670"/>
                  <a:pt x="0" y="6084"/>
                </a:cubicBezTo>
                <a:lnTo>
                  <a:pt x="0" y="12301"/>
                </a:lnTo>
                <a:cubicBezTo>
                  <a:pt x="0" y="12715"/>
                  <a:pt x="135" y="13048"/>
                  <a:pt x="302" y="13048"/>
                </a:cubicBezTo>
                <a:lnTo>
                  <a:pt x="1322" y="13048"/>
                </a:lnTo>
                <a:cubicBezTo>
                  <a:pt x="1754" y="17558"/>
                  <a:pt x="3189" y="21547"/>
                  <a:pt x="5488" y="21587"/>
                </a:cubicBezTo>
                <a:cubicBezTo>
                  <a:pt x="5510" y="21587"/>
                  <a:pt x="5527" y="21587"/>
                  <a:pt x="5549" y="21587"/>
                </a:cubicBezTo>
                <a:cubicBezTo>
                  <a:pt x="6947" y="21587"/>
                  <a:pt x="7988" y="20749"/>
                  <a:pt x="8738" y="19015"/>
                </a:cubicBezTo>
                <a:cubicBezTo>
                  <a:pt x="9435" y="17400"/>
                  <a:pt x="9797" y="15225"/>
                  <a:pt x="10110" y="13143"/>
                </a:cubicBezTo>
                <a:cubicBezTo>
                  <a:pt x="10250" y="12223"/>
                  <a:pt x="10557" y="11888"/>
                  <a:pt x="10799" y="11888"/>
                </a:cubicBezTo>
                <a:cubicBezTo>
                  <a:pt x="11107" y="11888"/>
                  <a:pt x="11361" y="12356"/>
                  <a:pt x="11474" y="13143"/>
                </a:cubicBezTo>
                <a:cubicBezTo>
                  <a:pt x="12127" y="17600"/>
                  <a:pt x="12969" y="21600"/>
                  <a:pt x="16035" y="21600"/>
                </a:cubicBezTo>
                <a:cubicBezTo>
                  <a:pt x="16056" y="21600"/>
                  <a:pt x="16072" y="21600"/>
                  <a:pt x="16094" y="21600"/>
                </a:cubicBezTo>
                <a:cubicBezTo>
                  <a:pt x="18393" y="21560"/>
                  <a:pt x="19830" y="17570"/>
                  <a:pt x="20261" y="13060"/>
                </a:cubicBezTo>
                <a:lnTo>
                  <a:pt x="21282" y="13060"/>
                </a:lnTo>
                <a:cubicBezTo>
                  <a:pt x="21449" y="13060"/>
                  <a:pt x="21584" y="12727"/>
                  <a:pt x="21584" y="12314"/>
                </a:cubicBezTo>
                <a:lnTo>
                  <a:pt x="21584" y="6096"/>
                </a:lnTo>
                <a:cubicBezTo>
                  <a:pt x="21600" y="5669"/>
                  <a:pt x="21464" y="5337"/>
                  <a:pt x="21297" y="5337"/>
                </a:cubicBezTo>
                <a:lnTo>
                  <a:pt x="20002" y="5337"/>
                </a:lnTo>
                <a:cubicBezTo>
                  <a:pt x="19894" y="4764"/>
                  <a:pt x="19765" y="4214"/>
                  <a:pt x="19619" y="3707"/>
                </a:cubicBezTo>
                <a:cubicBezTo>
                  <a:pt x="18987" y="1559"/>
                  <a:pt x="18032" y="280"/>
                  <a:pt x="16866" y="0"/>
                </a:cubicBezTo>
                <a:lnTo>
                  <a:pt x="16849" y="0"/>
                </a:lnTo>
                <a:lnTo>
                  <a:pt x="4760" y="0"/>
                </a:lnTo>
                <a:lnTo>
                  <a:pt x="4733" y="0"/>
                </a:lnTo>
                <a:close/>
                <a:moveTo>
                  <a:pt x="10803" y="2177"/>
                </a:moveTo>
                <a:cubicBezTo>
                  <a:pt x="13371" y="2177"/>
                  <a:pt x="15938" y="2219"/>
                  <a:pt x="16672" y="2306"/>
                </a:cubicBezTo>
                <a:cubicBezTo>
                  <a:pt x="17228" y="2373"/>
                  <a:pt x="17719" y="2812"/>
                  <a:pt x="18135" y="3519"/>
                </a:cubicBezTo>
                <a:cubicBezTo>
                  <a:pt x="18923" y="4747"/>
                  <a:pt x="19467" y="7377"/>
                  <a:pt x="19467" y="10433"/>
                </a:cubicBezTo>
                <a:cubicBezTo>
                  <a:pt x="19462" y="12835"/>
                  <a:pt x="19122" y="14995"/>
                  <a:pt x="18593" y="16396"/>
                </a:cubicBezTo>
                <a:cubicBezTo>
                  <a:pt x="18021" y="18104"/>
                  <a:pt x="17175" y="19267"/>
                  <a:pt x="16074" y="19294"/>
                </a:cubicBezTo>
                <a:cubicBezTo>
                  <a:pt x="16057" y="19294"/>
                  <a:pt x="16041" y="19294"/>
                  <a:pt x="16025" y="19294"/>
                </a:cubicBezTo>
                <a:cubicBezTo>
                  <a:pt x="13612" y="19294"/>
                  <a:pt x="12949" y="16144"/>
                  <a:pt x="12430" y="12635"/>
                </a:cubicBezTo>
                <a:cubicBezTo>
                  <a:pt x="12420" y="12581"/>
                  <a:pt x="12414" y="12501"/>
                  <a:pt x="12403" y="12435"/>
                </a:cubicBezTo>
                <a:cubicBezTo>
                  <a:pt x="12112" y="10727"/>
                  <a:pt x="11528" y="9712"/>
                  <a:pt x="10826" y="9712"/>
                </a:cubicBezTo>
                <a:cubicBezTo>
                  <a:pt x="10826" y="9712"/>
                  <a:pt x="10821" y="9712"/>
                  <a:pt x="10821" y="9712"/>
                </a:cubicBezTo>
                <a:cubicBezTo>
                  <a:pt x="10255" y="9712"/>
                  <a:pt x="9538" y="10446"/>
                  <a:pt x="9192" y="12501"/>
                </a:cubicBezTo>
                <a:cubicBezTo>
                  <a:pt x="9187" y="12555"/>
                  <a:pt x="9181" y="12595"/>
                  <a:pt x="9170" y="12635"/>
                </a:cubicBezTo>
                <a:cubicBezTo>
                  <a:pt x="8657" y="16144"/>
                  <a:pt x="7994" y="19294"/>
                  <a:pt x="5576" y="19294"/>
                </a:cubicBezTo>
                <a:cubicBezTo>
                  <a:pt x="5560" y="19294"/>
                  <a:pt x="5543" y="19294"/>
                  <a:pt x="5527" y="19294"/>
                </a:cubicBezTo>
                <a:cubicBezTo>
                  <a:pt x="4334" y="19267"/>
                  <a:pt x="3432" y="17894"/>
                  <a:pt x="2866" y="15946"/>
                </a:cubicBezTo>
                <a:cubicBezTo>
                  <a:pt x="2423" y="14558"/>
                  <a:pt x="2149" y="12596"/>
                  <a:pt x="2149" y="10421"/>
                </a:cubicBezTo>
                <a:cubicBezTo>
                  <a:pt x="2149" y="8432"/>
                  <a:pt x="2380" y="6615"/>
                  <a:pt x="2758" y="5254"/>
                </a:cubicBezTo>
                <a:cubicBezTo>
                  <a:pt x="2758" y="5241"/>
                  <a:pt x="2763" y="5229"/>
                  <a:pt x="2763" y="5229"/>
                </a:cubicBezTo>
                <a:cubicBezTo>
                  <a:pt x="2779" y="5176"/>
                  <a:pt x="2795" y="5121"/>
                  <a:pt x="2817" y="5054"/>
                </a:cubicBezTo>
                <a:cubicBezTo>
                  <a:pt x="2984" y="4480"/>
                  <a:pt x="3184" y="4001"/>
                  <a:pt x="3400" y="3640"/>
                </a:cubicBezTo>
                <a:cubicBezTo>
                  <a:pt x="3827" y="2866"/>
                  <a:pt x="4345" y="2373"/>
                  <a:pt x="4933" y="2306"/>
                </a:cubicBezTo>
                <a:cubicBezTo>
                  <a:pt x="5667" y="2219"/>
                  <a:pt x="8235" y="2177"/>
                  <a:pt x="10803" y="2177"/>
                </a:cubicBezTo>
                <a:close/>
              </a:path>
            </a:pathLst>
          </a:custGeom>
          <a:gradFill>
            <a:gsLst>
              <a:gs pos="0">
                <a:srgbClr val="FF00F7"/>
              </a:gs>
              <a:gs pos="100000">
                <a:srgbClr val="00E8FF"/>
              </a:gs>
            </a:gsLst>
            <a:lin ang="3965999"/>
          </a:gra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2" name="Grafik 1">
            <a:extLst>
              <a:ext uri="{FF2B5EF4-FFF2-40B4-BE49-F238E27FC236}">
                <a16:creationId xmlns:a16="http://schemas.microsoft.com/office/drawing/2014/main" id="{A70CAE85-7907-7B4D-952F-6F3D7E0185AC}"/>
              </a:ext>
            </a:extLst>
          </p:cNvPr>
          <p:cNvPicPr>
            <a:picLocks noChangeAspect="1"/>
          </p:cNvPicPr>
          <p:nvPr/>
        </p:nvPicPr>
        <p:blipFill>
          <a:blip r:embed="rId4"/>
          <a:stretch>
            <a:fillRect/>
          </a:stretch>
        </p:blipFill>
        <p:spPr>
          <a:xfrm>
            <a:off x="12736050" y="2716248"/>
            <a:ext cx="10645717" cy="33906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00">
        <p:dissolve/>
      </p:transition>
    </mc:Choice>
    <mc:Fallback xmlns:a14="http://schemas.microsoft.com/office/drawing/2010/main" xmlns:m="http://schemas.openxmlformats.org/officeDocument/2006/math" xmlns="">
      <p:transition spd="fast">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Rechteck"/>
          <p:cNvSpPr txBox="1"/>
          <p:nvPr/>
        </p:nvSpPr>
        <p:spPr>
          <a:xfrm>
            <a:off x="0" y="6758810"/>
            <a:ext cx="8103838" cy="5730082"/>
          </a:xfrm>
          <a:prstGeom prst="rect">
            <a:avLst/>
          </a:prstGeom>
          <a:solidFill>
            <a:srgbClr val="EEEEEE"/>
          </a:solidFill>
          <a:ln w="12700">
            <a:miter lim="400000"/>
          </a:ln>
        </p:spPr>
        <p:txBody>
          <a:bodyPr lIns="50800" tIns="50800" rIns="50800" bIns="50800" anchor="ctr"/>
          <a:lstStyle/>
          <a:p>
            <a:pPr algn="ctr" defTabSz="457200">
              <a:lnSpc>
                <a:spcPct val="100000"/>
              </a:lnSpc>
              <a:spcBef>
                <a:spcPts val="0"/>
              </a:spcBef>
              <a:defRPr sz="4300">
                <a:solidFill>
                  <a:srgbClr val="5E5E5E"/>
                </a:solidFill>
                <a:latin typeface="Fira Sans Medium"/>
                <a:ea typeface="Fira Sans Medium"/>
                <a:cs typeface="Fira Sans Medium"/>
                <a:sym typeface="Fira Sans Medium"/>
              </a:defRPr>
            </a:pPr>
            <a:endParaRPr/>
          </a:p>
        </p:txBody>
      </p:sp>
      <p:pic>
        <p:nvPicPr>
          <p:cNvPr id="360" name="bbOERg-dark.png" descr="bbOERg-dark.png"/>
          <p:cNvPicPr>
            <a:picLocks noChangeAspect="1"/>
          </p:cNvPicPr>
          <p:nvPr/>
        </p:nvPicPr>
        <p:blipFill>
          <a:blip r:embed="rId2"/>
          <a:stretch>
            <a:fillRect/>
          </a:stretch>
        </p:blipFill>
        <p:spPr>
          <a:xfrm>
            <a:off x="256281" y="271552"/>
            <a:ext cx="7404513" cy="1457450"/>
          </a:xfrm>
          <a:prstGeom prst="rect">
            <a:avLst/>
          </a:prstGeom>
          <a:ln w="12700">
            <a:miter lim="400000"/>
          </a:ln>
        </p:spPr>
      </p:pic>
      <p:sp>
        <p:nvSpPr>
          <p:cNvPr id="361" name="Teilziele über alle Hochschulen"/>
          <p:cNvSpPr txBox="1"/>
          <p:nvPr/>
        </p:nvSpPr>
        <p:spPr>
          <a:xfrm>
            <a:off x="573078" y="1950049"/>
            <a:ext cx="6745060" cy="673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a:spcBef>
                <a:spcPts val="0"/>
              </a:spcBef>
              <a:defRPr sz="3700">
                <a:latin typeface="Fira Sans Regular"/>
                <a:ea typeface="Fira Sans Regular"/>
                <a:cs typeface="Fira Sans Regular"/>
                <a:sym typeface="Fira Sans Regular"/>
              </a:defRPr>
            </a:lvl1pPr>
          </a:lstStyle>
          <a:p>
            <a:r>
              <a:t>Teilziele über alle Hochschulen</a:t>
            </a:r>
          </a:p>
        </p:txBody>
      </p:sp>
      <p:sp>
        <p:nvSpPr>
          <p:cNvPr id="362" name="OER-Akteure identifizieren…"/>
          <p:cNvSpPr txBox="1"/>
          <p:nvPr/>
        </p:nvSpPr>
        <p:spPr>
          <a:xfrm>
            <a:off x="-68874" y="2795982"/>
            <a:ext cx="9027633" cy="30911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1079500" lvl="1" indent="-469900">
              <a:spcBef>
                <a:spcPts val="1100"/>
              </a:spcBef>
              <a:buSzPct val="123000"/>
              <a:buChar char="‣"/>
              <a:defRPr sz="3200">
                <a:solidFill>
                  <a:srgbClr val="D5D5D5"/>
                </a:solidFill>
                <a:latin typeface="Avenir Next Medium"/>
                <a:ea typeface="Avenir Next Medium"/>
                <a:cs typeface="Avenir Next Medium"/>
                <a:sym typeface="Avenir Next Medium"/>
              </a:defRPr>
            </a:pPr>
            <a:r>
              <a:rPr>
                <a:latin typeface="Avenir Next Regular"/>
                <a:ea typeface="Avenir Next Regular"/>
                <a:cs typeface="Avenir Next Regular"/>
                <a:sym typeface="Avenir Next Regular"/>
              </a:rPr>
              <a:t>OER-Akteure identifizieren</a:t>
            </a:r>
          </a:p>
          <a:p>
            <a:pPr marL="1079500" lvl="1" indent="-469900">
              <a:spcBef>
                <a:spcPts val="1100"/>
              </a:spcBef>
              <a:buSzPct val="123000"/>
              <a:buChar char="‣"/>
              <a:defRPr sz="3200">
                <a:solidFill>
                  <a:srgbClr val="D5D5D5"/>
                </a:solidFill>
                <a:latin typeface="Avenir Next Regular"/>
                <a:ea typeface="Avenir Next Regular"/>
                <a:cs typeface="Avenir Next Regular"/>
                <a:sym typeface="Avenir Next Regular"/>
              </a:defRPr>
            </a:pPr>
            <a:r>
              <a:t>OER-Umfeldanalyse erheben</a:t>
            </a:r>
          </a:p>
          <a:p>
            <a:pPr marL="1079500" lvl="1" indent="-469900">
              <a:spcBef>
                <a:spcPts val="1100"/>
              </a:spcBef>
              <a:buSzPct val="123000"/>
              <a:buChar char="‣"/>
              <a:defRPr sz="3200" b="1">
                <a:gradFill flip="none" rotWithShape="1">
                  <a:gsLst>
                    <a:gs pos="0">
                      <a:srgbClr val="00E8FF"/>
                    </a:gs>
                    <a:gs pos="100000">
                      <a:srgbClr val="FF00F7"/>
                    </a:gs>
                  </a:gsLst>
                  <a:lin ang="3965999" scaled="0"/>
                </a:gradFill>
                <a:latin typeface="Avenir Next Regular"/>
                <a:ea typeface="Avenir Next Regular"/>
                <a:cs typeface="Avenir Next Regular"/>
                <a:sym typeface="Avenir Next Regular"/>
              </a:defRPr>
            </a:pPr>
            <a:r>
              <a:t>OER-Infrastrukturen analysieren </a:t>
            </a:r>
            <a:br/>
            <a:r>
              <a:t>und (weiter-)entwickeln</a:t>
            </a:r>
          </a:p>
          <a:p>
            <a:pPr marL="1079500" lvl="1" indent="-469900">
              <a:spcBef>
                <a:spcPts val="1100"/>
              </a:spcBef>
              <a:buSzPct val="123000"/>
              <a:buChar char="‣"/>
              <a:defRPr sz="3200">
                <a:solidFill>
                  <a:srgbClr val="D5D5D5"/>
                </a:solidFill>
                <a:latin typeface="Avenir Next Medium"/>
                <a:ea typeface="Avenir Next Medium"/>
                <a:cs typeface="Avenir Next Medium"/>
                <a:sym typeface="Avenir Next Medium"/>
              </a:defRPr>
            </a:pPr>
            <a:r>
              <a:rPr>
                <a:latin typeface="Avenir Next Regular"/>
                <a:ea typeface="Avenir Next Regular"/>
                <a:cs typeface="Avenir Next Regular"/>
                <a:sym typeface="Avenir Next Regular"/>
              </a:rPr>
              <a:t>OER-Community aufbauen</a:t>
            </a:r>
          </a:p>
        </p:txBody>
      </p:sp>
      <p:sp>
        <p:nvSpPr>
          <p:cNvPr id="363" name="OER-Repository &amp; Rolle der Hochschulbibliotheken"/>
          <p:cNvSpPr txBox="1"/>
          <p:nvPr/>
        </p:nvSpPr>
        <p:spPr>
          <a:xfrm>
            <a:off x="8766365" y="2033982"/>
            <a:ext cx="15192058" cy="170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596900" lvl="1" indent="-469900">
              <a:lnSpc>
                <a:spcPct val="80000"/>
              </a:lnSpc>
              <a:spcBef>
                <a:spcPts val="1100"/>
              </a:spcBef>
              <a:buSzPct val="123000"/>
              <a:buChar char="‣"/>
              <a:defRPr sz="3300">
                <a:latin typeface="Fira Sans Light"/>
                <a:ea typeface="Fira Sans Light"/>
                <a:cs typeface="Fira Sans Light"/>
                <a:sym typeface="Fira Sans Light"/>
              </a:defRPr>
            </a:pPr>
            <a:r>
              <a:t>OER-Repository &amp; Rolle der Hochschulbibliotheken</a:t>
            </a:r>
          </a:p>
          <a:p>
            <a:pPr>
              <a:lnSpc>
                <a:spcPct val="80000"/>
              </a:lnSpc>
              <a:spcBef>
                <a:spcPts val="1100"/>
              </a:spcBef>
              <a:defRPr sz="3300">
                <a:latin typeface="Fira Sans Light"/>
                <a:ea typeface="Fira Sans Light"/>
                <a:cs typeface="Fira Sans Light"/>
                <a:sym typeface="Fira Sans Light"/>
              </a:defRPr>
            </a:pPr>
            <a:endParaRPr/>
          </a:p>
        </p:txBody>
      </p:sp>
      <p:pic>
        <p:nvPicPr>
          <p:cNvPr id="364" name="Bild" descr="Bild"/>
          <p:cNvPicPr>
            <a:picLocks noChangeAspect="1"/>
          </p:cNvPicPr>
          <p:nvPr/>
        </p:nvPicPr>
        <p:blipFill>
          <a:blip r:embed="rId3"/>
          <a:srcRect/>
          <a:stretch>
            <a:fillRect/>
          </a:stretch>
        </p:blipFill>
        <p:spPr>
          <a:xfrm>
            <a:off x="9409716" y="2715143"/>
            <a:ext cx="12862105" cy="5720440"/>
          </a:xfrm>
          <a:prstGeom prst="rect">
            <a:avLst/>
          </a:prstGeom>
          <a:ln>
            <a:solidFill>
              <a:srgbClr val="000000"/>
            </a:solidFill>
            <a:miter lim="400000"/>
          </a:ln>
        </p:spPr>
      </p:pic>
      <p:sp>
        <p:nvSpPr>
          <p:cNvPr id="365" name="Welche technischen Infrastrukturen werden benötigt und inwieweit können Bestehende genutzt und OER-spezifisch ausgebaut werden?"/>
          <p:cNvSpPr txBox="1"/>
          <p:nvPr/>
        </p:nvSpPr>
        <p:spPr>
          <a:xfrm>
            <a:off x="850532" y="8298950"/>
            <a:ext cx="6745060" cy="383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00000"/>
              </a:lnSpc>
              <a:spcBef>
                <a:spcPts val="0"/>
              </a:spcBef>
              <a:defRPr sz="4100">
                <a:solidFill>
                  <a:srgbClr val="5E5E5E"/>
                </a:solidFill>
                <a:latin typeface="Fira Sans Regular"/>
                <a:ea typeface="Fira Sans Regular"/>
                <a:cs typeface="Fira Sans Regular"/>
                <a:sym typeface="Fira Sans Regular"/>
              </a:defRPr>
            </a:lvl1pPr>
          </a:lstStyle>
          <a:p>
            <a:r>
              <a:t>Welche technischen Infrastrukturen werden benötigt und inwieweit können Bestehende genutzt und OER-spezifisch ausgebaut werden?</a:t>
            </a:r>
          </a:p>
        </p:txBody>
      </p:sp>
      <p:sp>
        <p:nvSpPr>
          <p:cNvPr id="366" name="Schutzbrille"/>
          <p:cNvSpPr/>
          <p:nvPr/>
        </p:nvSpPr>
        <p:spPr>
          <a:xfrm>
            <a:off x="917043" y="7091256"/>
            <a:ext cx="2475762" cy="1002085"/>
          </a:xfrm>
          <a:custGeom>
            <a:avLst/>
            <a:gdLst/>
            <a:ahLst/>
            <a:cxnLst>
              <a:cxn ang="0">
                <a:pos x="wd2" y="hd2"/>
              </a:cxn>
              <a:cxn ang="5400000">
                <a:pos x="wd2" y="hd2"/>
              </a:cxn>
              <a:cxn ang="10800000">
                <a:pos x="wd2" y="hd2"/>
              </a:cxn>
              <a:cxn ang="16200000">
                <a:pos x="wd2" y="hd2"/>
              </a:cxn>
            </a:cxnLst>
            <a:rect l="0" t="0" r="r" b="b"/>
            <a:pathLst>
              <a:path w="21585" h="21600" extrusionOk="0">
                <a:moveTo>
                  <a:pt x="4733" y="0"/>
                </a:moveTo>
                <a:cubicBezTo>
                  <a:pt x="3567" y="280"/>
                  <a:pt x="2617" y="1572"/>
                  <a:pt x="1980" y="3707"/>
                </a:cubicBezTo>
                <a:cubicBezTo>
                  <a:pt x="1829" y="4214"/>
                  <a:pt x="1705" y="4764"/>
                  <a:pt x="1597" y="5337"/>
                </a:cubicBezTo>
                <a:lnTo>
                  <a:pt x="302" y="5337"/>
                </a:lnTo>
                <a:cubicBezTo>
                  <a:pt x="135" y="5337"/>
                  <a:pt x="0" y="5670"/>
                  <a:pt x="0" y="6084"/>
                </a:cubicBezTo>
                <a:lnTo>
                  <a:pt x="0" y="12301"/>
                </a:lnTo>
                <a:cubicBezTo>
                  <a:pt x="0" y="12715"/>
                  <a:pt x="135" y="13048"/>
                  <a:pt x="302" y="13048"/>
                </a:cubicBezTo>
                <a:lnTo>
                  <a:pt x="1322" y="13048"/>
                </a:lnTo>
                <a:cubicBezTo>
                  <a:pt x="1754" y="17558"/>
                  <a:pt x="3189" y="21547"/>
                  <a:pt x="5488" y="21587"/>
                </a:cubicBezTo>
                <a:cubicBezTo>
                  <a:pt x="5510" y="21587"/>
                  <a:pt x="5527" y="21587"/>
                  <a:pt x="5549" y="21587"/>
                </a:cubicBezTo>
                <a:cubicBezTo>
                  <a:pt x="6947" y="21587"/>
                  <a:pt x="7988" y="20749"/>
                  <a:pt x="8738" y="19015"/>
                </a:cubicBezTo>
                <a:cubicBezTo>
                  <a:pt x="9435" y="17400"/>
                  <a:pt x="9797" y="15225"/>
                  <a:pt x="10110" y="13143"/>
                </a:cubicBezTo>
                <a:cubicBezTo>
                  <a:pt x="10250" y="12223"/>
                  <a:pt x="10557" y="11888"/>
                  <a:pt x="10799" y="11888"/>
                </a:cubicBezTo>
                <a:cubicBezTo>
                  <a:pt x="11107" y="11888"/>
                  <a:pt x="11361" y="12356"/>
                  <a:pt x="11474" y="13143"/>
                </a:cubicBezTo>
                <a:cubicBezTo>
                  <a:pt x="12127" y="17600"/>
                  <a:pt x="12969" y="21600"/>
                  <a:pt x="16035" y="21600"/>
                </a:cubicBezTo>
                <a:cubicBezTo>
                  <a:pt x="16056" y="21600"/>
                  <a:pt x="16072" y="21600"/>
                  <a:pt x="16094" y="21600"/>
                </a:cubicBezTo>
                <a:cubicBezTo>
                  <a:pt x="18393" y="21560"/>
                  <a:pt x="19830" y="17570"/>
                  <a:pt x="20261" y="13060"/>
                </a:cubicBezTo>
                <a:lnTo>
                  <a:pt x="21282" y="13060"/>
                </a:lnTo>
                <a:cubicBezTo>
                  <a:pt x="21449" y="13060"/>
                  <a:pt x="21584" y="12727"/>
                  <a:pt x="21584" y="12314"/>
                </a:cubicBezTo>
                <a:lnTo>
                  <a:pt x="21584" y="6096"/>
                </a:lnTo>
                <a:cubicBezTo>
                  <a:pt x="21600" y="5669"/>
                  <a:pt x="21464" y="5337"/>
                  <a:pt x="21297" y="5337"/>
                </a:cubicBezTo>
                <a:lnTo>
                  <a:pt x="20002" y="5337"/>
                </a:lnTo>
                <a:cubicBezTo>
                  <a:pt x="19894" y="4764"/>
                  <a:pt x="19765" y="4214"/>
                  <a:pt x="19619" y="3707"/>
                </a:cubicBezTo>
                <a:cubicBezTo>
                  <a:pt x="18987" y="1559"/>
                  <a:pt x="18032" y="280"/>
                  <a:pt x="16866" y="0"/>
                </a:cubicBezTo>
                <a:lnTo>
                  <a:pt x="16849" y="0"/>
                </a:lnTo>
                <a:lnTo>
                  <a:pt x="4760" y="0"/>
                </a:lnTo>
                <a:lnTo>
                  <a:pt x="4733" y="0"/>
                </a:lnTo>
                <a:close/>
                <a:moveTo>
                  <a:pt x="10803" y="2177"/>
                </a:moveTo>
                <a:cubicBezTo>
                  <a:pt x="13371" y="2177"/>
                  <a:pt x="15938" y="2219"/>
                  <a:pt x="16672" y="2306"/>
                </a:cubicBezTo>
                <a:cubicBezTo>
                  <a:pt x="17228" y="2373"/>
                  <a:pt x="17719" y="2812"/>
                  <a:pt x="18135" y="3519"/>
                </a:cubicBezTo>
                <a:cubicBezTo>
                  <a:pt x="18923" y="4747"/>
                  <a:pt x="19467" y="7377"/>
                  <a:pt x="19467" y="10433"/>
                </a:cubicBezTo>
                <a:cubicBezTo>
                  <a:pt x="19462" y="12835"/>
                  <a:pt x="19122" y="14995"/>
                  <a:pt x="18593" y="16396"/>
                </a:cubicBezTo>
                <a:cubicBezTo>
                  <a:pt x="18021" y="18104"/>
                  <a:pt x="17175" y="19267"/>
                  <a:pt x="16074" y="19294"/>
                </a:cubicBezTo>
                <a:cubicBezTo>
                  <a:pt x="16057" y="19294"/>
                  <a:pt x="16041" y="19294"/>
                  <a:pt x="16025" y="19294"/>
                </a:cubicBezTo>
                <a:cubicBezTo>
                  <a:pt x="13612" y="19294"/>
                  <a:pt x="12949" y="16144"/>
                  <a:pt x="12430" y="12635"/>
                </a:cubicBezTo>
                <a:cubicBezTo>
                  <a:pt x="12420" y="12581"/>
                  <a:pt x="12414" y="12501"/>
                  <a:pt x="12403" y="12435"/>
                </a:cubicBezTo>
                <a:cubicBezTo>
                  <a:pt x="12112" y="10727"/>
                  <a:pt x="11528" y="9712"/>
                  <a:pt x="10826" y="9712"/>
                </a:cubicBezTo>
                <a:cubicBezTo>
                  <a:pt x="10826" y="9712"/>
                  <a:pt x="10821" y="9712"/>
                  <a:pt x="10821" y="9712"/>
                </a:cubicBezTo>
                <a:cubicBezTo>
                  <a:pt x="10255" y="9712"/>
                  <a:pt x="9538" y="10446"/>
                  <a:pt x="9192" y="12501"/>
                </a:cubicBezTo>
                <a:cubicBezTo>
                  <a:pt x="9187" y="12555"/>
                  <a:pt x="9181" y="12595"/>
                  <a:pt x="9170" y="12635"/>
                </a:cubicBezTo>
                <a:cubicBezTo>
                  <a:pt x="8657" y="16144"/>
                  <a:pt x="7994" y="19294"/>
                  <a:pt x="5576" y="19294"/>
                </a:cubicBezTo>
                <a:cubicBezTo>
                  <a:pt x="5560" y="19294"/>
                  <a:pt x="5543" y="19294"/>
                  <a:pt x="5527" y="19294"/>
                </a:cubicBezTo>
                <a:cubicBezTo>
                  <a:pt x="4334" y="19267"/>
                  <a:pt x="3432" y="17894"/>
                  <a:pt x="2866" y="15946"/>
                </a:cubicBezTo>
                <a:cubicBezTo>
                  <a:pt x="2423" y="14558"/>
                  <a:pt x="2149" y="12596"/>
                  <a:pt x="2149" y="10421"/>
                </a:cubicBezTo>
                <a:cubicBezTo>
                  <a:pt x="2149" y="8432"/>
                  <a:pt x="2380" y="6615"/>
                  <a:pt x="2758" y="5254"/>
                </a:cubicBezTo>
                <a:cubicBezTo>
                  <a:pt x="2758" y="5241"/>
                  <a:pt x="2763" y="5229"/>
                  <a:pt x="2763" y="5229"/>
                </a:cubicBezTo>
                <a:cubicBezTo>
                  <a:pt x="2779" y="5176"/>
                  <a:pt x="2795" y="5121"/>
                  <a:pt x="2817" y="5054"/>
                </a:cubicBezTo>
                <a:cubicBezTo>
                  <a:pt x="2984" y="4480"/>
                  <a:pt x="3184" y="4001"/>
                  <a:pt x="3400" y="3640"/>
                </a:cubicBezTo>
                <a:cubicBezTo>
                  <a:pt x="3827" y="2866"/>
                  <a:pt x="4345" y="2373"/>
                  <a:pt x="4933" y="2306"/>
                </a:cubicBezTo>
                <a:cubicBezTo>
                  <a:pt x="5667" y="2219"/>
                  <a:pt x="8235" y="2177"/>
                  <a:pt x="10803" y="2177"/>
                </a:cubicBezTo>
                <a:close/>
              </a:path>
            </a:pathLst>
          </a:custGeom>
          <a:gradFill>
            <a:gsLst>
              <a:gs pos="0">
                <a:srgbClr val="FF00F7"/>
              </a:gs>
              <a:gs pos="100000">
                <a:srgbClr val="00E8FF"/>
              </a:gs>
            </a:gsLst>
            <a:lin ang="3965999"/>
          </a:gra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med" p14:dur="600">
        <p:dissolve/>
      </p:transition>
    </mc:Choice>
    <mc:Fallback xmlns:a14="http://schemas.microsoft.com/office/drawing/2010/main" xmlns:m="http://schemas.openxmlformats.org/officeDocument/2006/math" xmlns="">
      <p:transition spd="fast">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Rechteck"/>
          <p:cNvSpPr txBox="1"/>
          <p:nvPr/>
        </p:nvSpPr>
        <p:spPr>
          <a:xfrm>
            <a:off x="0" y="6858000"/>
            <a:ext cx="7968099" cy="5728431"/>
          </a:xfrm>
          <a:prstGeom prst="rect">
            <a:avLst/>
          </a:prstGeom>
          <a:solidFill>
            <a:srgbClr val="EEEEEE"/>
          </a:solidFill>
          <a:ln w="12700">
            <a:miter lim="400000"/>
          </a:ln>
        </p:spPr>
        <p:txBody>
          <a:bodyPr lIns="50800" tIns="50800" rIns="50800" bIns="50800" anchor="ctr"/>
          <a:lstStyle/>
          <a:p>
            <a:pPr algn="ctr" defTabSz="457200">
              <a:lnSpc>
                <a:spcPct val="100000"/>
              </a:lnSpc>
              <a:spcBef>
                <a:spcPts val="0"/>
              </a:spcBef>
              <a:defRPr sz="4300">
                <a:solidFill>
                  <a:srgbClr val="5E5E5E"/>
                </a:solidFill>
                <a:latin typeface="Fira Sans Medium"/>
                <a:ea typeface="Fira Sans Medium"/>
                <a:cs typeface="Fira Sans Medium"/>
                <a:sym typeface="Fira Sans Medium"/>
              </a:defRPr>
            </a:pPr>
            <a:endParaRPr/>
          </a:p>
        </p:txBody>
      </p:sp>
      <p:pic>
        <p:nvPicPr>
          <p:cNvPr id="369" name="bbOERg-dark.png" descr="bbOERg-dark.png"/>
          <p:cNvPicPr>
            <a:picLocks noChangeAspect="1"/>
          </p:cNvPicPr>
          <p:nvPr/>
        </p:nvPicPr>
        <p:blipFill>
          <a:blip r:embed="rId2"/>
          <a:stretch>
            <a:fillRect/>
          </a:stretch>
        </p:blipFill>
        <p:spPr>
          <a:xfrm>
            <a:off x="256281" y="271552"/>
            <a:ext cx="7404513" cy="1457450"/>
          </a:xfrm>
          <a:prstGeom prst="rect">
            <a:avLst/>
          </a:prstGeom>
          <a:ln w="12700">
            <a:miter lim="400000"/>
          </a:ln>
        </p:spPr>
      </p:pic>
      <p:sp>
        <p:nvSpPr>
          <p:cNvPr id="370" name="Teilziele über alle Hochschulen"/>
          <p:cNvSpPr txBox="1"/>
          <p:nvPr/>
        </p:nvSpPr>
        <p:spPr>
          <a:xfrm>
            <a:off x="573078" y="1950049"/>
            <a:ext cx="6745060" cy="673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a:spcBef>
                <a:spcPts val="0"/>
              </a:spcBef>
              <a:defRPr sz="3700">
                <a:latin typeface="Fira Sans Regular"/>
                <a:ea typeface="Fira Sans Regular"/>
                <a:cs typeface="Fira Sans Regular"/>
                <a:sym typeface="Fira Sans Regular"/>
              </a:defRPr>
            </a:lvl1pPr>
          </a:lstStyle>
          <a:p>
            <a:r>
              <a:t>Teilziele über alle Hochschulen</a:t>
            </a:r>
          </a:p>
        </p:txBody>
      </p:sp>
      <p:sp>
        <p:nvSpPr>
          <p:cNvPr id="371" name="OER-Akteure identifizieren…"/>
          <p:cNvSpPr txBox="1"/>
          <p:nvPr/>
        </p:nvSpPr>
        <p:spPr>
          <a:xfrm>
            <a:off x="-68874" y="2795982"/>
            <a:ext cx="9027633" cy="30911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1079500" lvl="1" indent="-469900">
              <a:spcBef>
                <a:spcPts val="1100"/>
              </a:spcBef>
              <a:buSzPct val="123000"/>
              <a:buChar char="‣"/>
              <a:defRPr sz="3200">
                <a:solidFill>
                  <a:srgbClr val="D5D5D5"/>
                </a:solidFill>
                <a:latin typeface="Avenir Next Medium"/>
                <a:ea typeface="Avenir Next Medium"/>
                <a:cs typeface="Avenir Next Medium"/>
                <a:sym typeface="Avenir Next Medium"/>
              </a:defRPr>
            </a:pPr>
            <a:r>
              <a:rPr>
                <a:latin typeface="Avenir Next Regular"/>
                <a:ea typeface="Avenir Next Regular"/>
                <a:cs typeface="Avenir Next Regular"/>
                <a:sym typeface="Avenir Next Regular"/>
              </a:rPr>
              <a:t>OER-Akteure identifizieren</a:t>
            </a:r>
          </a:p>
          <a:p>
            <a:pPr marL="1079500" lvl="1" indent="-469900">
              <a:spcBef>
                <a:spcPts val="1100"/>
              </a:spcBef>
              <a:buSzPct val="123000"/>
              <a:buChar char="‣"/>
              <a:defRPr sz="3200">
                <a:solidFill>
                  <a:srgbClr val="D5D5D5"/>
                </a:solidFill>
                <a:latin typeface="Avenir Next Regular"/>
                <a:ea typeface="Avenir Next Regular"/>
                <a:cs typeface="Avenir Next Regular"/>
                <a:sym typeface="Avenir Next Regular"/>
              </a:defRPr>
            </a:pPr>
            <a:r>
              <a:t>OER-Umfeldanalyse erheben</a:t>
            </a:r>
          </a:p>
          <a:p>
            <a:pPr marL="1079500" lvl="1" indent="-469900">
              <a:spcBef>
                <a:spcPts val="1100"/>
              </a:spcBef>
              <a:buSzPct val="123000"/>
              <a:buChar char="‣"/>
              <a:defRPr sz="3200">
                <a:solidFill>
                  <a:srgbClr val="D5D5D5"/>
                </a:solidFill>
                <a:latin typeface="Avenir Next Medium"/>
                <a:ea typeface="Avenir Next Medium"/>
                <a:cs typeface="Avenir Next Medium"/>
                <a:sym typeface="Avenir Next Medium"/>
              </a:defRPr>
            </a:pPr>
            <a:r>
              <a:rPr>
                <a:latin typeface="Avenir Next Regular"/>
                <a:ea typeface="Avenir Next Regular"/>
                <a:cs typeface="Avenir Next Regular"/>
                <a:sym typeface="Avenir Next Regular"/>
              </a:rPr>
              <a:t>OER-Infrastrukturen analysieren </a:t>
            </a:r>
            <a:br>
              <a:rPr>
                <a:latin typeface="Avenir Next Regular"/>
                <a:ea typeface="Avenir Next Regular"/>
                <a:cs typeface="Avenir Next Regular"/>
                <a:sym typeface="Avenir Next Regular"/>
              </a:rPr>
            </a:br>
            <a:r>
              <a:rPr>
                <a:latin typeface="Avenir Next Regular"/>
                <a:ea typeface="Avenir Next Regular"/>
                <a:cs typeface="Avenir Next Regular"/>
                <a:sym typeface="Avenir Next Regular"/>
              </a:rPr>
              <a:t>und (weiter-)entwickeln</a:t>
            </a:r>
          </a:p>
          <a:p>
            <a:pPr marL="1079500" lvl="1" indent="-469900">
              <a:spcBef>
                <a:spcPts val="1100"/>
              </a:spcBef>
              <a:buSzPct val="123000"/>
              <a:buChar char="‣"/>
              <a:defRPr sz="3200" b="1">
                <a:gradFill flip="none" rotWithShape="1">
                  <a:gsLst>
                    <a:gs pos="0">
                      <a:srgbClr val="00E8FF"/>
                    </a:gs>
                    <a:gs pos="100000">
                      <a:srgbClr val="FF00F7"/>
                    </a:gs>
                  </a:gsLst>
                  <a:lin ang="3965999" scaled="0"/>
                </a:gradFill>
                <a:latin typeface="Avenir Next Regular"/>
                <a:ea typeface="Avenir Next Regular"/>
                <a:cs typeface="Avenir Next Regular"/>
                <a:sym typeface="Avenir Next Regular"/>
              </a:defRPr>
            </a:pPr>
            <a:r>
              <a:t>OER-Community aufbauen</a:t>
            </a:r>
          </a:p>
        </p:txBody>
      </p:sp>
      <p:sp>
        <p:nvSpPr>
          <p:cNvPr id="372" name="Wie können Hochschullehrende für OER motiviert, qualifiziert und bei der Praxis unterstützt werden?"/>
          <p:cNvSpPr txBox="1"/>
          <p:nvPr/>
        </p:nvSpPr>
        <p:spPr>
          <a:xfrm>
            <a:off x="850532" y="8737100"/>
            <a:ext cx="6745060" cy="3213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00000"/>
              </a:lnSpc>
              <a:spcBef>
                <a:spcPts val="0"/>
              </a:spcBef>
              <a:defRPr sz="4100">
                <a:solidFill>
                  <a:srgbClr val="5E5E5E"/>
                </a:solidFill>
                <a:latin typeface="Fira Sans Regular"/>
                <a:ea typeface="Fira Sans Regular"/>
                <a:cs typeface="Fira Sans Regular"/>
                <a:sym typeface="Fira Sans Regular"/>
              </a:defRPr>
            </a:lvl1pPr>
          </a:lstStyle>
          <a:p>
            <a:r>
              <a:t>Wie können Hochschullehrende für OER motiviert, qualifiziert und bei der Praxis unterstützt werden?</a:t>
            </a:r>
          </a:p>
        </p:txBody>
      </p:sp>
      <p:sp>
        <p:nvSpPr>
          <p:cNvPr id="373" name="Schutzbrille"/>
          <p:cNvSpPr/>
          <p:nvPr/>
        </p:nvSpPr>
        <p:spPr>
          <a:xfrm>
            <a:off x="880358" y="7456708"/>
            <a:ext cx="2475762" cy="1002085"/>
          </a:xfrm>
          <a:custGeom>
            <a:avLst/>
            <a:gdLst/>
            <a:ahLst/>
            <a:cxnLst>
              <a:cxn ang="0">
                <a:pos x="wd2" y="hd2"/>
              </a:cxn>
              <a:cxn ang="5400000">
                <a:pos x="wd2" y="hd2"/>
              </a:cxn>
              <a:cxn ang="10800000">
                <a:pos x="wd2" y="hd2"/>
              </a:cxn>
              <a:cxn ang="16200000">
                <a:pos x="wd2" y="hd2"/>
              </a:cxn>
            </a:cxnLst>
            <a:rect l="0" t="0" r="r" b="b"/>
            <a:pathLst>
              <a:path w="21585" h="21600" extrusionOk="0">
                <a:moveTo>
                  <a:pt x="4733" y="0"/>
                </a:moveTo>
                <a:cubicBezTo>
                  <a:pt x="3567" y="280"/>
                  <a:pt x="2617" y="1572"/>
                  <a:pt x="1980" y="3707"/>
                </a:cubicBezTo>
                <a:cubicBezTo>
                  <a:pt x="1829" y="4214"/>
                  <a:pt x="1705" y="4764"/>
                  <a:pt x="1597" y="5337"/>
                </a:cubicBezTo>
                <a:lnTo>
                  <a:pt x="302" y="5337"/>
                </a:lnTo>
                <a:cubicBezTo>
                  <a:pt x="135" y="5337"/>
                  <a:pt x="0" y="5670"/>
                  <a:pt x="0" y="6084"/>
                </a:cubicBezTo>
                <a:lnTo>
                  <a:pt x="0" y="12301"/>
                </a:lnTo>
                <a:cubicBezTo>
                  <a:pt x="0" y="12715"/>
                  <a:pt x="135" y="13048"/>
                  <a:pt x="302" y="13048"/>
                </a:cubicBezTo>
                <a:lnTo>
                  <a:pt x="1322" y="13048"/>
                </a:lnTo>
                <a:cubicBezTo>
                  <a:pt x="1754" y="17558"/>
                  <a:pt x="3189" y="21547"/>
                  <a:pt x="5488" y="21587"/>
                </a:cubicBezTo>
                <a:cubicBezTo>
                  <a:pt x="5510" y="21587"/>
                  <a:pt x="5527" y="21587"/>
                  <a:pt x="5549" y="21587"/>
                </a:cubicBezTo>
                <a:cubicBezTo>
                  <a:pt x="6947" y="21587"/>
                  <a:pt x="7988" y="20749"/>
                  <a:pt x="8738" y="19015"/>
                </a:cubicBezTo>
                <a:cubicBezTo>
                  <a:pt x="9435" y="17400"/>
                  <a:pt x="9797" y="15225"/>
                  <a:pt x="10110" y="13143"/>
                </a:cubicBezTo>
                <a:cubicBezTo>
                  <a:pt x="10250" y="12223"/>
                  <a:pt x="10557" y="11888"/>
                  <a:pt x="10799" y="11888"/>
                </a:cubicBezTo>
                <a:cubicBezTo>
                  <a:pt x="11107" y="11888"/>
                  <a:pt x="11361" y="12356"/>
                  <a:pt x="11474" y="13143"/>
                </a:cubicBezTo>
                <a:cubicBezTo>
                  <a:pt x="12127" y="17600"/>
                  <a:pt x="12969" y="21600"/>
                  <a:pt x="16035" y="21600"/>
                </a:cubicBezTo>
                <a:cubicBezTo>
                  <a:pt x="16056" y="21600"/>
                  <a:pt x="16072" y="21600"/>
                  <a:pt x="16094" y="21600"/>
                </a:cubicBezTo>
                <a:cubicBezTo>
                  <a:pt x="18393" y="21560"/>
                  <a:pt x="19830" y="17570"/>
                  <a:pt x="20261" y="13060"/>
                </a:cubicBezTo>
                <a:lnTo>
                  <a:pt x="21282" y="13060"/>
                </a:lnTo>
                <a:cubicBezTo>
                  <a:pt x="21449" y="13060"/>
                  <a:pt x="21584" y="12727"/>
                  <a:pt x="21584" y="12314"/>
                </a:cubicBezTo>
                <a:lnTo>
                  <a:pt x="21584" y="6096"/>
                </a:lnTo>
                <a:cubicBezTo>
                  <a:pt x="21600" y="5669"/>
                  <a:pt x="21464" y="5337"/>
                  <a:pt x="21297" y="5337"/>
                </a:cubicBezTo>
                <a:lnTo>
                  <a:pt x="20002" y="5337"/>
                </a:lnTo>
                <a:cubicBezTo>
                  <a:pt x="19894" y="4764"/>
                  <a:pt x="19765" y="4214"/>
                  <a:pt x="19619" y="3707"/>
                </a:cubicBezTo>
                <a:cubicBezTo>
                  <a:pt x="18987" y="1559"/>
                  <a:pt x="18032" y="280"/>
                  <a:pt x="16866" y="0"/>
                </a:cubicBezTo>
                <a:lnTo>
                  <a:pt x="16849" y="0"/>
                </a:lnTo>
                <a:lnTo>
                  <a:pt x="4760" y="0"/>
                </a:lnTo>
                <a:lnTo>
                  <a:pt x="4733" y="0"/>
                </a:lnTo>
                <a:close/>
                <a:moveTo>
                  <a:pt x="10803" y="2177"/>
                </a:moveTo>
                <a:cubicBezTo>
                  <a:pt x="13371" y="2177"/>
                  <a:pt x="15938" y="2219"/>
                  <a:pt x="16672" y="2306"/>
                </a:cubicBezTo>
                <a:cubicBezTo>
                  <a:pt x="17228" y="2373"/>
                  <a:pt x="17719" y="2812"/>
                  <a:pt x="18135" y="3519"/>
                </a:cubicBezTo>
                <a:cubicBezTo>
                  <a:pt x="18923" y="4747"/>
                  <a:pt x="19467" y="7377"/>
                  <a:pt x="19467" y="10433"/>
                </a:cubicBezTo>
                <a:cubicBezTo>
                  <a:pt x="19462" y="12835"/>
                  <a:pt x="19122" y="14995"/>
                  <a:pt x="18593" y="16396"/>
                </a:cubicBezTo>
                <a:cubicBezTo>
                  <a:pt x="18021" y="18104"/>
                  <a:pt x="17175" y="19267"/>
                  <a:pt x="16074" y="19294"/>
                </a:cubicBezTo>
                <a:cubicBezTo>
                  <a:pt x="16057" y="19294"/>
                  <a:pt x="16041" y="19294"/>
                  <a:pt x="16025" y="19294"/>
                </a:cubicBezTo>
                <a:cubicBezTo>
                  <a:pt x="13612" y="19294"/>
                  <a:pt x="12949" y="16144"/>
                  <a:pt x="12430" y="12635"/>
                </a:cubicBezTo>
                <a:cubicBezTo>
                  <a:pt x="12420" y="12581"/>
                  <a:pt x="12414" y="12501"/>
                  <a:pt x="12403" y="12435"/>
                </a:cubicBezTo>
                <a:cubicBezTo>
                  <a:pt x="12112" y="10727"/>
                  <a:pt x="11528" y="9712"/>
                  <a:pt x="10826" y="9712"/>
                </a:cubicBezTo>
                <a:cubicBezTo>
                  <a:pt x="10826" y="9712"/>
                  <a:pt x="10821" y="9712"/>
                  <a:pt x="10821" y="9712"/>
                </a:cubicBezTo>
                <a:cubicBezTo>
                  <a:pt x="10255" y="9712"/>
                  <a:pt x="9538" y="10446"/>
                  <a:pt x="9192" y="12501"/>
                </a:cubicBezTo>
                <a:cubicBezTo>
                  <a:pt x="9187" y="12555"/>
                  <a:pt x="9181" y="12595"/>
                  <a:pt x="9170" y="12635"/>
                </a:cubicBezTo>
                <a:cubicBezTo>
                  <a:pt x="8657" y="16144"/>
                  <a:pt x="7994" y="19294"/>
                  <a:pt x="5576" y="19294"/>
                </a:cubicBezTo>
                <a:cubicBezTo>
                  <a:pt x="5560" y="19294"/>
                  <a:pt x="5543" y="19294"/>
                  <a:pt x="5527" y="19294"/>
                </a:cubicBezTo>
                <a:cubicBezTo>
                  <a:pt x="4334" y="19267"/>
                  <a:pt x="3432" y="17894"/>
                  <a:pt x="2866" y="15946"/>
                </a:cubicBezTo>
                <a:cubicBezTo>
                  <a:pt x="2423" y="14558"/>
                  <a:pt x="2149" y="12596"/>
                  <a:pt x="2149" y="10421"/>
                </a:cubicBezTo>
                <a:cubicBezTo>
                  <a:pt x="2149" y="8432"/>
                  <a:pt x="2380" y="6615"/>
                  <a:pt x="2758" y="5254"/>
                </a:cubicBezTo>
                <a:cubicBezTo>
                  <a:pt x="2758" y="5241"/>
                  <a:pt x="2763" y="5229"/>
                  <a:pt x="2763" y="5229"/>
                </a:cubicBezTo>
                <a:cubicBezTo>
                  <a:pt x="2779" y="5176"/>
                  <a:pt x="2795" y="5121"/>
                  <a:pt x="2817" y="5054"/>
                </a:cubicBezTo>
                <a:cubicBezTo>
                  <a:pt x="2984" y="4480"/>
                  <a:pt x="3184" y="4001"/>
                  <a:pt x="3400" y="3640"/>
                </a:cubicBezTo>
                <a:cubicBezTo>
                  <a:pt x="3827" y="2866"/>
                  <a:pt x="4345" y="2373"/>
                  <a:pt x="4933" y="2306"/>
                </a:cubicBezTo>
                <a:cubicBezTo>
                  <a:pt x="5667" y="2219"/>
                  <a:pt x="8235" y="2177"/>
                  <a:pt x="10803" y="2177"/>
                </a:cubicBezTo>
                <a:close/>
              </a:path>
            </a:pathLst>
          </a:custGeom>
          <a:gradFill>
            <a:gsLst>
              <a:gs pos="0">
                <a:srgbClr val="FF00F7"/>
              </a:gs>
              <a:gs pos="100000">
                <a:srgbClr val="00E8FF"/>
              </a:gs>
            </a:gsLst>
            <a:lin ang="3965999"/>
          </a:gra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374" name="Bild" descr="Bild"/>
          <p:cNvPicPr>
            <a:picLocks noChangeAspect="1"/>
          </p:cNvPicPr>
          <p:nvPr/>
        </p:nvPicPr>
        <p:blipFill>
          <a:blip r:embed="rId3"/>
          <a:stretch>
            <a:fillRect/>
          </a:stretch>
        </p:blipFill>
        <p:spPr>
          <a:xfrm>
            <a:off x="7968099" y="1765085"/>
            <a:ext cx="15454698" cy="4749440"/>
          </a:xfrm>
          <a:prstGeom prst="rect">
            <a:avLst/>
          </a:prstGeom>
          <a:ln w="12700">
            <a:miter lim="400000"/>
          </a:ln>
        </p:spPr>
      </p:pic>
      <p:pic>
        <p:nvPicPr>
          <p:cNvPr id="2" name="Grafik 1">
            <a:extLst>
              <a:ext uri="{FF2B5EF4-FFF2-40B4-BE49-F238E27FC236}">
                <a16:creationId xmlns:a16="http://schemas.microsoft.com/office/drawing/2014/main" id="{BF8221F1-69F6-E049-8E0C-E161C852E912}"/>
              </a:ext>
            </a:extLst>
          </p:cNvPr>
          <p:cNvPicPr>
            <a:picLocks noChangeAspect="1"/>
          </p:cNvPicPr>
          <p:nvPr/>
        </p:nvPicPr>
        <p:blipFill>
          <a:blip r:embed="rId4"/>
          <a:stretch>
            <a:fillRect/>
          </a:stretch>
        </p:blipFill>
        <p:spPr>
          <a:xfrm>
            <a:off x="10907484" y="6646890"/>
            <a:ext cx="9470573" cy="68036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00">
        <p:dissolve/>
      </p:transition>
    </mc:Choice>
    <mc:Fallback xmlns:a14="http://schemas.microsoft.com/office/drawing/2010/main" xmlns:m="http://schemas.openxmlformats.org/officeDocument/2006/math" xmlns="">
      <p:transition spd="fast">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Rechteck"/>
          <p:cNvSpPr/>
          <p:nvPr/>
        </p:nvSpPr>
        <p:spPr>
          <a:xfrm>
            <a:off x="630" y="11081722"/>
            <a:ext cx="24382739" cy="2635554"/>
          </a:xfrm>
          <a:prstGeom prst="rect">
            <a:avLst/>
          </a:prstGeom>
          <a:gradFill>
            <a:gsLst>
              <a:gs pos="0">
                <a:srgbClr val="00E8FF"/>
              </a:gs>
              <a:gs pos="100000">
                <a:srgbClr val="FF00F7"/>
              </a:gs>
            </a:gsLst>
            <a:lin ang="3965999"/>
          </a:gradFill>
          <a:ln w="12700">
            <a:miter lim="400000"/>
          </a:ln>
        </p:spPr>
        <p:txBody>
          <a:bodyPr lIns="50800" tIns="50800" rIns="50800" bIns="50800" anchor="ctr"/>
          <a:lstStyle/>
          <a:p>
            <a:pPr algn="ctr" defTabSz="457200">
              <a:lnSpc>
                <a:spcPct val="100000"/>
              </a:lnSpc>
              <a:spcBef>
                <a:spcPts val="0"/>
              </a:spcBef>
              <a:defRPr sz="3200">
                <a:latin typeface="Avenir Next Medium"/>
                <a:ea typeface="Avenir Next Medium"/>
                <a:cs typeface="Avenir Next Medium"/>
                <a:sym typeface="Avenir Next Medium"/>
              </a:defRPr>
            </a:pPr>
            <a:endParaRPr/>
          </a:p>
        </p:txBody>
      </p:sp>
      <p:sp>
        <p:nvSpPr>
          <p:cNvPr id="380" name="Rechteck"/>
          <p:cNvSpPr/>
          <p:nvPr/>
        </p:nvSpPr>
        <p:spPr>
          <a:xfrm>
            <a:off x="-1" y="11490114"/>
            <a:ext cx="24382739" cy="1818770"/>
          </a:xfrm>
          <a:prstGeom prst="rect">
            <a:avLst/>
          </a:prstGeom>
          <a:solidFill>
            <a:srgbClr val="FFFFFF"/>
          </a:solidFill>
          <a:ln w="12700">
            <a:miter lim="400000"/>
          </a:ln>
        </p:spPr>
        <p:txBody>
          <a:bodyPr lIns="50800" tIns="50800" rIns="50800" bIns="50800" anchor="ctr"/>
          <a:lstStyle/>
          <a:p>
            <a:pPr algn="ctr" defTabSz="457200">
              <a:lnSpc>
                <a:spcPct val="100000"/>
              </a:lnSpc>
              <a:spcBef>
                <a:spcPts val="0"/>
              </a:spcBef>
              <a:defRPr sz="3200">
                <a:latin typeface="Avenir Next Medium"/>
                <a:ea typeface="Avenir Next Medium"/>
                <a:cs typeface="Avenir Next Medium"/>
                <a:sym typeface="Avenir Next Medium"/>
              </a:defRPr>
            </a:pPr>
            <a:endParaRPr/>
          </a:p>
        </p:txBody>
      </p:sp>
      <p:sp>
        <p:nvSpPr>
          <p:cNvPr id="381" name="Implementierung von Open Educational Resources…"/>
          <p:cNvSpPr txBox="1"/>
          <p:nvPr/>
        </p:nvSpPr>
        <p:spPr>
          <a:xfrm>
            <a:off x="5265264" y="3782992"/>
            <a:ext cx="13853471" cy="13322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spcBef>
                <a:spcPts val="0"/>
              </a:spcBef>
              <a:defRPr sz="4300">
                <a:solidFill>
                  <a:srgbClr val="5E5E5E"/>
                </a:solidFill>
                <a:latin typeface="Fira Sans Light"/>
                <a:ea typeface="Fira Sans Light"/>
                <a:cs typeface="Fira Sans Light"/>
                <a:sym typeface="Fira Sans Light"/>
              </a:defRPr>
            </a:pPr>
            <a:r>
              <a:t>Implementierung von Open Educational Resources</a:t>
            </a:r>
          </a:p>
          <a:p>
            <a:pPr algn="ctr">
              <a:spcBef>
                <a:spcPts val="0"/>
              </a:spcBef>
              <a:defRPr sz="4300">
                <a:solidFill>
                  <a:srgbClr val="5E5E5E"/>
                </a:solidFill>
                <a:latin typeface="Fira Sans Light"/>
                <a:ea typeface="Fira Sans Light"/>
                <a:cs typeface="Fira Sans Light"/>
                <a:sym typeface="Fira Sans Light"/>
              </a:defRPr>
            </a:pPr>
            <a:r>
              <a:t>an den Hochschulen Brandenburgs</a:t>
            </a:r>
          </a:p>
        </p:txBody>
      </p:sp>
      <p:pic>
        <p:nvPicPr>
          <p:cNvPr id="382" name="bbOERg-dark.png" descr="bbOERg-dark.png"/>
          <p:cNvPicPr>
            <a:picLocks noChangeAspect="1"/>
          </p:cNvPicPr>
          <p:nvPr/>
        </p:nvPicPr>
        <p:blipFill>
          <a:blip r:embed="rId2"/>
          <a:stretch>
            <a:fillRect/>
          </a:stretch>
        </p:blipFill>
        <p:spPr>
          <a:xfrm>
            <a:off x="5091314" y="632321"/>
            <a:ext cx="14201372" cy="2795293"/>
          </a:xfrm>
          <a:prstGeom prst="rect">
            <a:avLst/>
          </a:prstGeom>
          <a:ln w="12700">
            <a:miter lim="400000"/>
          </a:ln>
        </p:spPr>
      </p:pic>
      <p:pic>
        <p:nvPicPr>
          <p:cNvPr id="383" name="btu.png" descr="btu.png"/>
          <p:cNvPicPr>
            <a:picLocks noChangeAspect="1"/>
          </p:cNvPicPr>
          <p:nvPr/>
        </p:nvPicPr>
        <p:blipFill>
          <a:blip r:embed="rId3"/>
          <a:stretch>
            <a:fillRect/>
          </a:stretch>
        </p:blipFill>
        <p:spPr>
          <a:xfrm>
            <a:off x="649323" y="11835643"/>
            <a:ext cx="1568233" cy="1153112"/>
          </a:xfrm>
          <a:prstGeom prst="rect">
            <a:avLst/>
          </a:prstGeom>
          <a:ln w="12700">
            <a:miter lim="400000"/>
          </a:ln>
        </p:spPr>
      </p:pic>
      <p:pic>
        <p:nvPicPr>
          <p:cNvPr id="384" name="europa-universitaet-viadrina.png" descr="europa-universitaet-viadrina.png"/>
          <p:cNvPicPr>
            <a:picLocks noChangeAspect="1"/>
          </p:cNvPicPr>
          <p:nvPr/>
        </p:nvPicPr>
        <p:blipFill>
          <a:blip r:embed="rId4"/>
          <a:stretch>
            <a:fillRect/>
          </a:stretch>
        </p:blipFill>
        <p:spPr>
          <a:xfrm>
            <a:off x="2972279" y="11835643"/>
            <a:ext cx="3294605" cy="1153112"/>
          </a:xfrm>
          <a:prstGeom prst="rect">
            <a:avLst/>
          </a:prstGeom>
          <a:ln w="12700">
            <a:miter lim="400000"/>
          </a:ln>
        </p:spPr>
      </p:pic>
      <p:pic>
        <p:nvPicPr>
          <p:cNvPr id="385" name="fachhochschule-potsdam.png" descr="fachhochschule-potsdam.png"/>
          <p:cNvPicPr>
            <a:picLocks noChangeAspect="1"/>
          </p:cNvPicPr>
          <p:nvPr/>
        </p:nvPicPr>
        <p:blipFill>
          <a:blip r:embed="rId5"/>
          <a:stretch>
            <a:fillRect/>
          </a:stretch>
        </p:blipFill>
        <p:spPr>
          <a:xfrm>
            <a:off x="6452960" y="11645946"/>
            <a:ext cx="2761272" cy="1532506"/>
          </a:xfrm>
          <a:prstGeom prst="rect">
            <a:avLst/>
          </a:prstGeom>
          <a:ln w="12700">
            <a:miter lim="400000"/>
          </a:ln>
        </p:spPr>
      </p:pic>
      <p:pic>
        <p:nvPicPr>
          <p:cNvPr id="386" name="filmuniversitaet-babelsberg.png" descr="filmuniversitaet-babelsberg.png"/>
          <p:cNvPicPr>
            <a:picLocks noChangeAspect="1"/>
          </p:cNvPicPr>
          <p:nvPr/>
        </p:nvPicPr>
        <p:blipFill>
          <a:blip r:embed="rId6"/>
          <a:stretch>
            <a:fillRect/>
          </a:stretch>
        </p:blipFill>
        <p:spPr>
          <a:xfrm>
            <a:off x="9273308" y="11898274"/>
            <a:ext cx="3878674" cy="1027850"/>
          </a:xfrm>
          <a:prstGeom prst="rect">
            <a:avLst/>
          </a:prstGeom>
          <a:ln w="12700">
            <a:miter lim="400000"/>
          </a:ln>
        </p:spPr>
      </p:pic>
      <p:pic>
        <p:nvPicPr>
          <p:cNvPr id="387" name="hne-eberswalde.png" descr="hne-eberswalde.png"/>
          <p:cNvPicPr>
            <a:picLocks noChangeAspect="1"/>
          </p:cNvPicPr>
          <p:nvPr/>
        </p:nvPicPr>
        <p:blipFill>
          <a:blip r:embed="rId7"/>
          <a:stretch>
            <a:fillRect/>
          </a:stretch>
        </p:blipFill>
        <p:spPr>
          <a:xfrm>
            <a:off x="13319219" y="11986748"/>
            <a:ext cx="2540001" cy="850901"/>
          </a:xfrm>
          <a:prstGeom prst="rect">
            <a:avLst/>
          </a:prstGeom>
          <a:ln w="12700">
            <a:miter lim="400000"/>
          </a:ln>
        </p:spPr>
      </p:pic>
      <p:pic>
        <p:nvPicPr>
          <p:cNvPr id="388" name="th-brandenburg.png" descr="th-brandenburg.png"/>
          <p:cNvPicPr>
            <a:picLocks noChangeAspect="1"/>
          </p:cNvPicPr>
          <p:nvPr/>
        </p:nvPicPr>
        <p:blipFill>
          <a:blip r:embed="rId8"/>
          <a:stretch>
            <a:fillRect/>
          </a:stretch>
        </p:blipFill>
        <p:spPr>
          <a:xfrm>
            <a:off x="16412407" y="12075648"/>
            <a:ext cx="2540001" cy="673101"/>
          </a:xfrm>
          <a:prstGeom prst="rect">
            <a:avLst/>
          </a:prstGeom>
          <a:ln w="12700">
            <a:miter lim="400000"/>
          </a:ln>
        </p:spPr>
      </p:pic>
      <p:pic>
        <p:nvPicPr>
          <p:cNvPr id="389" name="technische-hochschule-wildau.png" descr="technische-hochschule-wildau.png"/>
          <p:cNvPicPr>
            <a:picLocks noChangeAspect="1"/>
          </p:cNvPicPr>
          <p:nvPr/>
        </p:nvPicPr>
        <p:blipFill>
          <a:blip r:embed="rId9"/>
          <a:stretch>
            <a:fillRect/>
          </a:stretch>
        </p:blipFill>
        <p:spPr>
          <a:xfrm>
            <a:off x="19467493" y="11910548"/>
            <a:ext cx="2540001" cy="1003301"/>
          </a:xfrm>
          <a:prstGeom prst="rect">
            <a:avLst/>
          </a:prstGeom>
          <a:ln w="12700">
            <a:miter lim="400000"/>
          </a:ln>
        </p:spPr>
      </p:pic>
      <p:pic>
        <p:nvPicPr>
          <p:cNvPr id="390" name="universitaet-potsdam.png" descr="universitaet-potsdam.png"/>
          <p:cNvPicPr>
            <a:picLocks noChangeAspect="1"/>
          </p:cNvPicPr>
          <p:nvPr/>
        </p:nvPicPr>
        <p:blipFill>
          <a:blip r:embed="rId10"/>
          <a:stretch>
            <a:fillRect/>
          </a:stretch>
        </p:blipFill>
        <p:spPr>
          <a:xfrm>
            <a:off x="22522580" y="11713467"/>
            <a:ext cx="1397465" cy="1397465"/>
          </a:xfrm>
          <a:prstGeom prst="rect">
            <a:avLst/>
          </a:prstGeom>
          <a:ln w="12700">
            <a:miter lim="400000"/>
          </a:ln>
        </p:spPr>
      </p:pic>
      <p:sp>
        <p:nvSpPr>
          <p:cNvPr id="391" name="brandenboerg@uni-potsdam.de"/>
          <p:cNvSpPr txBox="1"/>
          <p:nvPr/>
        </p:nvSpPr>
        <p:spPr>
          <a:xfrm>
            <a:off x="8951188" y="8613858"/>
            <a:ext cx="6481624" cy="68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400" u="sng">
                <a:latin typeface="Avenir Next Regular"/>
                <a:ea typeface="Avenir Next Regular"/>
                <a:cs typeface="Avenir Next Regular"/>
                <a:sym typeface="Avenir Next Regular"/>
                <a:hlinkClick r:id="rId11"/>
              </a:defRPr>
            </a:lvl1pPr>
          </a:lstStyle>
          <a:p>
            <a:pPr>
              <a:defRPr u="none"/>
            </a:pPr>
            <a:r>
              <a:rPr u="sng">
                <a:hlinkClick r:id="rId11"/>
              </a:rPr>
              <a:t>brandenboerg@uni-potsdam.de</a:t>
            </a:r>
          </a:p>
        </p:txBody>
      </p:sp>
      <p:sp>
        <p:nvSpPr>
          <p:cNvPr id="392" name="Post"/>
          <p:cNvSpPr/>
          <p:nvPr/>
        </p:nvSpPr>
        <p:spPr>
          <a:xfrm>
            <a:off x="11008073" y="6999071"/>
            <a:ext cx="2305319" cy="1457326"/>
          </a:xfrm>
          <a:custGeom>
            <a:avLst/>
            <a:gdLst/>
            <a:ahLst/>
            <a:cxnLst>
              <a:cxn ang="0">
                <a:pos x="wd2" y="hd2"/>
              </a:cxn>
              <a:cxn ang="5400000">
                <a:pos x="wd2" y="hd2"/>
              </a:cxn>
              <a:cxn ang="10800000">
                <a:pos x="wd2" y="hd2"/>
              </a:cxn>
              <a:cxn ang="16200000">
                <a:pos x="wd2" y="hd2"/>
              </a:cxn>
            </a:cxnLst>
            <a:rect l="0" t="0" r="r" b="b"/>
            <a:pathLst>
              <a:path w="21600" h="21600" extrusionOk="0">
                <a:moveTo>
                  <a:pt x="744" y="0"/>
                </a:moveTo>
                <a:lnTo>
                  <a:pt x="10803" y="12213"/>
                </a:lnTo>
                <a:lnTo>
                  <a:pt x="20856" y="0"/>
                </a:lnTo>
                <a:lnTo>
                  <a:pt x="744" y="0"/>
                </a:lnTo>
                <a:close/>
                <a:moveTo>
                  <a:pt x="0" y="157"/>
                </a:moveTo>
                <a:lnTo>
                  <a:pt x="0" y="21418"/>
                </a:lnTo>
                <a:cubicBezTo>
                  <a:pt x="0" y="21518"/>
                  <a:pt x="52" y="21600"/>
                  <a:pt x="115" y="21600"/>
                </a:cubicBezTo>
                <a:lnTo>
                  <a:pt x="21485" y="21600"/>
                </a:lnTo>
                <a:cubicBezTo>
                  <a:pt x="21548" y="21600"/>
                  <a:pt x="21600" y="21518"/>
                  <a:pt x="21600" y="21418"/>
                </a:cubicBezTo>
                <a:lnTo>
                  <a:pt x="21600" y="157"/>
                </a:lnTo>
                <a:lnTo>
                  <a:pt x="10976" y="13181"/>
                </a:lnTo>
                <a:cubicBezTo>
                  <a:pt x="10924" y="13245"/>
                  <a:pt x="10861" y="13272"/>
                  <a:pt x="10797" y="13272"/>
                </a:cubicBezTo>
                <a:cubicBezTo>
                  <a:pt x="10734" y="13272"/>
                  <a:pt x="10669" y="13233"/>
                  <a:pt x="10612" y="13170"/>
                </a:cubicBezTo>
                <a:lnTo>
                  <a:pt x="0" y="157"/>
                </a:lnTo>
                <a:close/>
              </a:path>
            </a:pathLst>
          </a:custGeom>
          <a:gradFill>
            <a:gsLst>
              <a:gs pos="0">
                <a:srgbClr val="00E8FF"/>
              </a:gs>
              <a:gs pos="100000">
                <a:srgbClr val="FF00F7"/>
              </a:gs>
            </a:gsLst>
            <a:lin ang="3965999"/>
          </a:gra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94" name="Was ist »OER-Meetwoch«"/>
          <p:cNvSpPr txBox="1"/>
          <p:nvPr/>
        </p:nvSpPr>
        <p:spPr>
          <a:xfrm>
            <a:off x="3131894" y="5772149"/>
            <a:ext cx="17983912" cy="2171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1900">
                <a:solidFill>
                  <a:srgbClr val="D5D5D5"/>
                </a:solidFill>
                <a:latin typeface="Avenir Next Demi Bold"/>
                <a:ea typeface="Avenir Next Demi Bold"/>
                <a:cs typeface="Avenir Next Demi Bold"/>
                <a:sym typeface="Avenir Next Demi Bold"/>
              </a:defRPr>
            </a:lvl1pPr>
          </a:lstStyle>
          <a:p>
            <a:r>
              <a:t>Was ist »OER-Meetwoch«</a:t>
            </a:r>
          </a:p>
        </p:txBody>
      </p:sp>
      <p:sp>
        <p:nvSpPr>
          <p:cNvPr id="395" name="Rechteck"/>
          <p:cNvSpPr/>
          <p:nvPr/>
        </p:nvSpPr>
        <p:spPr>
          <a:xfrm>
            <a:off x="0" y="11840591"/>
            <a:ext cx="24384000" cy="1875409"/>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96" name="Ritterhelm"/>
          <p:cNvSpPr/>
          <p:nvPr/>
        </p:nvSpPr>
        <p:spPr>
          <a:xfrm>
            <a:off x="11480637" y="8698578"/>
            <a:ext cx="1422725" cy="2542992"/>
          </a:xfrm>
          <a:custGeom>
            <a:avLst/>
            <a:gdLst/>
            <a:ahLst/>
            <a:cxnLst>
              <a:cxn ang="0">
                <a:pos x="wd2" y="hd2"/>
              </a:cxn>
              <a:cxn ang="5400000">
                <a:pos x="wd2" y="hd2"/>
              </a:cxn>
              <a:cxn ang="10800000">
                <a:pos x="wd2" y="hd2"/>
              </a:cxn>
              <a:cxn ang="16200000">
                <a:pos x="wd2" y="hd2"/>
              </a:cxn>
            </a:cxnLst>
            <a:rect l="0" t="0" r="r" b="b"/>
            <a:pathLst>
              <a:path w="21413" h="21600" extrusionOk="0">
                <a:moveTo>
                  <a:pt x="10472" y="0"/>
                </a:moveTo>
                <a:cubicBezTo>
                  <a:pt x="10357" y="0"/>
                  <a:pt x="10253" y="38"/>
                  <a:pt x="10215" y="103"/>
                </a:cubicBezTo>
                <a:cubicBezTo>
                  <a:pt x="9995" y="432"/>
                  <a:pt x="9266" y="1512"/>
                  <a:pt x="8702" y="2348"/>
                </a:cubicBezTo>
                <a:cubicBezTo>
                  <a:pt x="8635" y="2440"/>
                  <a:pt x="8512" y="2510"/>
                  <a:pt x="8340" y="2547"/>
                </a:cubicBezTo>
                <a:cubicBezTo>
                  <a:pt x="2945" y="3665"/>
                  <a:pt x="1758" y="6300"/>
                  <a:pt x="1509" y="7666"/>
                </a:cubicBezTo>
                <a:cubicBezTo>
                  <a:pt x="1481" y="7817"/>
                  <a:pt x="1327" y="7946"/>
                  <a:pt x="1097" y="8022"/>
                </a:cubicBezTo>
                <a:cubicBezTo>
                  <a:pt x="360" y="8260"/>
                  <a:pt x="-97" y="8594"/>
                  <a:pt x="18" y="9220"/>
                </a:cubicBezTo>
                <a:cubicBezTo>
                  <a:pt x="37" y="9328"/>
                  <a:pt x="256" y="9388"/>
                  <a:pt x="418" y="9323"/>
                </a:cubicBezTo>
                <a:cubicBezTo>
                  <a:pt x="5747" y="7271"/>
                  <a:pt x="15618" y="7250"/>
                  <a:pt x="20994" y="9323"/>
                </a:cubicBezTo>
                <a:cubicBezTo>
                  <a:pt x="21157" y="9388"/>
                  <a:pt x="21379" y="9323"/>
                  <a:pt x="21398" y="9215"/>
                </a:cubicBezTo>
                <a:cubicBezTo>
                  <a:pt x="21503" y="8594"/>
                  <a:pt x="21043" y="8259"/>
                  <a:pt x="20307" y="8027"/>
                </a:cubicBezTo>
                <a:cubicBezTo>
                  <a:pt x="20077" y="7952"/>
                  <a:pt x="19913" y="7822"/>
                  <a:pt x="19894" y="7671"/>
                </a:cubicBezTo>
                <a:cubicBezTo>
                  <a:pt x="19645" y="6305"/>
                  <a:pt x="18459" y="3665"/>
                  <a:pt x="13063" y="2547"/>
                </a:cubicBezTo>
                <a:cubicBezTo>
                  <a:pt x="12901" y="2515"/>
                  <a:pt x="12769" y="2446"/>
                  <a:pt x="12702" y="2348"/>
                </a:cubicBezTo>
                <a:cubicBezTo>
                  <a:pt x="12137" y="1517"/>
                  <a:pt x="11409" y="438"/>
                  <a:pt x="11189" y="103"/>
                </a:cubicBezTo>
                <a:cubicBezTo>
                  <a:pt x="11151" y="44"/>
                  <a:pt x="11047" y="0"/>
                  <a:pt x="10932" y="0"/>
                </a:cubicBezTo>
                <a:lnTo>
                  <a:pt x="10472" y="0"/>
                </a:lnTo>
                <a:close/>
                <a:moveTo>
                  <a:pt x="10759" y="8243"/>
                </a:moveTo>
                <a:cubicBezTo>
                  <a:pt x="6463" y="8243"/>
                  <a:pt x="1175" y="9144"/>
                  <a:pt x="1175" y="9733"/>
                </a:cubicBezTo>
                <a:cubicBezTo>
                  <a:pt x="1175" y="10964"/>
                  <a:pt x="3058" y="11893"/>
                  <a:pt x="3058" y="13335"/>
                </a:cubicBezTo>
                <a:cubicBezTo>
                  <a:pt x="3058" y="14479"/>
                  <a:pt x="1184" y="15299"/>
                  <a:pt x="409" y="15590"/>
                </a:cubicBezTo>
                <a:cubicBezTo>
                  <a:pt x="189" y="15671"/>
                  <a:pt x="73" y="15812"/>
                  <a:pt x="101" y="15958"/>
                </a:cubicBezTo>
                <a:cubicBezTo>
                  <a:pt x="522" y="18107"/>
                  <a:pt x="6187" y="21417"/>
                  <a:pt x="10702" y="21590"/>
                </a:cubicBezTo>
                <a:cubicBezTo>
                  <a:pt x="15217" y="21422"/>
                  <a:pt x="20872" y="18107"/>
                  <a:pt x="21302" y="15958"/>
                </a:cubicBezTo>
                <a:cubicBezTo>
                  <a:pt x="21331" y="15812"/>
                  <a:pt x="21216" y="15671"/>
                  <a:pt x="21015" y="15590"/>
                </a:cubicBezTo>
                <a:cubicBezTo>
                  <a:pt x="20240" y="15299"/>
                  <a:pt x="18364" y="14479"/>
                  <a:pt x="18364" y="13335"/>
                </a:cubicBezTo>
                <a:cubicBezTo>
                  <a:pt x="18364" y="11893"/>
                  <a:pt x="20250" y="10958"/>
                  <a:pt x="20250" y="9733"/>
                </a:cubicBezTo>
                <a:cubicBezTo>
                  <a:pt x="20250" y="9150"/>
                  <a:pt x="15054" y="8243"/>
                  <a:pt x="10759" y="8243"/>
                </a:cubicBezTo>
                <a:close/>
                <a:moveTo>
                  <a:pt x="10062" y="9102"/>
                </a:moveTo>
                <a:cubicBezTo>
                  <a:pt x="10148" y="9096"/>
                  <a:pt x="10215" y="9134"/>
                  <a:pt x="10215" y="9183"/>
                </a:cubicBezTo>
                <a:lnTo>
                  <a:pt x="10337" y="13303"/>
                </a:lnTo>
                <a:cubicBezTo>
                  <a:pt x="10337" y="13351"/>
                  <a:pt x="10271" y="13389"/>
                  <a:pt x="10185" y="13389"/>
                </a:cubicBezTo>
                <a:cubicBezTo>
                  <a:pt x="10108" y="13383"/>
                  <a:pt x="10022" y="13384"/>
                  <a:pt x="9945" y="13384"/>
                </a:cubicBezTo>
                <a:cubicBezTo>
                  <a:pt x="9869" y="13384"/>
                  <a:pt x="9802" y="13346"/>
                  <a:pt x="9802" y="13303"/>
                </a:cubicBezTo>
                <a:lnTo>
                  <a:pt x="9467" y="9193"/>
                </a:lnTo>
                <a:cubicBezTo>
                  <a:pt x="9467" y="9150"/>
                  <a:pt x="9525" y="9107"/>
                  <a:pt x="9611" y="9107"/>
                </a:cubicBezTo>
                <a:cubicBezTo>
                  <a:pt x="9764" y="9107"/>
                  <a:pt x="9909" y="9102"/>
                  <a:pt x="10062" y="9102"/>
                </a:cubicBezTo>
                <a:close/>
                <a:moveTo>
                  <a:pt x="11353" y="9107"/>
                </a:moveTo>
                <a:cubicBezTo>
                  <a:pt x="11507" y="9107"/>
                  <a:pt x="11649" y="9107"/>
                  <a:pt x="11802" y="9112"/>
                </a:cubicBezTo>
                <a:cubicBezTo>
                  <a:pt x="11888" y="9112"/>
                  <a:pt x="11945" y="9151"/>
                  <a:pt x="11945" y="9200"/>
                </a:cubicBezTo>
                <a:lnTo>
                  <a:pt x="11611" y="13308"/>
                </a:lnTo>
                <a:cubicBezTo>
                  <a:pt x="11611" y="13351"/>
                  <a:pt x="11544" y="13389"/>
                  <a:pt x="11467" y="13389"/>
                </a:cubicBezTo>
                <a:cubicBezTo>
                  <a:pt x="11391" y="13394"/>
                  <a:pt x="11304" y="13394"/>
                  <a:pt x="11228" y="13394"/>
                </a:cubicBezTo>
                <a:cubicBezTo>
                  <a:pt x="11142" y="13394"/>
                  <a:pt x="11075" y="13356"/>
                  <a:pt x="11075" y="13308"/>
                </a:cubicBezTo>
                <a:lnTo>
                  <a:pt x="11198" y="9188"/>
                </a:lnTo>
                <a:cubicBezTo>
                  <a:pt x="11198" y="9145"/>
                  <a:pt x="11267" y="9107"/>
                  <a:pt x="11353" y="9107"/>
                </a:cubicBezTo>
                <a:close/>
                <a:moveTo>
                  <a:pt x="8292" y="9151"/>
                </a:moveTo>
                <a:cubicBezTo>
                  <a:pt x="8378" y="9145"/>
                  <a:pt x="8444" y="9178"/>
                  <a:pt x="8454" y="9227"/>
                </a:cubicBezTo>
                <a:lnTo>
                  <a:pt x="9067" y="13269"/>
                </a:lnTo>
                <a:cubicBezTo>
                  <a:pt x="9076" y="13323"/>
                  <a:pt x="8998" y="13367"/>
                  <a:pt x="8902" y="13362"/>
                </a:cubicBezTo>
                <a:cubicBezTo>
                  <a:pt x="8816" y="13356"/>
                  <a:pt x="8740" y="13355"/>
                  <a:pt x="8654" y="13350"/>
                </a:cubicBezTo>
                <a:cubicBezTo>
                  <a:pt x="8587" y="13344"/>
                  <a:pt x="8529" y="13313"/>
                  <a:pt x="8520" y="13276"/>
                </a:cubicBezTo>
                <a:lnTo>
                  <a:pt x="7706" y="9264"/>
                </a:lnTo>
                <a:cubicBezTo>
                  <a:pt x="7697" y="9221"/>
                  <a:pt x="7755" y="9178"/>
                  <a:pt x="7841" y="9173"/>
                </a:cubicBezTo>
                <a:cubicBezTo>
                  <a:pt x="7984" y="9167"/>
                  <a:pt x="8139" y="9156"/>
                  <a:pt x="8292" y="9151"/>
                </a:cubicBezTo>
                <a:close/>
                <a:moveTo>
                  <a:pt x="13111" y="9156"/>
                </a:moveTo>
                <a:cubicBezTo>
                  <a:pt x="13264" y="9161"/>
                  <a:pt x="13410" y="9172"/>
                  <a:pt x="13563" y="9178"/>
                </a:cubicBezTo>
                <a:cubicBezTo>
                  <a:pt x="13649" y="9183"/>
                  <a:pt x="13707" y="9220"/>
                  <a:pt x="13697" y="9269"/>
                </a:cubicBezTo>
                <a:lnTo>
                  <a:pt x="12884" y="13281"/>
                </a:lnTo>
                <a:cubicBezTo>
                  <a:pt x="12874" y="13318"/>
                  <a:pt x="12817" y="13351"/>
                  <a:pt x="12741" y="13357"/>
                </a:cubicBezTo>
                <a:cubicBezTo>
                  <a:pt x="12654" y="13362"/>
                  <a:pt x="12576" y="13361"/>
                  <a:pt x="12489" y="13367"/>
                </a:cubicBezTo>
                <a:cubicBezTo>
                  <a:pt x="12403" y="13367"/>
                  <a:pt x="12327" y="13324"/>
                  <a:pt x="12337" y="13276"/>
                </a:cubicBezTo>
                <a:lnTo>
                  <a:pt x="12950" y="9232"/>
                </a:lnTo>
                <a:cubicBezTo>
                  <a:pt x="12959" y="9189"/>
                  <a:pt x="13025" y="9150"/>
                  <a:pt x="13111" y="9156"/>
                </a:cubicBezTo>
                <a:close/>
                <a:moveTo>
                  <a:pt x="6541" y="9259"/>
                </a:moveTo>
                <a:cubicBezTo>
                  <a:pt x="6627" y="9253"/>
                  <a:pt x="6704" y="9285"/>
                  <a:pt x="6714" y="9328"/>
                </a:cubicBezTo>
                <a:lnTo>
                  <a:pt x="7766" y="13205"/>
                </a:lnTo>
                <a:cubicBezTo>
                  <a:pt x="7776" y="13259"/>
                  <a:pt x="7698" y="13308"/>
                  <a:pt x="7593" y="13303"/>
                </a:cubicBezTo>
                <a:cubicBezTo>
                  <a:pt x="7507" y="13297"/>
                  <a:pt x="7422" y="13291"/>
                  <a:pt x="7336" y="13286"/>
                </a:cubicBezTo>
                <a:cubicBezTo>
                  <a:pt x="7269" y="13280"/>
                  <a:pt x="7211" y="13253"/>
                  <a:pt x="7201" y="13215"/>
                </a:cubicBezTo>
                <a:lnTo>
                  <a:pt x="5967" y="9394"/>
                </a:lnTo>
                <a:cubicBezTo>
                  <a:pt x="5957" y="9350"/>
                  <a:pt x="6006" y="9301"/>
                  <a:pt x="6092" y="9296"/>
                </a:cubicBezTo>
                <a:cubicBezTo>
                  <a:pt x="6245" y="9285"/>
                  <a:pt x="6388" y="9269"/>
                  <a:pt x="6541" y="9259"/>
                </a:cubicBezTo>
                <a:close/>
                <a:moveTo>
                  <a:pt x="14863" y="9259"/>
                </a:moveTo>
                <a:cubicBezTo>
                  <a:pt x="15016" y="9269"/>
                  <a:pt x="15168" y="9285"/>
                  <a:pt x="15311" y="9296"/>
                </a:cubicBezTo>
                <a:cubicBezTo>
                  <a:pt x="15398" y="9301"/>
                  <a:pt x="15456" y="9345"/>
                  <a:pt x="15437" y="9394"/>
                </a:cubicBezTo>
                <a:lnTo>
                  <a:pt x="14202" y="13215"/>
                </a:lnTo>
                <a:cubicBezTo>
                  <a:pt x="14193" y="13253"/>
                  <a:pt x="14135" y="13280"/>
                  <a:pt x="14059" y="13286"/>
                </a:cubicBezTo>
                <a:cubicBezTo>
                  <a:pt x="13973" y="13291"/>
                  <a:pt x="13888" y="13297"/>
                  <a:pt x="13802" y="13303"/>
                </a:cubicBezTo>
                <a:cubicBezTo>
                  <a:pt x="13706" y="13308"/>
                  <a:pt x="13618" y="13259"/>
                  <a:pt x="13637" y="13205"/>
                </a:cubicBezTo>
                <a:lnTo>
                  <a:pt x="14690" y="9328"/>
                </a:lnTo>
                <a:cubicBezTo>
                  <a:pt x="14709" y="9285"/>
                  <a:pt x="14786" y="9253"/>
                  <a:pt x="14863" y="9259"/>
                </a:cubicBezTo>
                <a:close/>
                <a:moveTo>
                  <a:pt x="16603" y="9436"/>
                </a:moveTo>
                <a:cubicBezTo>
                  <a:pt x="16746" y="9457"/>
                  <a:pt x="16890" y="9475"/>
                  <a:pt x="17033" y="9497"/>
                </a:cubicBezTo>
                <a:cubicBezTo>
                  <a:pt x="17110" y="9507"/>
                  <a:pt x="17160" y="9555"/>
                  <a:pt x="17141" y="9598"/>
                </a:cubicBezTo>
                <a:lnTo>
                  <a:pt x="15598" y="13060"/>
                </a:lnTo>
                <a:cubicBezTo>
                  <a:pt x="15570" y="13124"/>
                  <a:pt x="15474" y="13172"/>
                  <a:pt x="15359" y="13188"/>
                </a:cubicBezTo>
                <a:cubicBezTo>
                  <a:pt x="15292" y="13193"/>
                  <a:pt x="15237" y="13199"/>
                  <a:pt x="15180" y="13205"/>
                </a:cubicBezTo>
                <a:cubicBezTo>
                  <a:pt x="15075" y="13216"/>
                  <a:pt x="14987" y="13161"/>
                  <a:pt x="15006" y="13102"/>
                </a:cubicBezTo>
                <a:lnTo>
                  <a:pt x="16423" y="9502"/>
                </a:lnTo>
                <a:cubicBezTo>
                  <a:pt x="16443" y="9453"/>
                  <a:pt x="16526" y="9425"/>
                  <a:pt x="16603" y="9436"/>
                </a:cubicBezTo>
                <a:close/>
                <a:moveTo>
                  <a:pt x="4810" y="9443"/>
                </a:moveTo>
                <a:cubicBezTo>
                  <a:pt x="4896" y="9432"/>
                  <a:pt x="4973" y="9463"/>
                  <a:pt x="4992" y="9507"/>
                </a:cubicBezTo>
                <a:lnTo>
                  <a:pt x="6406" y="13102"/>
                </a:lnTo>
                <a:cubicBezTo>
                  <a:pt x="6425" y="13161"/>
                  <a:pt x="6341" y="13210"/>
                  <a:pt x="6236" y="13210"/>
                </a:cubicBezTo>
                <a:cubicBezTo>
                  <a:pt x="6169" y="13204"/>
                  <a:pt x="6111" y="13200"/>
                  <a:pt x="6053" y="13195"/>
                </a:cubicBezTo>
                <a:cubicBezTo>
                  <a:pt x="5939" y="13178"/>
                  <a:pt x="5843" y="13130"/>
                  <a:pt x="5814" y="13065"/>
                </a:cubicBezTo>
                <a:lnTo>
                  <a:pt x="4275" y="9605"/>
                </a:lnTo>
                <a:cubicBezTo>
                  <a:pt x="4256" y="9561"/>
                  <a:pt x="4303" y="9512"/>
                  <a:pt x="4379" y="9502"/>
                </a:cubicBezTo>
                <a:cubicBezTo>
                  <a:pt x="4523" y="9480"/>
                  <a:pt x="4666" y="9459"/>
                  <a:pt x="4810" y="9443"/>
                </a:cubicBezTo>
                <a:close/>
                <a:moveTo>
                  <a:pt x="3136" y="9706"/>
                </a:moveTo>
                <a:cubicBezTo>
                  <a:pt x="3212" y="9690"/>
                  <a:pt x="3308" y="9717"/>
                  <a:pt x="3327" y="9760"/>
                </a:cubicBezTo>
                <a:lnTo>
                  <a:pt x="4971" y="12940"/>
                </a:lnTo>
                <a:cubicBezTo>
                  <a:pt x="5000" y="13005"/>
                  <a:pt x="4906" y="13064"/>
                  <a:pt x="4801" y="13048"/>
                </a:cubicBezTo>
                <a:cubicBezTo>
                  <a:pt x="4734" y="13037"/>
                  <a:pt x="4676" y="13032"/>
                  <a:pt x="4609" y="13021"/>
                </a:cubicBezTo>
                <a:cubicBezTo>
                  <a:pt x="4495" y="13005"/>
                  <a:pt x="4397" y="12956"/>
                  <a:pt x="4358" y="12891"/>
                </a:cubicBezTo>
                <a:lnTo>
                  <a:pt x="2648" y="9890"/>
                </a:lnTo>
                <a:cubicBezTo>
                  <a:pt x="2620" y="9846"/>
                  <a:pt x="2656" y="9803"/>
                  <a:pt x="2732" y="9787"/>
                </a:cubicBezTo>
                <a:cubicBezTo>
                  <a:pt x="2856" y="9760"/>
                  <a:pt x="3002" y="9733"/>
                  <a:pt x="3136" y="9706"/>
                </a:cubicBezTo>
                <a:close/>
                <a:moveTo>
                  <a:pt x="18277" y="9706"/>
                </a:moveTo>
                <a:cubicBezTo>
                  <a:pt x="18411" y="9733"/>
                  <a:pt x="18547" y="9760"/>
                  <a:pt x="18680" y="9787"/>
                </a:cubicBezTo>
                <a:cubicBezTo>
                  <a:pt x="18757" y="9803"/>
                  <a:pt x="18796" y="9846"/>
                  <a:pt x="18767" y="9890"/>
                </a:cubicBezTo>
                <a:lnTo>
                  <a:pt x="17063" y="12891"/>
                </a:lnTo>
                <a:cubicBezTo>
                  <a:pt x="17025" y="12956"/>
                  <a:pt x="16930" y="13005"/>
                  <a:pt x="16815" y="13021"/>
                </a:cubicBezTo>
                <a:cubicBezTo>
                  <a:pt x="16748" y="13032"/>
                  <a:pt x="16691" y="13037"/>
                  <a:pt x="16624" y="13048"/>
                </a:cubicBezTo>
                <a:cubicBezTo>
                  <a:pt x="16509" y="13059"/>
                  <a:pt x="16413" y="12999"/>
                  <a:pt x="16441" y="12940"/>
                </a:cubicBezTo>
                <a:lnTo>
                  <a:pt x="18086" y="9760"/>
                </a:lnTo>
                <a:cubicBezTo>
                  <a:pt x="18105" y="9717"/>
                  <a:pt x="18200" y="9690"/>
                  <a:pt x="18277" y="9706"/>
                </a:cubicBezTo>
                <a:close/>
                <a:moveTo>
                  <a:pt x="10702" y="21595"/>
                </a:moveTo>
                <a:cubicBezTo>
                  <a:pt x="10577" y="21595"/>
                  <a:pt x="10452" y="21600"/>
                  <a:pt x="10337" y="21600"/>
                </a:cubicBezTo>
                <a:lnTo>
                  <a:pt x="11067" y="21600"/>
                </a:lnTo>
                <a:cubicBezTo>
                  <a:pt x="10942" y="21600"/>
                  <a:pt x="10826" y="21600"/>
                  <a:pt x="10702" y="21595"/>
                </a:cubicBezTo>
                <a:close/>
              </a:path>
            </a:pathLst>
          </a:custGeom>
          <a:gradFill>
            <a:gsLst>
              <a:gs pos="0">
                <a:srgbClr val="FF00F7"/>
              </a:gs>
              <a:gs pos="100000">
                <a:srgbClr val="00E8FF"/>
              </a:gs>
            </a:gsLst>
            <a:lin ang="3965999"/>
          </a:gradFill>
          <a:ln w="12700">
            <a:miter lim="400000"/>
          </a:ln>
          <a:effectLst>
            <a:outerShdw blurRad="101600" dist="52189" dir="5400000" rotWithShape="0">
              <a:srgbClr val="000000">
                <a:alpha val="50000"/>
              </a:srgbClr>
            </a:outerShdw>
          </a:effectLst>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97" name="Chris Dohrmann"/>
          <p:cNvSpPr txBox="1"/>
          <p:nvPr/>
        </p:nvSpPr>
        <p:spPr>
          <a:xfrm>
            <a:off x="10345083" y="11452180"/>
            <a:ext cx="3693834" cy="68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3900">
                <a:solidFill>
                  <a:srgbClr val="D5D5D5"/>
                </a:solidFill>
                <a:latin typeface="Fira Sans Light"/>
                <a:ea typeface="Fira Sans Light"/>
                <a:cs typeface="Fira Sans Light"/>
                <a:sym typeface="Fira Sans Light"/>
              </a:defRPr>
            </a:lvl1pPr>
          </a:lstStyle>
          <a:p>
            <a:r>
              <a:t>Chris Dohrmann</a:t>
            </a:r>
          </a:p>
        </p:txBody>
      </p:sp>
      <p:sp>
        <p:nvSpPr>
          <p:cNvPr id="398" name="Rechteck"/>
          <p:cNvSpPr/>
          <p:nvPr/>
        </p:nvSpPr>
        <p:spPr>
          <a:xfrm>
            <a:off x="2394970" y="5551341"/>
            <a:ext cx="19594060" cy="2613318"/>
          </a:xfrm>
          <a:prstGeom prst="rect">
            <a:avLst/>
          </a:prstGeom>
          <a:ln w="50800">
            <a:solidFill>
              <a:srgbClr val="D5D5D5"/>
            </a:solidFill>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99" name="Rechteck"/>
          <p:cNvSpPr/>
          <p:nvPr/>
        </p:nvSpPr>
        <p:spPr>
          <a:xfrm>
            <a:off x="9234922" y="5399227"/>
            <a:ext cx="11002395" cy="305102"/>
          </a:xfrm>
          <a:prstGeom prst="rect">
            <a:avLst/>
          </a:prstGeom>
          <a:gradFill>
            <a:gsLst>
              <a:gs pos="0">
                <a:srgbClr val="00E8FF"/>
              </a:gs>
              <a:gs pos="100000">
                <a:srgbClr val="FF00F7"/>
              </a:gs>
            </a:gsLst>
            <a:lin ang="3965999"/>
          </a:gradFill>
          <a:ln w="12700">
            <a:miter lim="400000"/>
          </a:ln>
        </p:spPr>
        <p:txBody>
          <a:bodyPr lIns="50800" tIns="50800" rIns="50800" bIns="50800" anchor="ctr"/>
          <a:lstStyle/>
          <a:p>
            <a:pPr algn="ctr" defTabSz="457200">
              <a:lnSpc>
                <a:spcPct val="100000"/>
              </a:lnSpc>
              <a:spcBef>
                <a:spcPts val="0"/>
              </a:spcBef>
              <a:defRPr sz="3200">
                <a:latin typeface="Avenir Next Medium"/>
                <a:ea typeface="Avenir Next Medium"/>
                <a:cs typeface="Avenir Next Medium"/>
                <a:sym typeface="Avenir Next Medium"/>
              </a:defRPr>
            </a:pPr>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 name="Bild" descr="Bild"/>
          <p:cNvPicPr>
            <a:picLocks noChangeAspect="1"/>
          </p:cNvPicPr>
          <p:nvPr/>
        </p:nvPicPr>
        <p:blipFill>
          <a:blip r:embed="rId3"/>
          <a:srcRect l="796" r="287"/>
          <a:stretch>
            <a:fillRect/>
          </a:stretch>
        </p:blipFill>
        <p:spPr>
          <a:xfrm>
            <a:off x="1032470" y="1993900"/>
            <a:ext cx="22318919" cy="6934073"/>
          </a:xfrm>
          <a:prstGeom prst="rect">
            <a:avLst/>
          </a:prstGeom>
          <a:ln w="12700">
            <a:miter lim="400000"/>
          </a:ln>
        </p:spPr>
      </p:pic>
      <p:sp>
        <p:nvSpPr>
          <p:cNvPr id="402" name="An einem OER-Meetwoch haben alle an OER-interessierte Personen und Akteure der Hochschulen Brandenburgs die Möglichkeit, auf die Gestaltung des künftigen Brandenburger Standards zu Open Educational Resources (OER) Einfluss zu nehmen."/>
          <p:cNvSpPr txBox="1"/>
          <p:nvPr/>
        </p:nvSpPr>
        <p:spPr>
          <a:xfrm>
            <a:off x="498220" y="9587641"/>
            <a:ext cx="22319061" cy="193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1079500" lvl="1" indent="-469900" algn="just">
              <a:lnSpc>
                <a:spcPct val="100000"/>
              </a:lnSpc>
              <a:spcBef>
                <a:spcPts val="1100"/>
              </a:spcBef>
              <a:buSzPct val="123000"/>
              <a:buChar char="‣"/>
              <a:defRPr sz="3700">
                <a:latin typeface="Fira Sans ExtraLight"/>
                <a:ea typeface="Fira Sans ExtraLight"/>
                <a:cs typeface="Fira Sans ExtraLight"/>
                <a:sym typeface="Fira Sans ExtraLight"/>
              </a:defRPr>
            </a:pPr>
            <a:r>
              <a:t>An einem OER-Meetwoch haben alle an </a:t>
            </a:r>
            <a:r>
              <a:rPr>
                <a:latin typeface="Fira Sans Medium"/>
                <a:ea typeface="Fira Sans Medium"/>
                <a:cs typeface="Fira Sans Medium"/>
                <a:sym typeface="Fira Sans Medium"/>
              </a:rPr>
              <a:t>OER-interessierte Personen und Akteure der Hochschulen </a:t>
            </a:r>
            <a:r>
              <a:t>Brandenburgs die Möglichkeit, auf die Gestaltung des künftigen Brandenburger Standards zu Open Educational Resources (OER) Einfluss zu nehmen. </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06" name="Was sind »OER«"/>
          <p:cNvSpPr txBox="1"/>
          <p:nvPr/>
        </p:nvSpPr>
        <p:spPr>
          <a:xfrm>
            <a:off x="6478054" y="5772149"/>
            <a:ext cx="11427892" cy="2171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1900">
                <a:solidFill>
                  <a:srgbClr val="D5D5D5"/>
                </a:solidFill>
                <a:latin typeface="Avenir Next Demi Bold"/>
                <a:ea typeface="Avenir Next Demi Bold"/>
                <a:cs typeface="Avenir Next Demi Bold"/>
                <a:sym typeface="Avenir Next Demi Bold"/>
              </a:defRPr>
            </a:lvl1pPr>
          </a:lstStyle>
          <a:p>
            <a:r>
              <a:t>Was sind »OER«</a:t>
            </a:r>
          </a:p>
        </p:txBody>
      </p:sp>
      <p:sp>
        <p:nvSpPr>
          <p:cNvPr id="407" name="Rechteck"/>
          <p:cNvSpPr/>
          <p:nvPr/>
        </p:nvSpPr>
        <p:spPr>
          <a:xfrm>
            <a:off x="-212608" y="11840591"/>
            <a:ext cx="24701908" cy="2013132"/>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408" name="Cowboyhut"/>
          <p:cNvSpPr/>
          <p:nvPr/>
        </p:nvSpPr>
        <p:spPr>
          <a:xfrm>
            <a:off x="10945352" y="8957454"/>
            <a:ext cx="2493296" cy="1121625"/>
          </a:xfrm>
          <a:custGeom>
            <a:avLst/>
            <a:gdLst/>
            <a:ahLst/>
            <a:cxnLst>
              <a:cxn ang="0">
                <a:pos x="wd2" y="hd2"/>
              </a:cxn>
              <a:cxn ang="5400000">
                <a:pos x="wd2" y="hd2"/>
              </a:cxn>
              <a:cxn ang="10800000">
                <a:pos x="wd2" y="hd2"/>
              </a:cxn>
              <a:cxn ang="16200000">
                <a:pos x="wd2" y="hd2"/>
              </a:cxn>
            </a:cxnLst>
            <a:rect l="0" t="0" r="r" b="b"/>
            <a:pathLst>
              <a:path w="21533" h="21518" extrusionOk="0">
                <a:moveTo>
                  <a:pt x="12340" y="7"/>
                </a:moveTo>
                <a:cubicBezTo>
                  <a:pt x="12212" y="37"/>
                  <a:pt x="12087" y="159"/>
                  <a:pt x="11986" y="374"/>
                </a:cubicBezTo>
                <a:cubicBezTo>
                  <a:pt x="11700" y="974"/>
                  <a:pt x="11285" y="1558"/>
                  <a:pt x="10767" y="1558"/>
                </a:cubicBezTo>
                <a:cubicBezTo>
                  <a:pt x="10302" y="1558"/>
                  <a:pt x="9924" y="1093"/>
                  <a:pt x="9643" y="565"/>
                </a:cubicBezTo>
                <a:cubicBezTo>
                  <a:pt x="9298" y="-82"/>
                  <a:pt x="8780" y="72"/>
                  <a:pt x="8515" y="888"/>
                </a:cubicBezTo>
                <a:lnTo>
                  <a:pt x="7259" y="4772"/>
                </a:lnTo>
                <a:cubicBezTo>
                  <a:pt x="6913" y="5827"/>
                  <a:pt x="6660" y="7013"/>
                  <a:pt x="6503" y="8271"/>
                </a:cubicBezTo>
                <a:lnTo>
                  <a:pt x="5370" y="16738"/>
                </a:lnTo>
                <a:cubicBezTo>
                  <a:pt x="5354" y="16858"/>
                  <a:pt x="5369" y="16987"/>
                  <a:pt x="5407" y="17082"/>
                </a:cubicBezTo>
                <a:cubicBezTo>
                  <a:pt x="6756" y="20079"/>
                  <a:pt x="8343" y="19840"/>
                  <a:pt x="10767" y="19840"/>
                </a:cubicBezTo>
                <a:cubicBezTo>
                  <a:pt x="13168" y="19840"/>
                  <a:pt x="14770" y="20091"/>
                  <a:pt x="16124" y="17082"/>
                </a:cubicBezTo>
                <a:cubicBezTo>
                  <a:pt x="16162" y="16999"/>
                  <a:pt x="16179" y="16858"/>
                  <a:pt x="16163" y="16738"/>
                </a:cubicBezTo>
                <a:lnTo>
                  <a:pt x="15030" y="8271"/>
                </a:lnTo>
                <a:cubicBezTo>
                  <a:pt x="14873" y="7013"/>
                  <a:pt x="14620" y="5827"/>
                  <a:pt x="14274" y="4772"/>
                </a:cubicBezTo>
                <a:lnTo>
                  <a:pt x="12913" y="577"/>
                </a:lnTo>
                <a:cubicBezTo>
                  <a:pt x="12775" y="157"/>
                  <a:pt x="12553" y="-43"/>
                  <a:pt x="12340" y="7"/>
                </a:cubicBezTo>
                <a:close/>
                <a:moveTo>
                  <a:pt x="2090" y="12804"/>
                </a:moveTo>
                <a:cubicBezTo>
                  <a:pt x="954" y="12688"/>
                  <a:pt x="-24" y="13959"/>
                  <a:pt x="0" y="15921"/>
                </a:cubicBezTo>
                <a:cubicBezTo>
                  <a:pt x="43" y="19410"/>
                  <a:pt x="2120" y="21518"/>
                  <a:pt x="4845" y="21518"/>
                </a:cubicBezTo>
                <a:cubicBezTo>
                  <a:pt x="7571" y="21518"/>
                  <a:pt x="13966" y="21518"/>
                  <a:pt x="16686" y="21518"/>
                </a:cubicBezTo>
                <a:cubicBezTo>
                  <a:pt x="19406" y="21518"/>
                  <a:pt x="21490" y="19410"/>
                  <a:pt x="21533" y="15921"/>
                </a:cubicBezTo>
                <a:cubicBezTo>
                  <a:pt x="21576" y="12433"/>
                  <a:pt x="18456" y="11126"/>
                  <a:pt x="16902" y="15921"/>
                </a:cubicBezTo>
                <a:cubicBezTo>
                  <a:pt x="15353" y="20716"/>
                  <a:pt x="13605" y="20417"/>
                  <a:pt x="10767" y="20417"/>
                </a:cubicBezTo>
                <a:cubicBezTo>
                  <a:pt x="7928" y="20417"/>
                  <a:pt x="6184" y="20716"/>
                  <a:pt x="4630" y="15921"/>
                </a:cubicBezTo>
                <a:cubicBezTo>
                  <a:pt x="3952" y="13823"/>
                  <a:pt x="2973" y="12895"/>
                  <a:pt x="2090" y="12804"/>
                </a:cubicBezTo>
                <a:close/>
              </a:path>
            </a:pathLst>
          </a:custGeom>
          <a:gradFill>
            <a:gsLst>
              <a:gs pos="0">
                <a:srgbClr val="FF00F7"/>
              </a:gs>
              <a:gs pos="100000">
                <a:srgbClr val="00E8FF"/>
              </a:gs>
            </a:gsLst>
            <a:lin ang="3965999"/>
          </a:gradFill>
          <a:ln w="12700">
            <a:miter lim="400000"/>
          </a:ln>
          <a:effectLst>
            <a:outerShdw blurRad="101600" dist="52189" dir="5400000" rotWithShape="0">
              <a:srgbClr val="000000">
                <a:alpha val="50000"/>
              </a:srgbClr>
            </a:outerShdw>
          </a:effectLst>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409" name="Sonja Borski"/>
          <p:cNvSpPr txBox="1"/>
          <p:nvPr/>
        </p:nvSpPr>
        <p:spPr>
          <a:xfrm>
            <a:off x="10766583" y="10298979"/>
            <a:ext cx="2850834" cy="68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900">
                <a:solidFill>
                  <a:srgbClr val="D5D5D5"/>
                </a:solidFill>
                <a:latin typeface="Fira Sans Light"/>
                <a:ea typeface="Fira Sans Light"/>
                <a:cs typeface="Fira Sans Light"/>
                <a:sym typeface="Fira Sans Light"/>
              </a:defRPr>
            </a:lvl1pPr>
          </a:lstStyle>
          <a:p>
            <a:r>
              <a:t>Sonja Borski</a:t>
            </a:r>
          </a:p>
        </p:txBody>
      </p:sp>
      <p:sp>
        <p:nvSpPr>
          <p:cNvPr id="410" name="Rechteck"/>
          <p:cNvSpPr/>
          <p:nvPr/>
        </p:nvSpPr>
        <p:spPr>
          <a:xfrm>
            <a:off x="2394970" y="5551341"/>
            <a:ext cx="19594060" cy="2613318"/>
          </a:xfrm>
          <a:prstGeom prst="rect">
            <a:avLst/>
          </a:prstGeom>
          <a:ln w="50800">
            <a:solidFill>
              <a:srgbClr val="D5D5D5"/>
            </a:solidFill>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411" name="Rechteck"/>
          <p:cNvSpPr/>
          <p:nvPr/>
        </p:nvSpPr>
        <p:spPr>
          <a:xfrm>
            <a:off x="13902923" y="5399227"/>
            <a:ext cx="3131994" cy="305102"/>
          </a:xfrm>
          <a:prstGeom prst="rect">
            <a:avLst/>
          </a:prstGeom>
          <a:gradFill>
            <a:gsLst>
              <a:gs pos="0">
                <a:srgbClr val="00E8FF"/>
              </a:gs>
              <a:gs pos="100000">
                <a:srgbClr val="FF00F7"/>
              </a:gs>
            </a:gsLst>
            <a:lin ang="3965999"/>
          </a:gradFill>
          <a:ln w="12700">
            <a:miter lim="400000"/>
          </a:ln>
        </p:spPr>
        <p:txBody>
          <a:bodyPr lIns="50800" tIns="50800" rIns="50800" bIns="50800" anchor="ctr"/>
          <a:lstStyle/>
          <a:p>
            <a:pPr algn="ctr" defTabSz="457200">
              <a:lnSpc>
                <a:spcPct val="100000"/>
              </a:lnSpc>
              <a:spcBef>
                <a:spcPts val="0"/>
              </a:spcBef>
              <a:defRPr sz="3200">
                <a:latin typeface="Avenir Next Medium"/>
                <a:ea typeface="Avenir Next Medium"/>
                <a:cs typeface="Avenir Next Medium"/>
                <a:sym typeface="Avenir Next Medium"/>
              </a:defRPr>
            </a:pPr>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Cowboyhut"/>
          <p:cNvSpPr/>
          <p:nvPr/>
        </p:nvSpPr>
        <p:spPr>
          <a:xfrm>
            <a:off x="10945352" y="5844337"/>
            <a:ext cx="2493296" cy="1121626"/>
          </a:xfrm>
          <a:custGeom>
            <a:avLst/>
            <a:gdLst/>
            <a:ahLst/>
            <a:cxnLst>
              <a:cxn ang="0">
                <a:pos x="wd2" y="hd2"/>
              </a:cxn>
              <a:cxn ang="5400000">
                <a:pos x="wd2" y="hd2"/>
              </a:cxn>
              <a:cxn ang="10800000">
                <a:pos x="wd2" y="hd2"/>
              </a:cxn>
              <a:cxn ang="16200000">
                <a:pos x="wd2" y="hd2"/>
              </a:cxn>
            </a:cxnLst>
            <a:rect l="0" t="0" r="r" b="b"/>
            <a:pathLst>
              <a:path w="21533" h="21518" extrusionOk="0">
                <a:moveTo>
                  <a:pt x="12340" y="7"/>
                </a:moveTo>
                <a:cubicBezTo>
                  <a:pt x="12212" y="37"/>
                  <a:pt x="12087" y="159"/>
                  <a:pt x="11986" y="374"/>
                </a:cubicBezTo>
                <a:cubicBezTo>
                  <a:pt x="11700" y="974"/>
                  <a:pt x="11285" y="1558"/>
                  <a:pt x="10767" y="1558"/>
                </a:cubicBezTo>
                <a:cubicBezTo>
                  <a:pt x="10302" y="1558"/>
                  <a:pt x="9924" y="1093"/>
                  <a:pt x="9643" y="565"/>
                </a:cubicBezTo>
                <a:cubicBezTo>
                  <a:pt x="9298" y="-82"/>
                  <a:pt x="8780" y="72"/>
                  <a:pt x="8515" y="888"/>
                </a:cubicBezTo>
                <a:lnTo>
                  <a:pt x="7259" y="4772"/>
                </a:lnTo>
                <a:cubicBezTo>
                  <a:pt x="6913" y="5827"/>
                  <a:pt x="6660" y="7013"/>
                  <a:pt x="6503" y="8271"/>
                </a:cubicBezTo>
                <a:lnTo>
                  <a:pt x="5370" y="16738"/>
                </a:lnTo>
                <a:cubicBezTo>
                  <a:pt x="5354" y="16858"/>
                  <a:pt x="5369" y="16987"/>
                  <a:pt x="5407" y="17082"/>
                </a:cubicBezTo>
                <a:cubicBezTo>
                  <a:pt x="6756" y="20079"/>
                  <a:pt x="8343" y="19840"/>
                  <a:pt x="10767" y="19840"/>
                </a:cubicBezTo>
                <a:cubicBezTo>
                  <a:pt x="13168" y="19840"/>
                  <a:pt x="14770" y="20091"/>
                  <a:pt x="16124" y="17082"/>
                </a:cubicBezTo>
                <a:cubicBezTo>
                  <a:pt x="16162" y="16999"/>
                  <a:pt x="16179" y="16858"/>
                  <a:pt x="16163" y="16738"/>
                </a:cubicBezTo>
                <a:lnTo>
                  <a:pt x="15030" y="8271"/>
                </a:lnTo>
                <a:cubicBezTo>
                  <a:pt x="14873" y="7013"/>
                  <a:pt x="14620" y="5827"/>
                  <a:pt x="14274" y="4772"/>
                </a:cubicBezTo>
                <a:lnTo>
                  <a:pt x="12913" y="577"/>
                </a:lnTo>
                <a:cubicBezTo>
                  <a:pt x="12775" y="157"/>
                  <a:pt x="12553" y="-43"/>
                  <a:pt x="12340" y="7"/>
                </a:cubicBezTo>
                <a:close/>
                <a:moveTo>
                  <a:pt x="2090" y="12804"/>
                </a:moveTo>
                <a:cubicBezTo>
                  <a:pt x="954" y="12688"/>
                  <a:pt x="-24" y="13959"/>
                  <a:pt x="0" y="15921"/>
                </a:cubicBezTo>
                <a:cubicBezTo>
                  <a:pt x="43" y="19410"/>
                  <a:pt x="2120" y="21518"/>
                  <a:pt x="4845" y="21518"/>
                </a:cubicBezTo>
                <a:cubicBezTo>
                  <a:pt x="7571" y="21518"/>
                  <a:pt x="13966" y="21518"/>
                  <a:pt x="16686" y="21518"/>
                </a:cubicBezTo>
                <a:cubicBezTo>
                  <a:pt x="19406" y="21518"/>
                  <a:pt x="21490" y="19410"/>
                  <a:pt x="21533" y="15921"/>
                </a:cubicBezTo>
                <a:cubicBezTo>
                  <a:pt x="21576" y="12433"/>
                  <a:pt x="18456" y="11126"/>
                  <a:pt x="16902" y="15921"/>
                </a:cubicBezTo>
                <a:cubicBezTo>
                  <a:pt x="15353" y="20716"/>
                  <a:pt x="13605" y="20417"/>
                  <a:pt x="10767" y="20417"/>
                </a:cubicBezTo>
                <a:cubicBezTo>
                  <a:pt x="7928" y="20417"/>
                  <a:pt x="6184" y="20716"/>
                  <a:pt x="4630" y="15921"/>
                </a:cubicBezTo>
                <a:cubicBezTo>
                  <a:pt x="3952" y="13823"/>
                  <a:pt x="2973" y="12895"/>
                  <a:pt x="2090" y="12804"/>
                </a:cubicBezTo>
                <a:close/>
              </a:path>
            </a:pathLst>
          </a:custGeom>
          <a:gradFill>
            <a:gsLst>
              <a:gs pos="0">
                <a:srgbClr val="FF00F7"/>
              </a:gs>
              <a:gs pos="100000">
                <a:srgbClr val="00E8FF"/>
              </a:gs>
            </a:gsLst>
            <a:lin ang="3965999"/>
          </a:gradFill>
          <a:ln w="12700">
            <a:miter lim="400000"/>
          </a:ln>
          <a:effectLst>
            <a:outerShdw blurRad="101600" dist="52189" dir="5400000" rotWithShape="0">
              <a:srgbClr val="000000">
                <a:alpha val="50000"/>
              </a:srgbClr>
            </a:outerShdw>
          </a:effectLst>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414" name="Sonja Borski"/>
          <p:cNvSpPr txBox="1"/>
          <p:nvPr/>
        </p:nvSpPr>
        <p:spPr>
          <a:xfrm>
            <a:off x="10766583" y="7827995"/>
            <a:ext cx="2872581" cy="642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900">
                <a:solidFill>
                  <a:srgbClr val="D5D5D5"/>
                </a:solidFill>
                <a:latin typeface="Fira Sans Light"/>
                <a:ea typeface="Fira Sans Light"/>
                <a:cs typeface="Fira Sans Light"/>
                <a:sym typeface="Fira Sans Light"/>
              </a:defRPr>
            </a:lvl1pPr>
          </a:lstStyle>
          <a:p>
            <a:r>
              <a:rPr dirty="0"/>
              <a:t>Sonja </a:t>
            </a:r>
            <a:r>
              <a:rPr dirty="0" err="1"/>
              <a:t>Borsk</a:t>
            </a:r>
            <a:r>
              <a:rPr lang="de-DE" dirty="0"/>
              <a:t>i</a:t>
            </a:r>
            <a:endParaRPr dirty="0"/>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Rechteck"/>
          <p:cNvSpPr/>
          <p:nvPr/>
        </p:nvSpPr>
        <p:spPr>
          <a:xfrm>
            <a:off x="0" y="2446296"/>
            <a:ext cx="24382740" cy="6812269"/>
          </a:xfrm>
          <a:prstGeom prst="rect">
            <a:avLst/>
          </a:prstGeom>
          <a:solidFill>
            <a:srgbClr val="EBEBEB"/>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dirty="0"/>
          </a:p>
        </p:txBody>
      </p:sp>
      <p:sp>
        <p:nvSpPr>
          <p:cNvPr id="222" name="Rechtliche Hinweise"/>
          <p:cNvSpPr txBox="1"/>
          <p:nvPr/>
        </p:nvSpPr>
        <p:spPr>
          <a:xfrm>
            <a:off x="6824773" y="342268"/>
            <a:ext cx="10734455" cy="14508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4976" tIns="24976" rIns="24976" bIns="24976" anchor="ctr">
            <a:spAutoFit/>
          </a:bodyPr>
          <a:lstStyle>
            <a:lvl1pPr algn="ctr" defTabSz="1198849">
              <a:lnSpc>
                <a:spcPct val="100000"/>
              </a:lnSpc>
              <a:spcBef>
                <a:spcPts val="0"/>
              </a:spcBef>
              <a:defRPr sz="9100">
                <a:gradFill flip="none" rotWithShape="1">
                  <a:gsLst>
                    <a:gs pos="0">
                      <a:srgbClr val="00E8FF"/>
                    </a:gs>
                    <a:gs pos="100000">
                      <a:srgbClr val="FF00F7"/>
                    </a:gs>
                  </a:gsLst>
                  <a:lin ang="3900000" scaled="0"/>
                </a:gradFill>
                <a:latin typeface="Fira Sans Medium"/>
                <a:ea typeface="Fira Sans Medium"/>
                <a:cs typeface="Fira Sans Medium"/>
                <a:sym typeface="Fira Sans Medium"/>
              </a:defRPr>
            </a:lvl1pPr>
          </a:lstStyle>
          <a:p>
            <a:r>
              <a:rPr lang="de-DE" dirty="0"/>
              <a:t>Rechtliche Hinweise</a:t>
            </a:r>
          </a:p>
        </p:txBody>
      </p:sp>
      <p:sp>
        <p:nvSpPr>
          <p:cNvPr id="223" name="Rechteck"/>
          <p:cNvSpPr/>
          <p:nvPr/>
        </p:nvSpPr>
        <p:spPr>
          <a:xfrm>
            <a:off x="630" y="2165162"/>
            <a:ext cx="24382740" cy="289100"/>
          </a:xfrm>
          <a:prstGeom prst="rect">
            <a:avLst/>
          </a:prstGeom>
          <a:gradFill>
            <a:gsLst>
              <a:gs pos="0">
                <a:srgbClr val="00E8FF"/>
              </a:gs>
              <a:gs pos="100000">
                <a:srgbClr val="FF00F7"/>
              </a:gs>
            </a:gsLst>
            <a:lin ang="3965999"/>
          </a:gradFill>
          <a:ln w="12700">
            <a:miter lim="400000"/>
          </a:ln>
        </p:spPr>
        <p:txBody>
          <a:bodyPr lIns="50800" tIns="50800" rIns="50800" bIns="50800" anchor="ctr"/>
          <a:lstStyle/>
          <a:p>
            <a:pPr algn="ctr" defTabSz="457200">
              <a:lnSpc>
                <a:spcPct val="100000"/>
              </a:lnSpc>
              <a:spcBef>
                <a:spcPts val="0"/>
              </a:spcBef>
              <a:defRPr sz="3200">
                <a:latin typeface="Avenir Next Medium"/>
                <a:ea typeface="Avenir Next Medium"/>
                <a:cs typeface="Avenir Next Medium"/>
                <a:sym typeface="Avenir Next Medium"/>
              </a:defRPr>
            </a:pPr>
            <a:endParaRPr/>
          </a:p>
        </p:txBody>
      </p:sp>
      <p:sp>
        <p:nvSpPr>
          <p:cNvPr id="224" name="Rechteck"/>
          <p:cNvSpPr/>
          <p:nvPr/>
        </p:nvSpPr>
        <p:spPr>
          <a:xfrm>
            <a:off x="0" y="12813375"/>
            <a:ext cx="24382740" cy="900042"/>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25" name="Rechteck"/>
          <p:cNvSpPr/>
          <p:nvPr/>
        </p:nvSpPr>
        <p:spPr>
          <a:xfrm>
            <a:off x="630" y="9150162"/>
            <a:ext cx="24382740" cy="289100"/>
          </a:xfrm>
          <a:prstGeom prst="rect">
            <a:avLst/>
          </a:prstGeom>
          <a:gradFill>
            <a:gsLst>
              <a:gs pos="0">
                <a:srgbClr val="00E8FF"/>
              </a:gs>
              <a:gs pos="100000">
                <a:srgbClr val="FF00F7"/>
              </a:gs>
            </a:gsLst>
            <a:lin ang="3965999"/>
          </a:gradFill>
          <a:ln w="12700">
            <a:miter lim="400000"/>
          </a:ln>
        </p:spPr>
        <p:txBody>
          <a:bodyPr lIns="50800" tIns="50800" rIns="50800" bIns="50800" anchor="ctr"/>
          <a:lstStyle/>
          <a:p>
            <a:pPr algn="ctr" defTabSz="457200">
              <a:lnSpc>
                <a:spcPct val="100000"/>
              </a:lnSpc>
              <a:spcBef>
                <a:spcPts val="0"/>
              </a:spcBef>
              <a:defRPr sz="3200">
                <a:latin typeface="Avenir Next Medium"/>
                <a:ea typeface="Avenir Next Medium"/>
                <a:cs typeface="Avenir Next Medium"/>
                <a:sym typeface="Avenir Next Medium"/>
              </a:defRPr>
            </a:pPr>
            <a:endParaRPr/>
          </a:p>
        </p:txBody>
      </p:sp>
      <p:sp>
        <p:nvSpPr>
          <p:cNvPr id="226" name="Titel: OER-Meetwoch #1 – Ein erfahrungsbasiertes Webinar…"/>
          <p:cNvSpPr txBox="1"/>
          <p:nvPr/>
        </p:nvSpPr>
        <p:spPr>
          <a:xfrm>
            <a:off x="5337760" y="10609041"/>
            <a:ext cx="16752769" cy="2010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2">
              <a:lnSpc>
                <a:spcPct val="100000"/>
              </a:lnSpc>
              <a:spcBef>
                <a:spcPts val="0"/>
              </a:spcBef>
              <a:defRPr sz="3100">
                <a:solidFill>
                  <a:srgbClr val="5E5E5E"/>
                </a:solidFill>
                <a:latin typeface="Fira Sans Light"/>
                <a:ea typeface="Fira Sans Light"/>
                <a:cs typeface="Fira Sans Light"/>
                <a:sym typeface="Fira Sans Light"/>
              </a:defRPr>
            </a:pPr>
            <a:r>
              <a:rPr lang="de-DE" dirty="0">
                <a:latin typeface="Fira Sans Bold"/>
                <a:ea typeface="Fira Sans Bold"/>
                <a:cs typeface="Fira Sans Bold"/>
                <a:sym typeface="Fira Sans Bold"/>
              </a:rPr>
              <a:t>Titel</a:t>
            </a:r>
            <a:r>
              <a:rPr lang="de-DE" dirty="0"/>
              <a:t>: OER-</a:t>
            </a:r>
            <a:r>
              <a:rPr lang="de-DE" dirty="0" err="1"/>
              <a:t>Meetwoch</a:t>
            </a:r>
            <a:r>
              <a:rPr lang="de-DE" dirty="0"/>
              <a:t> #1 – Ein erfahrungsbasiertes Webinar</a:t>
            </a:r>
          </a:p>
          <a:p>
            <a:pPr>
              <a:lnSpc>
                <a:spcPct val="100000"/>
              </a:lnSpc>
              <a:spcBef>
                <a:spcPts val="0"/>
              </a:spcBef>
              <a:defRPr sz="3100">
                <a:solidFill>
                  <a:srgbClr val="5E5E5E"/>
                </a:solidFill>
                <a:latin typeface="Fira Sans Light"/>
                <a:ea typeface="Fira Sans Light"/>
                <a:cs typeface="Fira Sans Light"/>
                <a:sym typeface="Fira Sans Light"/>
              </a:defRPr>
            </a:pPr>
            <a:r>
              <a:rPr lang="de-DE" dirty="0">
                <a:latin typeface="Fira Sans Bold"/>
                <a:ea typeface="Fira Sans Bold"/>
                <a:cs typeface="Fira Sans Bold"/>
                <a:sym typeface="Fira Sans Bold"/>
              </a:rPr>
              <a:t>Autoren</a:t>
            </a:r>
            <a:r>
              <a:rPr lang="de-DE" dirty="0"/>
              <a:t>: Marc </a:t>
            </a:r>
            <a:r>
              <a:rPr lang="de-DE" dirty="0" err="1"/>
              <a:t>Beilcke</a:t>
            </a:r>
            <a:r>
              <a:rPr lang="de-DE" dirty="0"/>
              <a:t>, Sonja </a:t>
            </a:r>
            <a:r>
              <a:rPr lang="de-DE" dirty="0" err="1"/>
              <a:t>Borski</a:t>
            </a:r>
            <a:r>
              <a:rPr lang="de-DE" dirty="0"/>
              <a:t>, Chris Dohrmann, Stefan Jank, Hans Reimann</a:t>
            </a:r>
          </a:p>
          <a:p>
            <a:pPr>
              <a:lnSpc>
                <a:spcPct val="100000"/>
              </a:lnSpc>
              <a:spcBef>
                <a:spcPts val="0"/>
              </a:spcBef>
              <a:defRPr sz="3100">
                <a:solidFill>
                  <a:srgbClr val="5E5E5E"/>
                </a:solidFill>
                <a:latin typeface="Fira Sans Light"/>
                <a:ea typeface="Fira Sans Light"/>
                <a:cs typeface="Fira Sans Light"/>
                <a:sym typeface="Fira Sans Light"/>
              </a:defRPr>
            </a:pPr>
            <a:r>
              <a:rPr lang="de-DE" dirty="0">
                <a:latin typeface="Fira Sans Bold"/>
                <a:ea typeface="Fira Sans Bold"/>
                <a:cs typeface="Fira Sans Bold"/>
                <a:sym typeface="Fira Sans Bold"/>
              </a:rPr>
              <a:t>Veröffentlichungsdatum</a:t>
            </a:r>
            <a:r>
              <a:rPr lang="de-DE" dirty="0"/>
              <a:t>: 28.10.2020</a:t>
            </a:r>
            <a:endParaRPr lang="de-DE" i="1" dirty="0">
              <a:latin typeface="Fira Sans Regular"/>
              <a:ea typeface="Fira Sans Regular"/>
              <a:cs typeface="Fira Sans Regular"/>
              <a:sym typeface="Fira Sans Regular"/>
            </a:endParaRPr>
          </a:p>
          <a:p>
            <a:pPr>
              <a:lnSpc>
                <a:spcPct val="100000"/>
              </a:lnSpc>
              <a:spcBef>
                <a:spcPts val="0"/>
              </a:spcBef>
              <a:defRPr sz="3100">
                <a:solidFill>
                  <a:srgbClr val="5E5E5E"/>
                </a:solidFill>
                <a:latin typeface="Fira Sans Light"/>
                <a:ea typeface="Fira Sans Light"/>
                <a:cs typeface="Fira Sans Light"/>
                <a:sym typeface="Fira Sans Light"/>
              </a:defRPr>
            </a:pPr>
            <a:r>
              <a:rPr lang="de-DE" dirty="0">
                <a:latin typeface="Fira Sans Bold"/>
                <a:ea typeface="Fira Sans Bold"/>
                <a:cs typeface="Fira Sans Bold"/>
                <a:sym typeface="Fira Sans Bold"/>
              </a:rPr>
              <a:t>Quelle</a:t>
            </a:r>
            <a:r>
              <a:rPr lang="de-DE" dirty="0"/>
              <a:t>: </a:t>
            </a:r>
            <a:r>
              <a:rPr lang="de-DE" u="sng" dirty="0">
                <a:hlinkClick r:id="rId2"/>
              </a:rPr>
              <a:t>https://www.uni-potsdam.de/de/oer/veranstaltungen/meetwoch</a:t>
            </a:r>
          </a:p>
        </p:txBody>
      </p:sp>
      <p:grpSp>
        <p:nvGrpSpPr>
          <p:cNvPr id="230" name="Gruppieren"/>
          <p:cNvGrpSpPr/>
          <p:nvPr/>
        </p:nvGrpSpPr>
        <p:grpSpPr>
          <a:xfrm>
            <a:off x="812629" y="2972501"/>
            <a:ext cx="22696046" cy="5638801"/>
            <a:chOff x="-1" y="0"/>
            <a:chExt cx="22696044" cy="5638800"/>
          </a:xfrm>
        </p:grpSpPr>
        <p:sp>
          <p:nvSpPr>
            <p:cNvPr id="227" name="Dieses Material wird als offene Bildungsressource (OER) unter der CC BY-SA 4.0    Lizenz zur Verfügung gestellt. Sie erhalten im Rahmen dieser Lizenz das Recht Kopien herzustellen, den Inhalt zu nutzen, zu adaptieren, mit anderen Inhalten zu kombinieren "/>
            <p:cNvSpPr txBox="1"/>
            <p:nvPr/>
          </p:nvSpPr>
          <p:spPr>
            <a:xfrm>
              <a:off x="-1" y="0"/>
              <a:ext cx="22407287" cy="56388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nSpc>
                  <a:spcPct val="100000"/>
                </a:lnSpc>
                <a:spcBef>
                  <a:spcPts val="1200"/>
                </a:spcBef>
                <a:defRPr sz="4300">
                  <a:solidFill>
                    <a:srgbClr val="5E5E5E"/>
                  </a:solidFill>
                  <a:latin typeface="Fira Sans Light"/>
                  <a:ea typeface="Fira Sans Light"/>
                  <a:cs typeface="Fira Sans Light"/>
                  <a:sym typeface="Fira Sans Light"/>
                </a:defRPr>
              </a:pPr>
              <a:r>
                <a:rPr lang="de-DE" dirty="0"/>
                <a:t>Dieses Material wird als offene Bildungsressource (OER) unter der </a:t>
              </a:r>
              <a:r>
                <a:rPr lang="de-DE" u="sng" dirty="0">
                  <a:hlinkClick r:id="rId3"/>
                </a:rPr>
                <a:t>CC BY-SA 4.0</a:t>
              </a:r>
              <a:r>
                <a:rPr lang="de-DE" sz="4400" dirty="0"/>
                <a:t>    Lizenz zur Verfügung gestellt. Sie erhalten im Rahmen dieser Lizenz das Recht Kopien herzustellen, den Inhalt zu nutzen, zu adaptieren, mit anderen Inhalten zu kombinieren und weiterzuverbreiten, sofern Sie auf die ursprünglichen Urheber hinweisen und das Material unter der gleichen Lizenz zur Verfügung stellen.</a:t>
              </a:r>
            </a:p>
            <a:p>
              <a:pPr>
                <a:lnSpc>
                  <a:spcPct val="100000"/>
                </a:lnSpc>
                <a:spcBef>
                  <a:spcPts val="1200"/>
                </a:spcBef>
                <a:defRPr sz="4300">
                  <a:solidFill>
                    <a:srgbClr val="5E5E5E"/>
                  </a:solidFill>
                  <a:latin typeface="Fira Sans Light"/>
                  <a:ea typeface="Fira Sans Light"/>
                  <a:cs typeface="Fira Sans Light"/>
                  <a:sym typeface="Fira Sans Light"/>
                </a:defRPr>
              </a:pPr>
              <a:r>
                <a:rPr lang="de-DE" sz="4400" dirty="0"/>
                <a:t>Dieser Foliensatz wurde durch Marc </a:t>
              </a:r>
              <a:r>
                <a:rPr lang="de-DE" sz="4400" dirty="0" err="1"/>
                <a:t>Beilcke</a:t>
              </a:r>
              <a:r>
                <a:rPr lang="de-DE" sz="4400" dirty="0"/>
                <a:t>, Sonja </a:t>
              </a:r>
              <a:r>
                <a:rPr lang="de-DE" sz="4400" dirty="0" err="1"/>
                <a:t>Borski</a:t>
              </a:r>
              <a:r>
                <a:rPr lang="de-DE" sz="4400" dirty="0"/>
                <a:t>, Chris Dohrmann, Stefan Jank und Hans Reimann unter Verwendung von Materialien des Projekts »</a:t>
              </a:r>
              <a:r>
                <a:rPr lang="de-DE" sz="4400" dirty="0" err="1"/>
                <a:t>BrandenbOERg</a:t>
              </a:r>
              <a:r>
                <a:rPr lang="de-DE" sz="4400" dirty="0"/>
                <a:t>«, erstellt, verfügbar unter </a:t>
              </a:r>
              <a:r>
                <a:rPr lang="de-DE" u="sng" dirty="0">
                  <a:hlinkClick r:id="rId2"/>
                </a:rPr>
                <a:t>https://</a:t>
              </a:r>
              <a:r>
                <a:rPr lang="de-DE" u="sng" dirty="0" err="1">
                  <a:hlinkClick r:id="rId2"/>
                </a:rPr>
                <a:t>www.uni</a:t>
              </a:r>
              <a:r>
                <a:rPr lang="de-DE" u="sng" dirty="0" err="1">
                  <a:hlinkClick r:id="rId2"/>
                </a:rPr>
                <a:t>-</a:t>
              </a:r>
              <a:r>
                <a:rPr lang="de-DE" u="sng" dirty="0" err="1">
                  <a:hlinkClick r:id="rId2"/>
                </a:rPr>
                <a:t>potsdam.de</a:t>
              </a:r>
              <a:r>
                <a:rPr lang="de-DE" u="sng" dirty="0">
                  <a:hlinkClick r:id="rId2"/>
                </a:rPr>
                <a:t>/de/oer/veranstaltungen/meetwoch</a:t>
              </a:r>
            </a:p>
          </p:txBody>
        </p:sp>
        <p:pic>
          <p:nvPicPr>
            <p:cNvPr id="228" name="Bild" descr="Bild"/>
            <p:cNvPicPr>
              <a:picLocks noChangeAspect="1"/>
            </p:cNvPicPr>
            <p:nvPr/>
          </p:nvPicPr>
          <p:blipFill>
            <a:blip r:embed="rId4"/>
            <a:srcRect l="26674" t="18331" r="11988" b="15035"/>
            <a:stretch>
              <a:fillRect/>
            </a:stretch>
          </p:blipFill>
          <p:spPr>
            <a:xfrm>
              <a:off x="19382199" y="199914"/>
              <a:ext cx="388166" cy="337344"/>
            </a:xfrm>
            <a:custGeom>
              <a:avLst/>
              <a:gdLst/>
              <a:ahLst/>
              <a:cxnLst>
                <a:cxn ang="0">
                  <a:pos x="wd2" y="hd2"/>
                </a:cxn>
                <a:cxn ang="5400000">
                  <a:pos x="wd2" y="hd2"/>
                </a:cxn>
                <a:cxn ang="10800000">
                  <a:pos x="wd2" y="hd2"/>
                </a:cxn>
                <a:cxn ang="16200000">
                  <a:pos x="wd2" y="hd2"/>
                </a:cxn>
              </a:cxnLst>
              <a:rect l="0" t="0" r="r" b="b"/>
              <a:pathLst>
                <a:path w="21344" h="21600" extrusionOk="0">
                  <a:moveTo>
                    <a:pt x="17896" y="0"/>
                  </a:moveTo>
                  <a:cubicBezTo>
                    <a:pt x="15997" y="0"/>
                    <a:pt x="14309" y="211"/>
                    <a:pt x="14164" y="483"/>
                  </a:cubicBezTo>
                  <a:cubicBezTo>
                    <a:pt x="14020" y="755"/>
                    <a:pt x="14412" y="1701"/>
                    <a:pt x="15037" y="2567"/>
                  </a:cubicBezTo>
                  <a:lnTo>
                    <a:pt x="16194" y="4142"/>
                  </a:lnTo>
                  <a:lnTo>
                    <a:pt x="12266" y="8665"/>
                  </a:lnTo>
                  <a:cubicBezTo>
                    <a:pt x="10111" y="11162"/>
                    <a:pt x="8359" y="13480"/>
                    <a:pt x="8359" y="13799"/>
                  </a:cubicBezTo>
                  <a:cubicBezTo>
                    <a:pt x="8359" y="14117"/>
                    <a:pt x="8599" y="14662"/>
                    <a:pt x="8905" y="15018"/>
                  </a:cubicBezTo>
                  <a:cubicBezTo>
                    <a:pt x="9211" y="15375"/>
                    <a:pt x="9668" y="15679"/>
                    <a:pt x="9931" y="15679"/>
                  </a:cubicBezTo>
                  <a:cubicBezTo>
                    <a:pt x="10194" y="15679"/>
                    <a:pt x="12215" y="13592"/>
                    <a:pt x="14404" y="11054"/>
                  </a:cubicBezTo>
                  <a:cubicBezTo>
                    <a:pt x="18361" y="6468"/>
                    <a:pt x="18376" y="6452"/>
                    <a:pt x="19227" y="7547"/>
                  </a:cubicBezTo>
                  <a:cubicBezTo>
                    <a:pt x="20882" y="9677"/>
                    <a:pt x="21344" y="8982"/>
                    <a:pt x="21344" y="4320"/>
                  </a:cubicBezTo>
                  <a:lnTo>
                    <a:pt x="21344" y="0"/>
                  </a:lnTo>
                  <a:lnTo>
                    <a:pt x="17896" y="0"/>
                  </a:lnTo>
                  <a:close/>
                  <a:moveTo>
                    <a:pt x="6875" y="2160"/>
                  </a:moveTo>
                  <a:cubicBezTo>
                    <a:pt x="-256" y="2160"/>
                    <a:pt x="1" y="1816"/>
                    <a:pt x="1" y="11944"/>
                  </a:cubicBezTo>
                  <a:cubicBezTo>
                    <a:pt x="1" y="18479"/>
                    <a:pt x="124" y="20066"/>
                    <a:pt x="721" y="20761"/>
                  </a:cubicBezTo>
                  <a:cubicBezTo>
                    <a:pt x="1318" y="21456"/>
                    <a:pt x="2689" y="21600"/>
                    <a:pt x="8229" y="21600"/>
                  </a:cubicBezTo>
                  <a:cubicBezTo>
                    <a:pt x="16505" y="21600"/>
                    <a:pt x="16696" y="21487"/>
                    <a:pt x="16696" y="16391"/>
                  </a:cubicBezTo>
                  <a:cubicBezTo>
                    <a:pt x="16696" y="14465"/>
                    <a:pt x="16498" y="12960"/>
                    <a:pt x="16237" y="12960"/>
                  </a:cubicBezTo>
                  <a:cubicBezTo>
                    <a:pt x="15982" y="12960"/>
                    <a:pt x="15779" y="14132"/>
                    <a:pt x="15779" y="15552"/>
                  </a:cubicBezTo>
                  <a:cubicBezTo>
                    <a:pt x="15779" y="17014"/>
                    <a:pt x="15468" y="18658"/>
                    <a:pt x="15059" y="19338"/>
                  </a:cubicBezTo>
                  <a:cubicBezTo>
                    <a:pt x="14378" y="20471"/>
                    <a:pt x="13991" y="20533"/>
                    <a:pt x="8469" y="20533"/>
                  </a:cubicBezTo>
                  <a:cubicBezTo>
                    <a:pt x="663" y="20533"/>
                    <a:pt x="918" y="20834"/>
                    <a:pt x="918" y="11842"/>
                  </a:cubicBezTo>
                  <a:cubicBezTo>
                    <a:pt x="918" y="3203"/>
                    <a:pt x="895" y="3253"/>
                    <a:pt x="7530" y="3253"/>
                  </a:cubicBezTo>
                  <a:cubicBezTo>
                    <a:pt x="10245" y="3253"/>
                    <a:pt x="12069" y="3017"/>
                    <a:pt x="12069" y="2694"/>
                  </a:cubicBezTo>
                  <a:cubicBezTo>
                    <a:pt x="12069" y="2366"/>
                    <a:pt x="10022" y="2160"/>
                    <a:pt x="6875" y="2160"/>
                  </a:cubicBezTo>
                  <a:close/>
                </a:path>
              </a:pathLst>
            </a:custGeom>
            <a:ln w="12700" cap="flat">
              <a:noFill/>
              <a:miter lim="400000"/>
            </a:ln>
            <a:effectLst/>
          </p:spPr>
        </p:pic>
        <p:pic>
          <p:nvPicPr>
            <p:cNvPr id="229" name="Bild" descr="Bild"/>
            <p:cNvPicPr>
              <a:picLocks noChangeAspect="1"/>
            </p:cNvPicPr>
            <p:nvPr/>
          </p:nvPicPr>
          <p:blipFill>
            <a:blip r:embed="rId4"/>
            <a:srcRect l="26674" t="18331" r="11988" b="15035"/>
            <a:stretch>
              <a:fillRect/>
            </a:stretch>
          </p:blipFill>
          <p:spPr>
            <a:xfrm>
              <a:off x="22307877" y="5102113"/>
              <a:ext cx="388166" cy="337345"/>
            </a:xfrm>
            <a:custGeom>
              <a:avLst/>
              <a:gdLst/>
              <a:ahLst/>
              <a:cxnLst>
                <a:cxn ang="0">
                  <a:pos x="wd2" y="hd2"/>
                </a:cxn>
                <a:cxn ang="5400000">
                  <a:pos x="wd2" y="hd2"/>
                </a:cxn>
                <a:cxn ang="10800000">
                  <a:pos x="wd2" y="hd2"/>
                </a:cxn>
                <a:cxn ang="16200000">
                  <a:pos x="wd2" y="hd2"/>
                </a:cxn>
              </a:cxnLst>
              <a:rect l="0" t="0" r="r" b="b"/>
              <a:pathLst>
                <a:path w="21344" h="21600" extrusionOk="0">
                  <a:moveTo>
                    <a:pt x="17896" y="0"/>
                  </a:moveTo>
                  <a:cubicBezTo>
                    <a:pt x="15997" y="0"/>
                    <a:pt x="14309" y="211"/>
                    <a:pt x="14164" y="483"/>
                  </a:cubicBezTo>
                  <a:cubicBezTo>
                    <a:pt x="14020" y="755"/>
                    <a:pt x="14412" y="1701"/>
                    <a:pt x="15037" y="2567"/>
                  </a:cubicBezTo>
                  <a:lnTo>
                    <a:pt x="16194" y="4142"/>
                  </a:lnTo>
                  <a:lnTo>
                    <a:pt x="12266" y="8665"/>
                  </a:lnTo>
                  <a:cubicBezTo>
                    <a:pt x="10111" y="11162"/>
                    <a:pt x="8359" y="13480"/>
                    <a:pt x="8359" y="13799"/>
                  </a:cubicBezTo>
                  <a:cubicBezTo>
                    <a:pt x="8359" y="14117"/>
                    <a:pt x="8599" y="14662"/>
                    <a:pt x="8905" y="15018"/>
                  </a:cubicBezTo>
                  <a:cubicBezTo>
                    <a:pt x="9211" y="15375"/>
                    <a:pt x="9668" y="15679"/>
                    <a:pt x="9931" y="15679"/>
                  </a:cubicBezTo>
                  <a:cubicBezTo>
                    <a:pt x="10194" y="15679"/>
                    <a:pt x="12215" y="13592"/>
                    <a:pt x="14404" y="11054"/>
                  </a:cubicBezTo>
                  <a:cubicBezTo>
                    <a:pt x="18361" y="6468"/>
                    <a:pt x="18376" y="6452"/>
                    <a:pt x="19227" y="7547"/>
                  </a:cubicBezTo>
                  <a:cubicBezTo>
                    <a:pt x="20882" y="9677"/>
                    <a:pt x="21344" y="8982"/>
                    <a:pt x="21344" y="4320"/>
                  </a:cubicBezTo>
                  <a:lnTo>
                    <a:pt x="21344" y="0"/>
                  </a:lnTo>
                  <a:lnTo>
                    <a:pt x="17896" y="0"/>
                  </a:lnTo>
                  <a:close/>
                  <a:moveTo>
                    <a:pt x="6875" y="2160"/>
                  </a:moveTo>
                  <a:cubicBezTo>
                    <a:pt x="-256" y="2160"/>
                    <a:pt x="1" y="1816"/>
                    <a:pt x="1" y="11944"/>
                  </a:cubicBezTo>
                  <a:cubicBezTo>
                    <a:pt x="1" y="18479"/>
                    <a:pt x="124" y="20066"/>
                    <a:pt x="721" y="20761"/>
                  </a:cubicBezTo>
                  <a:cubicBezTo>
                    <a:pt x="1318" y="21456"/>
                    <a:pt x="2689" y="21600"/>
                    <a:pt x="8229" y="21600"/>
                  </a:cubicBezTo>
                  <a:cubicBezTo>
                    <a:pt x="16505" y="21600"/>
                    <a:pt x="16696" y="21487"/>
                    <a:pt x="16696" y="16391"/>
                  </a:cubicBezTo>
                  <a:cubicBezTo>
                    <a:pt x="16696" y="14465"/>
                    <a:pt x="16498" y="12960"/>
                    <a:pt x="16237" y="12960"/>
                  </a:cubicBezTo>
                  <a:cubicBezTo>
                    <a:pt x="15982" y="12960"/>
                    <a:pt x="15779" y="14132"/>
                    <a:pt x="15779" y="15552"/>
                  </a:cubicBezTo>
                  <a:cubicBezTo>
                    <a:pt x="15779" y="17014"/>
                    <a:pt x="15468" y="18658"/>
                    <a:pt x="15059" y="19338"/>
                  </a:cubicBezTo>
                  <a:cubicBezTo>
                    <a:pt x="14378" y="20471"/>
                    <a:pt x="13991" y="20533"/>
                    <a:pt x="8469" y="20533"/>
                  </a:cubicBezTo>
                  <a:cubicBezTo>
                    <a:pt x="663" y="20533"/>
                    <a:pt x="918" y="20834"/>
                    <a:pt x="918" y="11842"/>
                  </a:cubicBezTo>
                  <a:cubicBezTo>
                    <a:pt x="918" y="3203"/>
                    <a:pt x="895" y="3253"/>
                    <a:pt x="7530" y="3253"/>
                  </a:cubicBezTo>
                  <a:cubicBezTo>
                    <a:pt x="10245" y="3253"/>
                    <a:pt x="12069" y="3017"/>
                    <a:pt x="12069" y="2694"/>
                  </a:cubicBezTo>
                  <a:cubicBezTo>
                    <a:pt x="12069" y="2366"/>
                    <a:pt x="10022" y="2160"/>
                    <a:pt x="6875" y="2160"/>
                  </a:cubicBezTo>
                  <a:close/>
                </a:path>
              </a:pathLst>
            </a:custGeom>
            <a:ln w="12700" cap="flat">
              <a:noFill/>
              <a:miter lim="400000"/>
            </a:ln>
            <a:effectLst/>
          </p:spPr>
        </p:pic>
      </p:grpSp>
      <p:pic>
        <p:nvPicPr>
          <p:cNvPr id="231" name="Bild" descr="Bild"/>
          <p:cNvPicPr>
            <a:picLocks noChangeAspect="1"/>
          </p:cNvPicPr>
          <p:nvPr/>
        </p:nvPicPr>
        <p:blipFill>
          <a:blip r:embed="rId4"/>
          <a:srcRect l="26633" t="18369" r="12009" b="15017"/>
          <a:stretch>
            <a:fillRect/>
          </a:stretch>
        </p:blipFill>
        <p:spPr>
          <a:xfrm>
            <a:off x="18473168" y="12181691"/>
            <a:ext cx="332201" cy="288529"/>
          </a:xfrm>
          <a:custGeom>
            <a:avLst/>
            <a:gdLst/>
            <a:ahLst/>
            <a:cxnLst>
              <a:cxn ang="0">
                <a:pos x="wd2" y="hd2"/>
              </a:cxn>
              <a:cxn ang="5400000">
                <a:pos x="wd2" y="hd2"/>
              </a:cxn>
              <a:cxn ang="10800000">
                <a:pos x="wd2" y="hd2"/>
              </a:cxn>
              <a:cxn ang="16200000">
                <a:pos x="wd2" y="hd2"/>
              </a:cxn>
            </a:cxnLst>
            <a:rect l="0" t="0" r="r" b="b"/>
            <a:pathLst>
              <a:path w="21356" h="21600" extrusionOk="0">
                <a:moveTo>
                  <a:pt x="17912" y="0"/>
                </a:moveTo>
                <a:cubicBezTo>
                  <a:pt x="16012" y="0"/>
                  <a:pt x="14331" y="203"/>
                  <a:pt x="14186" y="475"/>
                </a:cubicBezTo>
                <a:cubicBezTo>
                  <a:pt x="14042" y="747"/>
                  <a:pt x="14428" y="1689"/>
                  <a:pt x="15054" y="2555"/>
                </a:cubicBezTo>
                <a:lnTo>
                  <a:pt x="16202" y="4130"/>
                </a:lnTo>
                <a:lnTo>
                  <a:pt x="12273" y="8676"/>
                </a:lnTo>
                <a:cubicBezTo>
                  <a:pt x="10118" y="11172"/>
                  <a:pt x="8369" y="13467"/>
                  <a:pt x="8369" y="13786"/>
                </a:cubicBezTo>
                <a:cubicBezTo>
                  <a:pt x="8369" y="14105"/>
                  <a:pt x="8624" y="14647"/>
                  <a:pt x="8931" y="15004"/>
                </a:cubicBezTo>
                <a:cubicBezTo>
                  <a:pt x="9237" y="15361"/>
                  <a:pt x="9688" y="15658"/>
                  <a:pt x="9951" y="15658"/>
                </a:cubicBezTo>
                <a:cubicBezTo>
                  <a:pt x="10214" y="15658"/>
                  <a:pt x="12226" y="13591"/>
                  <a:pt x="14416" y="11053"/>
                </a:cubicBezTo>
                <a:cubicBezTo>
                  <a:pt x="18374" y="6465"/>
                  <a:pt x="18412" y="6451"/>
                  <a:pt x="19264" y="7547"/>
                </a:cubicBezTo>
                <a:cubicBezTo>
                  <a:pt x="20919" y="9677"/>
                  <a:pt x="21356" y="8972"/>
                  <a:pt x="21356" y="4308"/>
                </a:cubicBezTo>
                <a:lnTo>
                  <a:pt x="21356" y="0"/>
                </a:lnTo>
                <a:lnTo>
                  <a:pt x="17912" y="0"/>
                </a:lnTo>
                <a:close/>
                <a:moveTo>
                  <a:pt x="6889" y="2139"/>
                </a:moveTo>
                <a:cubicBezTo>
                  <a:pt x="-244" y="2139"/>
                  <a:pt x="1" y="1784"/>
                  <a:pt x="1" y="11914"/>
                </a:cubicBezTo>
                <a:cubicBezTo>
                  <a:pt x="1" y="18452"/>
                  <a:pt x="143" y="20073"/>
                  <a:pt x="740" y="20768"/>
                </a:cubicBezTo>
                <a:cubicBezTo>
                  <a:pt x="1337" y="21463"/>
                  <a:pt x="2701" y="21600"/>
                  <a:pt x="8242" y="21600"/>
                </a:cubicBezTo>
                <a:cubicBezTo>
                  <a:pt x="16521" y="21600"/>
                  <a:pt x="16712" y="21499"/>
                  <a:pt x="16712" y="16401"/>
                </a:cubicBezTo>
                <a:cubicBezTo>
                  <a:pt x="16712" y="14475"/>
                  <a:pt x="16514" y="12954"/>
                  <a:pt x="16253" y="12954"/>
                </a:cubicBezTo>
                <a:cubicBezTo>
                  <a:pt x="15998" y="12954"/>
                  <a:pt x="15794" y="14119"/>
                  <a:pt x="15794" y="15539"/>
                </a:cubicBezTo>
                <a:cubicBezTo>
                  <a:pt x="15794" y="17001"/>
                  <a:pt x="15489" y="18632"/>
                  <a:pt x="15079" y="19312"/>
                </a:cubicBezTo>
                <a:cubicBezTo>
                  <a:pt x="14398" y="20445"/>
                  <a:pt x="14020" y="20530"/>
                  <a:pt x="8497" y="20530"/>
                </a:cubicBezTo>
                <a:cubicBezTo>
                  <a:pt x="689" y="20530"/>
                  <a:pt x="945" y="20820"/>
                  <a:pt x="945" y="11825"/>
                </a:cubicBezTo>
                <a:cubicBezTo>
                  <a:pt x="945" y="3183"/>
                  <a:pt x="890" y="3239"/>
                  <a:pt x="7527" y="3239"/>
                </a:cubicBezTo>
                <a:cubicBezTo>
                  <a:pt x="10243" y="3239"/>
                  <a:pt x="12069" y="3027"/>
                  <a:pt x="12069" y="2704"/>
                </a:cubicBezTo>
                <a:cubicBezTo>
                  <a:pt x="12069" y="2376"/>
                  <a:pt x="10036" y="2139"/>
                  <a:pt x="6889" y="2139"/>
                </a:cubicBezTo>
                <a:close/>
              </a:path>
            </a:pathLst>
          </a:cu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18" name="Rechteck"/>
          <p:cNvSpPr/>
          <p:nvPr/>
        </p:nvSpPr>
        <p:spPr>
          <a:xfrm>
            <a:off x="2394970" y="5551341"/>
            <a:ext cx="19594060" cy="2613318"/>
          </a:xfrm>
          <a:prstGeom prst="rect">
            <a:avLst/>
          </a:prstGeom>
          <a:ln w="50800">
            <a:solidFill>
              <a:srgbClr val="D5D5D5"/>
            </a:solidFill>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419" name="Breakouts"/>
          <p:cNvSpPr txBox="1"/>
          <p:nvPr/>
        </p:nvSpPr>
        <p:spPr>
          <a:xfrm>
            <a:off x="8651303" y="5772149"/>
            <a:ext cx="7081394" cy="2171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1900">
                <a:solidFill>
                  <a:srgbClr val="D5D5D5"/>
                </a:solidFill>
                <a:latin typeface="Avenir Next Demi Bold"/>
                <a:ea typeface="Avenir Next Demi Bold"/>
                <a:cs typeface="Avenir Next Demi Bold"/>
                <a:sym typeface="Avenir Next Demi Bold"/>
              </a:defRPr>
            </a:lvl1pPr>
          </a:lstStyle>
          <a:p>
            <a:r>
              <a:t>Breakouts</a:t>
            </a:r>
          </a:p>
        </p:txBody>
      </p:sp>
      <p:sp>
        <p:nvSpPr>
          <p:cNvPr id="420" name="Rechteck"/>
          <p:cNvSpPr/>
          <p:nvPr/>
        </p:nvSpPr>
        <p:spPr>
          <a:xfrm>
            <a:off x="8693456" y="5399227"/>
            <a:ext cx="6997088" cy="305102"/>
          </a:xfrm>
          <a:prstGeom prst="rect">
            <a:avLst/>
          </a:prstGeom>
          <a:gradFill>
            <a:gsLst>
              <a:gs pos="0">
                <a:srgbClr val="00E8FF"/>
              </a:gs>
              <a:gs pos="100000">
                <a:srgbClr val="FF00F7"/>
              </a:gs>
            </a:gsLst>
            <a:lin ang="3965999"/>
          </a:gradFill>
          <a:ln w="12700">
            <a:miter lim="400000"/>
          </a:ln>
        </p:spPr>
        <p:txBody>
          <a:bodyPr lIns="50800" tIns="50800" rIns="50800" bIns="50800" anchor="ctr"/>
          <a:lstStyle/>
          <a:p>
            <a:pPr algn="ctr" defTabSz="457200">
              <a:lnSpc>
                <a:spcPct val="100000"/>
              </a:lnSpc>
              <a:spcBef>
                <a:spcPts val="0"/>
              </a:spcBef>
              <a:defRPr sz="3200">
                <a:latin typeface="Avenir Next Medium"/>
                <a:ea typeface="Avenir Next Medium"/>
                <a:cs typeface="Avenir Next Medium"/>
                <a:sym typeface="Avenir Next Medium"/>
              </a:defRPr>
            </a:pPr>
            <a:endParaRPr/>
          </a:p>
        </p:txBody>
      </p:sp>
      <p:sp>
        <p:nvSpPr>
          <p:cNvPr id="421" name="Rechteck"/>
          <p:cNvSpPr/>
          <p:nvPr/>
        </p:nvSpPr>
        <p:spPr>
          <a:xfrm>
            <a:off x="0" y="11840591"/>
            <a:ext cx="24384000" cy="1712123"/>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422" name="Polizeimütze"/>
          <p:cNvSpPr/>
          <p:nvPr/>
        </p:nvSpPr>
        <p:spPr>
          <a:xfrm>
            <a:off x="11006552" y="9247236"/>
            <a:ext cx="2370895" cy="1713654"/>
          </a:xfrm>
          <a:custGeom>
            <a:avLst/>
            <a:gdLst/>
            <a:ahLst/>
            <a:cxnLst>
              <a:cxn ang="0">
                <a:pos x="wd2" y="hd2"/>
              </a:cxn>
              <a:cxn ang="5400000">
                <a:pos x="wd2" y="hd2"/>
              </a:cxn>
              <a:cxn ang="10800000">
                <a:pos x="wd2" y="hd2"/>
              </a:cxn>
              <a:cxn ang="16200000">
                <a:pos x="wd2" y="hd2"/>
              </a:cxn>
            </a:cxnLst>
            <a:rect l="0" t="0" r="r" b="b"/>
            <a:pathLst>
              <a:path w="21600" h="21597" extrusionOk="0">
                <a:moveTo>
                  <a:pt x="10797" y="0"/>
                </a:moveTo>
                <a:cubicBezTo>
                  <a:pt x="10667" y="-3"/>
                  <a:pt x="10536" y="55"/>
                  <a:pt x="10420" y="174"/>
                </a:cubicBezTo>
                <a:cubicBezTo>
                  <a:pt x="7885" y="2832"/>
                  <a:pt x="4828" y="1395"/>
                  <a:pt x="3951" y="3078"/>
                </a:cubicBezTo>
                <a:cubicBezTo>
                  <a:pt x="2611" y="5729"/>
                  <a:pt x="0" y="5617"/>
                  <a:pt x="0" y="6689"/>
                </a:cubicBezTo>
                <a:cubicBezTo>
                  <a:pt x="0" y="7970"/>
                  <a:pt x="1605" y="7084"/>
                  <a:pt x="2111" y="8842"/>
                </a:cubicBezTo>
                <a:cubicBezTo>
                  <a:pt x="2488" y="10152"/>
                  <a:pt x="2999" y="10531"/>
                  <a:pt x="3268" y="10642"/>
                </a:cubicBezTo>
                <a:cubicBezTo>
                  <a:pt x="3376" y="10687"/>
                  <a:pt x="3445" y="10822"/>
                  <a:pt x="3445" y="10971"/>
                </a:cubicBezTo>
                <a:lnTo>
                  <a:pt x="3445" y="13986"/>
                </a:lnTo>
                <a:cubicBezTo>
                  <a:pt x="3445" y="14105"/>
                  <a:pt x="3424" y="14224"/>
                  <a:pt x="3376" y="14328"/>
                </a:cubicBezTo>
                <a:cubicBezTo>
                  <a:pt x="825" y="20091"/>
                  <a:pt x="7929" y="21597"/>
                  <a:pt x="10803" y="21597"/>
                </a:cubicBezTo>
                <a:cubicBezTo>
                  <a:pt x="13678" y="21597"/>
                  <a:pt x="20792" y="20085"/>
                  <a:pt x="18224" y="14314"/>
                </a:cubicBezTo>
                <a:cubicBezTo>
                  <a:pt x="18176" y="14210"/>
                  <a:pt x="18155" y="14091"/>
                  <a:pt x="18155" y="13972"/>
                </a:cubicBezTo>
                <a:lnTo>
                  <a:pt x="18155" y="10933"/>
                </a:lnTo>
                <a:cubicBezTo>
                  <a:pt x="18155" y="10792"/>
                  <a:pt x="18213" y="10667"/>
                  <a:pt x="18305" y="10615"/>
                </a:cubicBezTo>
                <a:cubicBezTo>
                  <a:pt x="18553" y="10473"/>
                  <a:pt x="19053" y="10056"/>
                  <a:pt x="19489" y="8835"/>
                </a:cubicBezTo>
                <a:cubicBezTo>
                  <a:pt x="20092" y="7144"/>
                  <a:pt x="21600" y="7963"/>
                  <a:pt x="21600" y="6682"/>
                </a:cubicBezTo>
                <a:cubicBezTo>
                  <a:pt x="21595" y="5513"/>
                  <a:pt x="18984" y="5736"/>
                  <a:pt x="17649" y="3085"/>
                </a:cubicBezTo>
                <a:cubicBezTo>
                  <a:pt x="16772" y="1402"/>
                  <a:pt x="13682" y="2968"/>
                  <a:pt x="11168" y="191"/>
                </a:cubicBezTo>
                <a:cubicBezTo>
                  <a:pt x="11055" y="68"/>
                  <a:pt x="10926" y="3"/>
                  <a:pt x="10797" y="0"/>
                </a:cubicBezTo>
                <a:close/>
                <a:moveTo>
                  <a:pt x="10797" y="3637"/>
                </a:moveTo>
                <a:cubicBezTo>
                  <a:pt x="10821" y="3637"/>
                  <a:pt x="10846" y="3651"/>
                  <a:pt x="10862" y="3681"/>
                </a:cubicBezTo>
                <a:cubicBezTo>
                  <a:pt x="10997" y="3926"/>
                  <a:pt x="11357" y="4353"/>
                  <a:pt x="12073" y="3876"/>
                </a:cubicBezTo>
                <a:cubicBezTo>
                  <a:pt x="12132" y="3839"/>
                  <a:pt x="12196" y="3845"/>
                  <a:pt x="12245" y="3897"/>
                </a:cubicBezTo>
                <a:lnTo>
                  <a:pt x="12934" y="4642"/>
                </a:lnTo>
                <a:cubicBezTo>
                  <a:pt x="12972" y="4679"/>
                  <a:pt x="12977" y="4755"/>
                  <a:pt x="12945" y="4807"/>
                </a:cubicBezTo>
                <a:cubicBezTo>
                  <a:pt x="12815" y="5023"/>
                  <a:pt x="12520" y="5619"/>
                  <a:pt x="12692" y="6333"/>
                </a:cubicBezTo>
                <a:cubicBezTo>
                  <a:pt x="12913" y="7242"/>
                  <a:pt x="13424" y="8172"/>
                  <a:pt x="12864" y="9535"/>
                </a:cubicBezTo>
                <a:cubicBezTo>
                  <a:pt x="12304" y="10905"/>
                  <a:pt x="11437" y="9675"/>
                  <a:pt x="10850" y="11045"/>
                </a:cubicBezTo>
                <a:cubicBezTo>
                  <a:pt x="10829" y="11097"/>
                  <a:pt x="10771" y="11097"/>
                  <a:pt x="10750" y="11045"/>
                </a:cubicBezTo>
                <a:cubicBezTo>
                  <a:pt x="10163" y="9682"/>
                  <a:pt x="9301" y="10912"/>
                  <a:pt x="8736" y="9535"/>
                </a:cubicBezTo>
                <a:cubicBezTo>
                  <a:pt x="8176" y="8165"/>
                  <a:pt x="8687" y="7242"/>
                  <a:pt x="8903" y="6333"/>
                </a:cubicBezTo>
                <a:cubicBezTo>
                  <a:pt x="9075" y="5619"/>
                  <a:pt x="8780" y="5023"/>
                  <a:pt x="8650" y="4807"/>
                </a:cubicBezTo>
                <a:cubicBezTo>
                  <a:pt x="8624" y="4755"/>
                  <a:pt x="8628" y="4686"/>
                  <a:pt x="8661" y="4642"/>
                </a:cubicBezTo>
                <a:lnTo>
                  <a:pt x="9350" y="3897"/>
                </a:lnTo>
                <a:cubicBezTo>
                  <a:pt x="9399" y="3845"/>
                  <a:pt x="9468" y="3832"/>
                  <a:pt x="9522" y="3876"/>
                </a:cubicBezTo>
                <a:cubicBezTo>
                  <a:pt x="10238" y="4353"/>
                  <a:pt x="10598" y="3919"/>
                  <a:pt x="10733" y="3681"/>
                </a:cubicBezTo>
                <a:cubicBezTo>
                  <a:pt x="10749" y="3651"/>
                  <a:pt x="10772" y="3637"/>
                  <a:pt x="10797" y="3637"/>
                </a:cubicBezTo>
                <a:close/>
              </a:path>
            </a:pathLst>
          </a:custGeom>
          <a:gradFill>
            <a:gsLst>
              <a:gs pos="0">
                <a:srgbClr val="FF00F7"/>
              </a:gs>
              <a:gs pos="100000">
                <a:srgbClr val="00E8FF"/>
              </a:gs>
            </a:gsLst>
            <a:lin ang="3965999"/>
          </a:gradFill>
          <a:ln w="12700">
            <a:miter lim="400000"/>
          </a:ln>
          <a:effectLst>
            <a:outerShdw blurRad="101600" dist="52189" dir="5400000" rotWithShape="0">
              <a:srgbClr val="000000">
                <a:alpha val="50000"/>
              </a:srgbClr>
            </a:outerShdw>
          </a:effectLst>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423" name="Kochmütze"/>
          <p:cNvSpPr/>
          <p:nvPr/>
        </p:nvSpPr>
        <p:spPr>
          <a:xfrm>
            <a:off x="2790127" y="9195346"/>
            <a:ext cx="2153476" cy="1945151"/>
          </a:xfrm>
          <a:custGeom>
            <a:avLst/>
            <a:gdLst/>
            <a:ahLst/>
            <a:cxnLst>
              <a:cxn ang="0">
                <a:pos x="wd2" y="hd2"/>
              </a:cxn>
              <a:cxn ang="5400000">
                <a:pos x="wd2" y="hd2"/>
              </a:cxn>
              <a:cxn ang="10800000">
                <a:pos x="wd2" y="hd2"/>
              </a:cxn>
              <a:cxn ang="16200000">
                <a:pos x="wd2" y="hd2"/>
              </a:cxn>
            </a:cxnLst>
            <a:rect l="0" t="0" r="r" b="b"/>
            <a:pathLst>
              <a:path w="21553" h="21453" extrusionOk="0">
                <a:moveTo>
                  <a:pt x="14138" y="7"/>
                </a:moveTo>
                <a:cubicBezTo>
                  <a:pt x="13964" y="-6"/>
                  <a:pt x="13789" y="-1"/>
                  <a:pt x="13625" y="22"/>
                </a:cubicBezTo>
                <a:cubicBezTo>
                  <a:pt x="12434" y="184"/>
                  <a:pt x="11684" y="659"/>
                  <a:pt x="11045" y="1183"/>
                </a:cubicBezTo>
                <a:cubicBezTo>
                  <a:pt x="10712" y="581"/>
                  <a:pt x="9975" y="516"/>
                  <a:pt x="9418" y="648"/>
                </a:cubicBezTo>
                <a:cubicBezTo>
                  <a:pt x="8845" y="787"/>
                  <a:pt x="8019" y="930"/>
                  <a:pt x="6479" y="2321"/>
                </a:cubicBezTo>
                <a:cubicBezTo>
                  <a:pt x="6173" y="1809"/>
                  <a:pt x="5265" y="1960"/>
                  <a:pt x="4736" y="2189"/>
                </a:cubicBezTo>
                <a:cubicBezTo>
                  <a:pt x="4206" y="2418"/>
                  <a:pt x="0" y="4217"/>
                  <a:pt x="0" y="8907"/>
                </a:cubicBezTo>
                <a:cubicBezTo>
                  <a:pt x="0" y="12447"/>
                  <a:pt x="2491" y="14084"/>
                  <a:pt x="4649" y="14084"/>
                </a:cubicBezTo>
                <a:cubicBezTo>
                  <a:pt x="4348" y="14084"/>
                  <a:pt x="4102" y="14355"/>
                  <a:pt x="4102" y="14686"/>
                </a:cubicBezTo>
                <a:lnTo>
                  <a:pt x="4102" y="20851"/>
                </a:lnTo>
                <a:cubicBezTo>
                  <a:pt x="4102" y="21182"/>
                  <a:pt x="4348" y="21453"/>
                  <a:pt x="4649" y="21453"/>
                </a:cubicBezTo>
                <a:lnTo>
                  <a:pt x="17481" y="21453"/>
                </a:lnTo>
                <a:cubicBezTo>
                  <a:pt x="17781" y="21453"/>
                  <a:pt x="18027" y="21182"/>
                  <a:pt x="18027" y="20851"/>
                </a:cubicBezTo>
                <a:lnTo>
                  <a:pt x="18027" y="14686"/>
                </a:lnTo>
                <a:cubicBezTo>
                  <a:pt x="18027" y="14355"/>
                  <a:pt x="17781" y="14084"/>
                  <a:pt x="17481" y="14084"/>
                </a:cubicBezTo>
                <a:cubicBezTo>
                  <a:pt x="17481" y="14078"/>
                  <a:pt x="21463" y="12615"/>
                  <a:pt x="21551" y="6830"/>
                </a:cubicBezTo>
                <a:cubicBezTo>
                  <a:pt x="21600" y="3399"/>
                  <a:pt x="20661" y="2092"/>
                  <a:pt x="19524" y="1111"/>
                </a:cubicBezTo>
                <a:cubicBezTo>
                  <a:pt x="18661" y="365"/>
                  <a:pt x="16564" y="-147"/>
                  <a:pt x="15263" y="720"/>
                </a:cubicBezTo>
                <a:cubicBezTo>
                  <a:pt x="15169" y="259"/>
                  <a:pt x="14662" y="47"/>
                  <a:pt x="14138" y="7"/>
                </a:cubicBezTo>
                <a:close/>
              </a:path>
            </a:pathLst>
          </a:custGeom>
          <a:gradFill>
            <a:gsLst>
              <a:gs pos="0">
                <a:srgbClr val="FF00F7"/>
              </a:gs>
              <a:gs pos="100000">
                <a:srgbClr val="00E8FF"/>
              </a:gs>
            </a:gsLst>
            <a:lin ang="3965999"/>
          </a:gradFill>
          <a:ln w="12700">
            <a:miter lim="400000"/>
          </a:ln>
          <a:effectLst>
            <a:outerShdw blurRad="101600" dist="52189" dir="5400000" rotWithShape="0">
              <a:srgbClr val="000000">
                <a:alpha val="50000"/>
              </a:srgbClr>
            </a:outerShdw>
          </a:effectLst>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424" name="Ritterhelm"/>
          <p:cNvSpPr/>
          <p:nvPr/>
        </p:nvSpPr>
        <p:spPr>
          <a:xfrm>
            <a:off x="19805772" y="8782870"/>
            <a:ext cx="1422725" cy="2542991"/>
          </a:xfrm>
          <a:custGeom>
            <a:avLst/>
            <a:gdLst/>
            <a:ahLst/>
            <a:cxnLst>
              <a:cxn ang="0">
                <a:pos x="wd2" y="hd2"/>
              </a:cxn>
              <a:cxn ang="5400000">
                <a:pos x="wd2" y="hd2"/>
              </a:cxn>
              <a:cxn ang="10800000">
                <a:pos x="wd2" y="hd2"/>
              </a:cxn>
              <a:cxn ang="16200000">
                <a:pos x="wd2" y="hd2"/>
              </a:cxn>
            </a:cxnLst>
            <a:rect l="0" t="0" r="r" b="b"/>
            <a:pathLst>
              <a:path w="21413" h="21600" extrusionOk="0">
                <a:moveTo>
                  <a:pt x="10472" y="0"/>
                </a:moveTo>
                <a:cubicBezTo>
                  <a:pt x="10357" y="0"/>
                  <a:pt x="10253" y="38"/>
                  <a:pt x="10215" y="103"/>
                </a:cubicBezTo>
                <a:cubicBezTo>
                  <a:pt x="9995" y="432"/>
                  <a:pt x="9266" y="1512"/>
                  <a:pt x="8702" y="2348"/>
                </a:cubicBezTo>
                <a:cubicBezTo>
                  <a:pt x="8635" y="2440"/>
                  <a:pt x="8512" y="2510"/>
                  <a:pt x="8340" y="2547"/>
                </a:cubicBezTo>
                <a:cubicBezTo>
                  <a:pt x="2945" y="3665"/>
                  <a:pt x="1758" y="6300"/>
                  <a:pt x="1509" y="7666"/>
                </a:cubicBezTo>
                <a:cubicBezTo>
                  <a:pt x="1481" y="7817"/>
                  <a:pt x="1327" y="7946"/>
                  <a:pt x="1097" y="8022"/>
                </a:cubicBezTo>
                <a:cubicBezTo>
                  <a:pt x="360" y="8260"/>
                  <a:pt x="-97" y="8594"/>
                  <a:pt x="18" y="9220"/>
                </a:cubicBezTo>
                <a:cubicBezTo>
                  <a:pt x="37" y="9328"/>
                  <a:pt x="256" y="9388"/>
                  <a:pt x="418" y="9323"/>
                </a:cubicBezTo>
                <a:cubicBezTo>
                  <a:pt x="5747" y="7271"/>
                  <a:pt x="15618" y="7250"/>
                  <a:pt x="20994" y="9323"/>
                </a:cubicBezTo>
                <a:cubicBezTo>
                  <a:pt x="21157" y="9388"/>
                  <a:pt x="21379" y="9323"/>
                  <a:pt x="21398" y="9215"/>
                </a:cubicBezTo>
                <a:cubicBezTo>
                  <a:pt x="21503" y="8594"/>
                  <a:pt x="21043" y="8259"/>
                  <a:pt x="20307" y="8027"/>
                </a:cubicBezTo>
                <a:cubicBezTo>
                  <a:pt x="20077" y="7952"/>
                  <a:pt x="19913" y="7822"/>
                  <a:pt x="19894" y="7671"/>
                </a:cubicBezTo>
                <a:cubicBezTo>
                  <a:pt x="19645" y="6305"/>
                  <a:pt x="18459" y="3665"/>
                  <a:pt x="13063" y="2547"/>
                </a:cubicBezTo>
                <a:cubicBezTo>
                  <a:pt x="12901" y="2515"/>
                  <a:pt x="12769" y="2446"/>
                  <a:pt x="12702" y="2348"/>
                </a:cubicBezTo>
                <a:cubicBezTo>
                  <a:pt x="12137" y="1517"/>
                  <a:pt x="11409" y="438"/>
                  <a:pt x="11189" y="103"/>
                </a:cubicBezTo>
                <a:cubicBezTo>
                  <a:pt x="11151" y="44"/>
                  <a:pt x="11047" y="0"/>
                  <a:pt x="10932" y="0"/>
                </a:cubicBezTo>
                <a:lnTo>
                  <a:pt x="10472" y="0"/>
                </a:lnTo>
                <a:close/>
                <a:moveTo>
                  <a:pt x="10759" y="8243"/>
                </a:moveTo>
                <a:cubicBezTo>
                  <a:pt x="6463" y="8243"/>
                  <a:pt x="1175" y="9144"/>
                  <a:pt x="1175" y="9733"/>
                </a:cubicBezTo>
                <a:cubicBezTo>
                  <a:pt x="1175" y="10964"/>
                  <a:pt x="3058" y="11893"/>
                  <a:pt x="3058" y="13335"/>
                </a:cubicBezTo>
                <a:cubicBezTo>
                  <a:pt x="3058" y="14479"/>
                  <a:pt x="1184" y="15299"/>
                  <a:pt x="409" y="15590"/>
                </a:cubicBezTo>
                <a:cubicBezTo>
                  <a:pt x="189" y="15671"/>
                  <a:pt x="73" y="15812"/>
                  <a:pt x="101" y="15958"/>
                </a:cubicBezTo>
                <a:cubicBezTo>
                  <a:pt x="522" y="18107"/>
                  <a:pt x="6187" y="21417"/>
                  <a:pt x="10702" y="21590"/>
                </a:cubicBezTo>
                <a:cubicBezTo>
                  <a:pt x="15217" y="21422"/>
                  <a:pt x="20872" y="18107"/>
                  <a:pt x="21302" y="15958"/>
                </a:cubicBezTo>
                <a:cubicBezTo>
                  <a:pt x="21331" y="15812"/>
                  <a:pt x="21216" y="15671"/>
                  <a:pt x="21015" y="15590"/>
                </a:cubicBezTo>
                <a:cubicBezTo>
                  <a:pt x="20240" y="15299"/>
                  <a:pt x="18364" y="14479"/>
                  <a:pt x="18364" y="13335"/>
                </a:cubicBezTo>
                <a:cubicBezTo>
                  <a:pt x="18364" y="11893"/>
                  <a:pt x="20250" y="10958"/>
                  <a:pt x="20250" y="9733"/>
                </a:cubicBezTo>
                <a:cubicBezTo>
                  <a:pt x="20250" y="9150"/>
                  <a:pt x="15054" y="8243"/>
                  <a:pt x="10759" y="8243"/>
                </a:cubicBezTo>
                <a:close/>
                <a:moveTo>
                  <a:pt x="10062" y="9102"/>
                </a:moveTo>
                <a:cubicBezTo>
                  <a:pt x="10148" y="9096"/>
                  <a:pt x="10215" y="9134"/>
                  <a:pt x="10215" y="9183"/>
                </a:cubicBezTo>
                <a:lnTo>
                  <a:pt x="10337" y="13303"/>
                </a:lnTo>
                <a:cubicBezTo>
                  <a:pt x="10337" y="13351"/>
                  <a:pt x="10271" y="13389"/>
                  <a:pt x="10185" y="13389"/>
                </a:cubicBezTo>
                <a:cubicBezTo>
                  <a:pt x="10108" y="13383"/>
                  <a:pt x="10022" y="13384"/>
                  <a:pt x="9945" y="13384"/>
                </a:cubicBezTo>
                <a:cubicBezTo>
                  <a:pt x="9869" y="13384"/>
                  <a:pt x="9802" y="13346"/>
                  <a:pt x="9802" y="13303"/>
                </a:cubicBezTo>
                <a:lnTo>
                  <a:pt x="9467" y="9193"/>
                </a:lnTo>
                <a:cubicBezTo>
                  <a:pt x="9467" y="9150"/>
                  <a:pt x="9525" y="9107"/>
                  <a:pt x="9611" y="9107"/>
                </a:cubicBezTo>
                <a:cubicBezTo>
                  <a:pt x="9764" y="9107"/>
                  <a:pt x="9909" y="9102"/>
                  <a:pt x="10062" y="9102"/>
                </a:cubicBezTo>
                <a:close/>
                <a:moveTo>
                  <a:pt x="11353" y="9107"/>
                </a:moveTo>
                <a:cubicBezTo>
                  <a:pt x="11507" y="9107"/>
                  <a:pt x="11649" y="9107"/>
                  <a:pt x="11802" y="9112"/>
                </a:cubicBezTo>
                <a:cubicBezTo>
                  <a:pt x="11888" y="9112"/>
                  <a:pt x="11945" y="9151"/>
                  <a:pt x="11945" y="9200"/>
                </a:cubicBezTo>
                <a:lnTo>
                  <a:pt x="11611" y="13308"/>
                </a:lnTo>
                <a:cubicBezTo>
                  <a:pt x="11611" y="13351"/>
                  <a:pt x="11544" y="13389"/>
                  <a:pt x="11467" y="13389"/>
                </a:cubicBezTo>
                <a:cubicBezTo>
                  <a:pt x="11391" y="13394"/>
                  <a:pt x="11304" y="13394"/>
                  <a:pt x="11228" y="13394"/>
                </a:cubicBezTo>
                <a:cubicBezTo>
                  <a:pt x="11142" y="13394"/>
                  <a:pt x="11075" y="13356"/>
                  <a:pt x="11075" y="13308"/>
                </a:cubicBezTo>
                <a:lnTo>
                  <a:pt x="11198" y="9188"/>
                </a:lnTo>
                <a:cubicBezTo>
                  <a:pt x="11198" y="9145"/>
                  <a:pt x="11267" y="9107"/>
                  <a:pt x="11353" y="9107"/>
                </a:cubicBezTo>
                <a:close/>
                <a:moveTo>
                  <a:pt x="8292" y="9151"/>
                </a:moveTo>
                <a:cubicBezTo>
                  <a:pt x="8378" y="9145"/>
                  <a:pt x="8444" y="9178"/>
                  <a:pt x="8454" y="9227"/>
                </a:cubicBezTo>
                <a:lnTo>
                  <a:pt x="9067" y="13269"/>
                </a:lnTo>
                <a:cubicBezTo>
                  <a:pt x="9076" y="13323"/>
                  <a:pt x="8998" y="13367"/>
                  <a:pt x="8902" y="13362"/>
                </a:cubicBezTo>
                <a:cubicBezTo>
                  <a:pt x="8816" y="13356"/>
                  <a:pt x="8740" y="13355"/>
                  <a:pt x="8654" y="13350"/>
                </a:cubicBezTo>
                <a:cubicBezTo>
                  <a:pt x="8587" y="13344"/>
                  <a:pt x="8529" y="13313"/>
                  <a:pt x="8520" y="13276"/>
                </a:cubicBezTo>
                <a:lnTo>
                  <a:pt x="7706" y="9264"/>
                </a:lnTo>
                <a:cubicBezTo>
                  <a:pt x="7697" y="9221"/>
                  <a:pt x="7755" y="9178"/>
                  <a:pt x="7841" y="9173"/>
                </a:cubicBezTo>
                <a:cubicBezTo>
                  <a:pt x="7984" y="9167"/>
                  <a:pt x="8139" y="9156"/>
                  <a:pt x="8292" y="9151"/>
                </a:cubicBezTo>
                <a:close/>
                <a:moveTo>
                  <a:pt x="13111" y="9156"/>
                </a:moveTo>
                <a:cubicBezTo>
                  <a:pt x="13264" y="9161"/>
                  <a:pt x="13410" y="9172"/>
                  <a:pt x="13563" y="9178"/>
                </a:cubicBezTo>
                <a:cubicBezTo>
                  <a:pt x="13649" y="9183"/>
                  <a:pt x="13707" y="9220"/>
                  <a:pt x="13697" y="9269"/>
                </a:cubicBezTo>
                <a:lnTo>
                  <a:pt x="12884" y="13281"/>
                </a:lnTo>
                <a:cubicBezTo>
                  <a:pt x="12874" y="13318"/>
                  <a:pt x="12817" y="13351"/>
                  <a:pt x="12741" y="13357"/>
                </a:cubicBezTo>
                <a:cubicBezTo>
                  <a:pt x="12654" y="13362"/>
                  <a:pt x="12576" y="13361"/>
                  <a:pt x="12489" y="13367"/>
                </a:cubicBezTo>
                <a:cubicBezTo>
                  <a:pt x="12403" y="13367"/>
                  <a:pt x="12327" y="13324"/>
                  <a:pt x="12337" y="13276"/>
                </a:cubicBezTo>
                <a:lnTo>
                  <a:pt x="12950" y="9232"/>
                </a:lnTo>
                <a:cubicBezTo>
                  <a:pt x="12959" y="9189"/>
                  <a:pt x="13025" y="9150"/>
                  <a:pt x="13111" y="9156"/>
                </a:cubicBezTo>
                <a:close/>
                <a:moveTo>
                  <a:pt x="6541" y="9259"/>
                </a:moveTo>
                <a:cubicBezTo>
                  <a:pt x="6627" y="9253"/>
                  <a:pt x="6704" y="9285"/>
                  <a:pt x="6714" y="9328"/>
                </a:cubicBezTo>
                <a:lnTo>
                  <a:pt x="7766" y="13205"/>
                </a:lnTo>
                <a:cubicBezTo>
                  <a:pt x="7776" y="13259"/>
                  <a:pt x="7698" y="13308"/>
                  <a:pt x="7593" y="13303"/>
                </a:cubicBezTo>
                <a:cubicBezTo>
                  <a:pt x="7507" y="13297"/>
                  <a:pt x="7422" y="13291"/>
                  <a:pt x="7336" y="13286"/>
                </a:cubicBezTo>
                <a:cubicBezTo>
                  <a:pt x="7269" y="13280"/>
                  <a:pt x="7211" y="13253"/>
                  <a:pt x="7201" y="13215"/>
                </a:cubicBezTo>
                <a:lnTo>
                  <a:pt x="5967" y="9394"/>
                </a:lnTo>
                <a:cubicBezTo>
                  <a:pt x="5957" y="9350"/>
                  <a:pt x="6006" y="9301"/>
                  <a:pt x="6092" y="9296"/>
                </a:cubicBezTo>
                <a:cubicBezTo>
                  <a:pt x="6245" y="9285"/>
                  <a:pt x="6388" y="9269"/>
                  <a:pt x="6541" y="9259"/>
                </a:cubicBezTo>
                <a:close/>
                <a:moveTo>
                  <a:pt x="14863" y="9259"/>
                </a:moveTo>
                <a:cubicBezTo>
                  <a:pt x="15016" y="9269"/>
                  <a:pt x="15168" y="9285"/>
                  <a:pt x="15311" y="9296"/>
                </a:cubicBezTo>
                <a:cubicBezTo>
                  <a:pt x="15398" y="9301"/>
                  <a:pt x="15456" y="9345"/>
                  <a:pt x="15437" y="9394"/>
                </a:cubicBezTo>
                <a:lnTo>
                  <a:pt x="14202" y="13215"/>
                </a:lnTo>
                <a:cubicBezTo>
                  <a:pt x="14193" y="13253"/>
                  <a:pt x="14135" y="13280"/>
                  <a:pt x="14059" y="13286"/>
                </a:cubicBezTo>
                <a:cubicBezTo>
                  <a:pt x="13973" y="13291"/>
                  <a:pt x="13888" y="13297"/>
                  <a:pt x="13802" y="13303"/>
                </a:cubicBezTo>
                <a:cubicBezTo>
                  <a:pt x="13706" y="13308"/>
                  <a:pt x="13618" y="13259"/>
                  <a:pt x="13637" y="13205"/>
                </a:cubicBezTo>
                <a:lnTo>
                  <a:pt x="14690" y="9328"/>
                </a:lnTo>
                <a:cubicBezTo>
                  <a:pt x="14709" y="9285"/>
                  <a:pt x="14786" y="9253"/>
                  <a:pt x="14863" y="9259"/>
                </a:cubicBezTo>
                <a:close/>
                <a:moveTo>
                  <a:pt x="16603" y="9436"/>
                </a:moveTo>
                <a:cubicBezTo>
                  <a:pt x="16746" y="9457"/>
                  <a:pt x="16890" y="9475"/>
                  <a:pt x="17033" y="9497"/>
                </a:cubicBezTo>
                <a:cubicBezTo>
                  <a:pt x="17110" y="9507"/>
                  <a:pt x="17160" y="9555"/>
                  <a:pt x="17141" y="9598"/>
                </a:cubicBezTo>
                <a:lnTo>
                  <a:pt x="15598" y="13060"/>
                </a:lnTo>
                <a:cubicBezTo>
                  <a:pt x="15570" y="13124"/>
                  <a:pt x="15474" y="13172"/>
                  <a:pt x="15359" y="13188"/>
                </a:cubicBezTo>
                <a:cubicBezTo>
                  <a:pt x="15292" y="13193"/>
                  <a:pt x="15237" y="13199"/>
                  <a:pt x="15180" y="13205"/>
                </a:cubicBezTo>
                <a:cubicBezTo>
                  <a:pt x="15075" y="13216"/>
                  <a:pt x="14987" y="13161"/>
                  <a:pt x="15006" y="13102"/>
                </a:cubicBezTo>
                <a:lnTo>
                  <a:pt x="16423" y="9502"/>
                </a:lnTo>
                <a:cubicBezTo>
                  <a:pt x="16443" y="9453"/>
                  <a:pt x="16526" y="9425"/>
                  <a:pt x="16603" y="9436"/>
                </a:cubicBezTo>
                <a:close/>
                <a:moveTo>
                  <a:pt x="4810" y="9443"/>
                </a:moveTo>
                <a:cubicBezTo>
                  <a:pt x="4896" y="9432"/>
                  <a:pt x="4973" y="9463"/>
                  <a:pt x="4992" y="9507"/>
                </a:cubicBezTo>
                <a:lnTo>
                  <a:pt x="6406" y="13102"/>
                </a:lnTo>
                <a:cubicBezTo>
                  <a:pt x="6425" y="13161"/>
                  <a:pt x="6341" y="13210"/>
                  <a:pt x="6236" y="13210"/>
                </a:cubicBezTo>
                <a:cubicBezTo>
                  <a:pt x="6169" y="13204"/>
                  <a:pt x="6111" y="13200"/>
                  <a:pt x="6053" y="13195"/>
                </a:cubicBezTo>
                <a:cubicBezTo>
                  <a:pt x="5939" y="13178"/>
                  <a:pt x="5843" y="13130"/>
                  <a:pt x="5814" y="13065"/>
                </a:cubicBezTo>
                <a:lnTo>
                  <a:pt x="4275" y="9605"/>
                </a:lnTo>
                <a:cubicBezTo>
                  <a:pt x="4256" y="9561"/>
                  <a:pt x="4303" y="9512"/>
                  <a:pt x="4379" y="9502"/>
                </a:cubicBezTo>
                <a:cubicBezTo>
                  <a:pt x="4523" y="9480"/>
                  <a:pt x="4666" y="9459"/>
                  <a:pt x="4810" y="9443"/>
                </a:cubicBezTo>
                <a:close/>
                <a:moveTo>
                  <a:pt x="3136" y="9706"/>
                </a:moveTo>
                <a:cubicBezTo>
                  <a:pt x="3212" y="9690"/>
                  <a:pt x="3308" y="9717"/>
                  <a:pt x="3327" y="9760"/>
                </a:cubicBezTo>
                <a:lnTo>
                  <a:pt x="4971" y="12940"/>
                </a:lnTo>
                <a:cubicBezTo>
                  <a:pt x="5000" y="13005"/>
                  <a:pt x="4906" y="13064"/>
                  <a:pt x="4801" y="13048"/>
                </a:cubicBezTo>
                <a:cubicBezTo>
                  <a:pt x="4734" y="13037"/>
                  <a:pt x="4676" y="13032"/>
                  <a:pt x="4609" y="13021"/>
                </a:cubicBezTo>
                <a:cubicBezTo>
                  <a:pt x="4495" y="13005"/>
                  <a:pt x="4397" y="12956"/>
                  <a:pt x="4358" y="12891"/>
                </a:cubicBezTo>
                <a:lnTo>
                  <a:pt x="2648" y="9890"/>
                </a:lnTo>
                <a:cubicBezTo>
                  <a:pt x="2620" y="9846"/>
                  <a:pt x="2656" y="9803"/>
                  <a:pt x="2732" y="9787"/>
                </a:cubicBezTo>
                <a:cubicBezTo>
                  <a:pt x="2856" y="9760"/>
                  <a:pt x="3002" y="9733"/>
                  <a:pt x="3136" y="9706"/>
                </a:cubicBezTo>
                <a:close/>
                <a:moveTo>
                  <a:pt x="18277" y="9706"/>
                </a:moveTo>
                <a:cubicBezTo>
                  <a:pt x="18411" y="9733"/>
                  <a:pt x="18547" y="9760"/>
                  <a:pt x="18680" y="9787"/>
                </a:cubicBezTo>
                <a:cubicBezTo>
                  <a:pt x="18757" y="9803"/>
                  <a:pt x="18796" y="9846"/>
                  <a:pt x="18767" y="9890"/>
                </a:cubicBezTo>
                <a:lnTo>
                  <a:pt x="17063" y="12891"/>
                </a:lnTo>
                <a:cubicBezTo>
                  <a:pt x="17025" y="12956"/>
                  <a:pt x="16930" y="13005"/>
                  <a:pt x="16815" y="13021"/>
                </a:cubicBezTo>
                <a:cubicBezTo>
                  <a:pt x="16748" y="13032"/>
                  <a:pt x="16691" y="13037"/>
                  <a:pt x="16624" y="13048"/>
                </a:cubicBezTo>
                <a:cubicBezTo>
                  <a:pt x="16509" y="13059"/>
                  <a:pt x="16413" y="12999"/>
                  <a:pt x="16441" y="12940"/>
                </a:cubicBezTo>
                <a:lnTo>
                  <a:pt x="18086" y="9760"/>
                </a:lnTo>
                <a:cubicBezTo>
                  <a:pt x="18105" y="9717"/>
                  <a:pt x="18200" y="9690"/>
                  <a:pt x="18277" y="9706"/>
                </a:cubicBezTo>
                <a:close/>
                <a:moveTo>
                  <a:pt x="10702" y="21595"/>
                </a:moveTo>
                <a:cubicBezTo>
                  <a:pt x="10577" y="21595"/>
                  <a:pt x="10452" y="21600"/>
                  <a:pt x="10337" y="21600"/>
                </a:cubicBezTo>
                <a:lnTo>
                  <a:pt x="11067" y="21600"/>
                </a:lnTo>
                <a:cubicBezTo>
                  <a:pt x="10942" y="21600"/>
                  <a:pt x="10826" y="21600"/>
                  <a:pt x="10702" y="21595"/>
                </a:cubicBezTo>
                <a:close/>
              </a:path>
            </a:pathLst>
          </a:custGeom>
          <a:gradFill>
            <a:gsLst>
              <a:gs pos="0">
                <a:srgbClr val="FF00F7"/>
              </a:gs>
              <a:gs pos="100000">
                <a:srgbClr val="00E8FF"/>
              </a:gs>
            </a:gsLst>
            <a:lin ang="3965999"/>
          </a:gradFill>
          <a:ln w="12700">
            <a:miter lim="400000"/>
          </a:ln>
          <a:effectLst>
            <a:outerShdw blurRad="101600" dist="52189" dir="5400000" rotWithShape="0">
              <a:srgbClr val="000000">
                <a:alpha val="50000"/>
              </a:srgbClr>
            </a:outerShdw>
          </a:effectLst>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425" name="Wikingerhelm"/>
          <p:cNvSpPr/>
          <p:nvPr/>
        </p:nvSpPr>
        <p:spPr>
          <a:xfrm>
            <a:off x="15150732" y="9372374"/>
            <a:ext cx="2407671" cy="1463379"/>
          </a:xfrm>
          <a:custGeom>
            <a:avLst/>
            <a:gdLst/>
            <a:ahLst/>
            <a:cxnLst>
              <a:cxn ang="0">
                <a:pos x="wd2" y="hd2"/>
              </a:cxn>
              <a:cxn ang="5400000">
                <a:pos x="wd2" y="hd2"/>
              </a:cxn>
              <a:cxn ang="10800000">
                <a:pos x="wd2" y="hd2"/>
              </a:cxn>
              <a:cxn ang="16200000">
                <a:pos x="wd2" y="hd2"/>
              </a:cxn>
            </a:cxnLst>
            <a:rect l="0" t="0" r="r" b="b"/>
            <a:pathLst>
              <a:path w="20137" h="21503" extrusionOk="0">
                <a:moveTo>
                  <a:pt x="416" y="0"/>
                </a:moveTo>
                <a:cubicBezTo>
                  <a:pt x="335" y="-5"/>
                  <a:pt x="251" y="80"/>
                  <a:pt x="231" y="257"/>
                </a:cubicBezTo>
                <a:cubicBezTo>
                  <a:pt x="-731" y="8987"/>
                  <a:pt x="1405" y="13435"/>
                  <a:pt x="5045" y="16425"/>
                </a:cubicBezTo>
                <a:cubicBezTo>
                  <a:pt x="5080" y="16452"/>
                  <a:pt x="5105" y="16515"/>
                  <a:pt x="5105" y="16585"/>
                </a:cubicBezTo>
                <a:cubicBezTo>
                  <a:pt x="5105" y="16762"/>
                  <a:pt x="5105" y="17062"/>
                  <a:pt x="5105" y="17257"/>
                </a:cubicBezTo>
                <a:cubicBezTo>
                  <a:pt x="5105" y="17354"/>
                  <a:pt x="5060" y="17434"/>
                  <a:pt x="5004" y="17434"/>
                </a:cubicBezTo>
                <a:lnTo>
                  <a:pt x="4883" y="17434"/>
                </a:lnTo>
                <a:cubicBezTo>
                  <a:pt x="4828" y="17434"/>
                  <a:pt x="4782" y="17514"/>
                  <a:pt x="4782" y="17611"/>
                </a:cubicBezTo>
                <a:lnTo>
                  <a:pt x="4782" y="21326"/>
                </a:lnTo>
                <a:cubicBezTo>
                  <a:pt x="4782" y="21423"/>
                  <a:pt x="4828" y="21503"/>
                  <a:pt x="4883" y="21503"/>
                </a:cubicBezTo>
                <a:lnTo>
                  <a:pt x="15266" y="21503"/>
                </a:lnTo>
                <a:cubicBezTo>
                  <a:pt x="15321" y="21503"/>
                  <a:pt x="15367" y="21423"/>
                  <a:pt x="15367" y="21326"/>
                </a:cubicBezTo>
                <a:lnTo>
                  <a:pt x="15367" y="17611"/>
                </a:lnTo>
                <a:cubicBezTo>
                  <a:pt x="15367" y="17514"/>
                  <a:pt x="15321" y="17434"/>
                  <a:pt x="15266" y="17434"/>
                </a:cubicBezTo>
                <a:lnTo>
                  <a:pt x="15145" y="17434"/>
                </a:lnTo>
                <a:cubicBezTo>
                  <a:pt x="15089" y="17434"/>
                  <a:pt x="15044" y="17354"/>
                  <a:pt x="15044" y="17257"/>
                </a:cubicBezTo>
                <a:cubicBezTo>
                  <a:pt x="15044" y="17062"/>
                  <a:pt x="15044" y="16753"/>
                  <a:pt x="15039" y="16585"/>
                </a:cubicBezTo>
                <a:cubicBezTo>
                  <a:pt x="15039" y="16515"/>
                  <a:pt x="15064" y="16452"/>
                  <a:pt x="15099" y="16417"/>
                </a:cubicBezTo>
                <a:cubicBezTo>
                  <a:pt x="18734" y="13427"/>
                  <a:pt x="20869" y="8979"/>
                  <a:pt x="19907" y="257"/>
                </a:cubicBezTo>
                <a:cubicBezTo>
                  <a:pt x="19867" y="-97"/>
                  <a:pt x="19580" y="-80"/>
                  <a:pt x="19550" y="273"/>
                </a:cubicBezTo>
                <a:cubicBezTo>
                  <a:pt x="18931" y="8367"/>
                  <a:pt x="14766" y="9385"/>
                  <a:pt x="13724" y="9509"/>
                </a:cubicBezTo>
                <a:cubicBezTo>
                  <a:pt x="13603" y="9527"/>
                  <a:pt x="13488" y="9447"/>
                  <a:pt x="13408" y="9288"/>
                </a:cubicBezTo>
                <a:cubicBezTo>
                  <a:pt x="12778" y="8102"/>
                  <a:pt x="12003" y="7245"/>
                  <a:pt x="11142" y="6847"/>
                </a:cubicBezTo>
                <a:cubicBezTo>
                  <a:pt x="11092" y="6820"/>
                  <a:pt x="11056" y="6739"/>
                  <a:pt x="11056" y="6651"/>
                </a:cubicBezTo>
                <a:lnTo>
                  <a:pt x="11056" y="6076"/>
                </a:lnTo>
                <a:cubicBezTo>
                  <a:pt x="11056" y="5978"/>
                  <a:pt x="11016" y="5900"/>
                  <a:pt x="10966" y="5882"/>
                </a:cubicBezTo>
                <a:cubicBezTo>
                  <a:pt x="10674" y="5776"/>
                  <a:pt x="10371" y="5730"/>
                  <a:pt x="10069" y="5730"/>
                </a:cubicBezTo>
                <a:cubicBezTo>
                  <a:pt x="9767" y="5730"/>
                  <a:pt x="9466" y="5785"/>
                  <a:pt x="9174" y="5882"/>
                </a:cubicBezTo>
                <a:cubicBezTo>
                  <a:pt x="9118" y="5900"/>
                  <a:pt x="9082" y="5987"/>
                  <a:pt x="9082" y="6076"/>
                </a:cubicBezTo>
                <a:lnTo>
                  <a:pt x="9082" y="6651"/>
                </a:lnTo>
                <a:cubicBezTo>
                  <a:pt x="9082" y="6739"/>
                  <a:pt x="9048" y="6820"/>
                  <a:pt x="8998" y="6847"/>
                </a:cubicBezTo>
                <a:cubicBezTo>
                  <a:pt x="8137" y="7245"/>
                  <a:pt x="7361" y="8094"/>
                  <a:pt x="6732" y="9288"/>
                </a:cubicBezTo>
                <a:cubicBezTo>
                  <a:pt x="6651" y="9438"/>
                  <a:pt x="6535" y="9527"/>
                  <a:pt x="6414" y="9509"/>
                </a:cubicBezTo>
                <a:cubicBezTo>
                  <a:pt x="5372" y="9385"/>
                  <a:pt x="1209" y="8367"/>
                  <a:pt x="589" y="273"/>
                </a:cubicBezTo>
                <a:cubicBezTo>
                  <a:pt x="577" y="96"/>
                  <a:pt x="497" y="4"/>
                  <a:pt x="416" y="0"/>
                </a:cubicBezTo>
                <a:close/>
              </a:path>
            </a:pathLst>
          </a:custGeom>
          <a:gradFill>
            <a:gsLst>
              <a:gs pos="0">
                <a:srgbClr val="FF00F7"/>
              </a:gs>
              <a:gs pos="100000">
                <a:srgbClr val="00E8FF"/>
              </a:gs>
            </a:gsLst>
            <a:lin ang="3965999"/>
          </a:gradFill>
          <a:ln w="12700">
            <a:miter lim="400000"/>
          </a:ln>
          <a:effectLst>
            <a:outerShdw blurRad="101600" dist="52189" dir="5400000" rotWithShape="0">
              <a:srgbClr val="000000">
                <a:alpha val="50000"/>
              </a:srgbClr>
            </a:outerShdw>
          </a:effectLst>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426" name="Cowboyhut"/>
          <p:cNvSpPr/>
          <p:nvPr/>
        </p:nvSpPr>
        <p:spPr>
          <a:xfrm>
            <a:off x="6782784" y="9436232"/>
            <a:ext cx="2493296" cy="1121626"/>
          </a:xfrm>
          <a:custGeom>
            <a:avLst/>
            <a:gdLst/>
            <a:ahLst/>
            <a:cxnLst>
              <a:cxn ang="0">
                <a:pos x="wd2" y="hd2"/>
              </a:cxn>
              <a:cxn ang="5400000">
                <a:pos x="wd2" y="hd2"/>
              </a:cxn>
              <a:cxn ang="10800000">
                <a:pos x="wd2" y="hd2"/>
              </a:cxn>
              <a:cxn ang="16200000">
                <a:pos x="wd2" y="hd2"/>
              </a:cxn>
            </a:cxnLst>
            <a:rect l="0" t="0" r="r" b="b"/>
            <a:pathLst>
              <a:path w="21533" h="21518" extrusionOk="0">
                <a:moveTo>
                  <a:pt x="12340" y="7"/>
                </a:moveTo>
                <a:cubicBezTo>
                  <a:pt x="12212" y="37"/>
                  <a:pt x="12087" y="159"/>
                  <a:pt x="11986" y="374"/>
                </a:cubicBezTo>
                <a:cubicBezTo>
                  <a:pt x="11700" y="974"/>
                  <a:pt x="11285" y="1558"/>
                  <a:pt x="10767" y="1558"/>
                </a:cubicBezTo>
                <a:cubicBezTo>
                  <a:pt x="10302" y="1558"/>
                  <a:pt x="9924" y="1093"/>
                  <a:pt x="9643" y="565"/>
                </a:cubicBezTo>
                <a:cubicBezTo>
                  <a:pt x="9298" y="-82"/>
                  <a:pt x="8780" y="72"/>
                  <a:pt x="8515" y="888"/>
                </a:cubicBezTo>
                <a:lnTo>
                  <a:pt x="7259" y="4772"/>
                </a:lnTo>
                <a:cubicBezTo>
                  <a:pt x="6913" y="5827"/>
                  <a:pt x="6660" y="7013"/>
                  <a:pt x="6503" y="8271"/>
                </a:cubicBezTo>
                <a:lnTo>
                  <a:pt x="5370" y="16738"/>
                </a:lnTo>
                <a:cubicBezTo>
                  <a:pt x="5354" y="16858"/>
                  <a:pt x="5369" y="16987"/>
                  <a:pt x="5407" y="17082"/>
                </a:cubicBezTo>
                <a:cubicBezTo>
                  <a:pt x="6756" y="20079"/>
                  <a:pt x="8343" y="19840"/>
                  <a:pt x="10767" y="19840"/>
                </a:cubicBezTo>
                <a:cubicBezTo>
                  <a:pt x="13168" y="19840"/>
                  <a:pt x="14770" y="20091"/>
                  <a:pt x="16124" y="17082"/>
                </a:cubicBezTo>
                <a:cubicBezTo>
                  <a:pt x="16162" y="16999"/>
                  <a:pt x="16179" y="16858"/>
                  <a:pt x="16163" y="16738"/>
                </a:cubicBezTo>
                <a:lnTo>
                  <a:pt x="15030" y="8271"/>
                </a:lnTo>
                <a:cubicBezTo>
                  <a:pt x="14873" y="7013"/>
                  <a:pt x="14620" y="5827"/>
                  <a:pt x="14274" y="4772"/>
                </a:cubicBezTo>
                <a:lnTo>
                  <a:pt x="12913" y="577"/>
                </a:lnTo>
                <a:cubicBezTo>
                  <a:pt x="12775" y="157"/>
                  <a:pt x="12553" y="-43"/>
                  <a:pt x="12340" y="7"/>
                </a:cubicBezTo>
                <a:close/>
                <a:moveTo>
                  <a:pt x="2090" y="12804"/>
                </a:moveTo>
                <a:cubicBezTo>
                  <a:pt x="954" y="12688"/>
                  <a:pt x="-24" y="13959"/>
                  <a:pt x="0" y="15921"/>
                </a:cubicBezTo>
                <a:cubicBezTo>
                  <a:pt x="43" y="19410"/>
                  <a:pt x="2120" y="21518"/>
                  <a:pt x="4845" y="21518"/>
                </a:cubicBezTo>
                <a:cubicBezTo>
                  <a:pt x="7571" y="21518"/>
                  <a:pt x="13966" y="21518"/>
                  <a:pt x="16686" y="21518"/>
                </a:cubicBezTo>
                <a:cubicBezTo>
                  <a:pt x="19406" y="21518"/>
                  <a:pt x="21490" y="19410"/>
                  <a:pt x="21533" y="15921"/>
                </a:cubicBezTo>
                <a:cubicBezTo>
                  <a:pt x="21576" y="12433"/>
                  <a:pt x="18456" y="11126"/>
                  <a:pt x="16902" y="15921"/>
                </a:cubicBezTo>
                <a:cubicBezTo>
                  <a:pt x="15353" y="20716"/>
                  <a:pt x="13605" y="20417"/>
                  <a:pt x="10767" y="20417"/>
                </a:cubicBezTo>
                <a:cubicBezTo>
                  <a:pt x="7928" y="20417"/>
                  <a:pt x="6184" y="20716"/>
                  <a:pt x="4630" y="15921"/>
                </a:cubicBezTo>
                <a:cubicBezTo>
                  <a:pt x="3952" y="13823"/>
                  <a:pt x="2973" y="12895"/>
                  <a:pt x="2090" y="12804"/>
                </a:cubicBezTo>
                <a:close/>
              </a:path>
            </a:pathLst>
          </a:custGeom>
          <a:gradFill>
            <a:gsLst>
              <a:gs pos="0">
                <a:srgbClr val="FF00F7"/>
              </a:gs>
              <a:gs pos="100000">
                <a:srgbClr val="00E8FF"/>
              </a:gs>
            </a:gsLst>
            <a:lin ang="3965999"/>
          </a:gradFill>
          <a:ln w="12700">
            <a:miter lim="400000"/>
          </a:ln>
          <a:effectLst>
            <a:outerShdw blurRad="101600" dist="52189" dir="5400000" rotWithShape="0">
              <a:srgbClr val="000000">
                <a:alpha val="50000"/>
              </a:srgbClr>
            </a:outerShdw>
          </a:effectLst>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427" name="Stefan Jank"/>
          <p:cNvSpPr txBox="1"/>
          <p:nvPr/>
        </p:nvSpPr>
        <p:spPr>
          <a:xfrm>
            <a:off x="2736260" y="11342740"/>
            <a:ext cx="2261210" cy="62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3400">
                <a:solidFill>
                  <a:srgbClr val="D5D5D5"/>
                </a:solidFill>
                <a:latin typeface="Fira Sans ExtraLight"/>
                <a:ea typeface="Fira Sans ExtraLight"/>
                <a:cs typeface="Fira Sans ExtraLight"/>
                <a:sym typeface="Fira Sans ExtraLight"/>
              </a:defRPr>
            </a:lvl1pPr>
          </a:lstStyle>
          <a:p>
            <a:r>
              <a:t>Stefan Jank</a:t>
            </a:r>
          </a:p>
        </p:txBody>
      </p:sp>
      <p:sp>
        <p:nvSpPr>
          <p:cNvPr id="428" name="Hans Reimann"/>
          <p:cNvSpPr txBox="1"/>
          <p:nvPr/>
        </p:nvSpPr>
        <p:spPr>
          <a:xfrm>
            <a:off x="10742295" y="11342740"/>
            <a:ext cx="2899411" cy="62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3400">
                <a:solidFill>
                  <a:srgbClr val="D5D5D5"/>
                </a:solidFill>
                <a:latin typeface="Fira Sans ExtraLight"/>
                <a:ea typeface="Fira Sans ExtraLight"/>
                <a:cs typeface="Fira Sans ExtraLight"/>
                <a:sym typeface="Fira Sans ExtraLight"/>
              </a:defRPr>
            </a:lvl1pPr>
          </a:lstStyle>
          <a:p>
            <a:r>
              <a:t>Hans Reimann</a:t>
            </a:r>
          </a:p>
        </p:txBody>
      </p:sp>
      <p:sp>
        <p:nvSpPr>
          <p:cNvPr id="429" name="Chris Dohrmann"/>
          <p:cNvSpPr txBox="1"/>
          <p:nvPr/>
        </p:nvSpPr>
        <p:spPr>
          <a:xfrm>
            <a:off x="18905505" y="11342740"/>
            <a:ext cx="3223261" cy="62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3400">
                <a:solidFill>
                  <a:srgbClr val="D5D5D5"/>
                </a:solidFill>
                <a:latin typeface="Fira Sans ExtraLight"/>
                <a:ea typeface="Fira Sans ExtraLight"/>
                <a:cs typeface="Fira Sans ExtraLight"/>
                <a:sym typeface="Fira Sans ExtraLight"/>
              </a:defRPr>
            </a:lvl1pPr>
          </a:lstStyle>
          <a:p>
            <a:r>
              <a:t>Chris Dohrmann</a:t>
            </a:r>
          </a:p>
        </p:txBody>
      </p:sp>
      <p:sp>
        <p:nvSpPr>
          <p:cNvPr id="430" name="Marc Beilcke"/>
          <p:cNvSpPr txBox="1"/>
          <p:nvPr/>
        </p:nvSpPr>
        <p:spPr>
          <a:xfrm>
            <a:off x="15102842" y="11342740"/>
            <a:ext cx="2503451" cy="62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3400">
                <a:solidFill>
                  <a:srgbClr val="D5D5D5"/>
                </a:solidFill>
                <a:latin typeface="Fira Sans ExtraLight"/>
                <a:ea typeface="Fira Sans ExtraLight"/>
                <a:cs typeface="Fira Sans ExtraLight"/>
                <a:sym typeface="Fira Sans ExtraLight"/>
              </a:defRPr>
            </a:lvl1pPr>
          </a:lstStyle>
          <a:p>
            <a:r>
              <a:t>Marc Beilcke</a:t>
            </a:r>
          </a:p>
        </p:txBody>
      </p:sp>
      <p:sp>
        <p:nvSpPr>
          <p:cNvPr id="431" name="Sonja Borski"/>
          <p:cNvSpPr txBox="1"/>
          <p:nvPr/>
        </p:nvSpPr>
        <p:spPr>
          <a:xfrm>
            <a:off x="6786775" y="11342740"/>
            <a:ext cx="2485315" cy="62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3400">
                <a:solidFill>
                  <a:srgbClr val="D5D5D5"/>
                </a:solidFill>
                <a:latin typeface="Fira Sans ExtraLight"/>
                <a:ea typeface="Fira Sans ExtraLight"/>
                <a:cs typeface="Fira Sans ExtraLight"/>
                <a:sym typeface="Fira Sans ExtraLight"/>
              </a:defRPr>
            </a:lvl1pPr>
          </a:lstStyle>
          <a:p>
            <a:r>
              <a:t>Sonja Borski</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Rechteck"/>
          <p:cNvSpPr/>
          <p:nvPr/>
        </p:nvSpPr>
        <p:spPr>
          <a:xfrm>
            <a:off x="676195" y="414580"/>
            <a:ext cx="23031610" cy="3308503"/>
          </a:xfrm>
          <a:prstGeom prst="rect">
            <a:avLst/>
          </a:prstGeom>
          <a:solidFill>
            <a:srgbClr val="FFFFFF">
              <a:alpha val="80703"/>
            </a:srgbClr>
          </a:solidFill>
          <a:ln>
            <a:solidFill>
              <a:srgbClr val="000000">
                <a:alpha val="80703"/>
              </a:srgbClr>
            </a:solidFill>
            <a:miter lim="400000"/>
          </a:ln>
        </p:spPr>
        <p:txBody>
          <a:bodyPr lIns="9069" tIns="9069" rIns="9069" bIns="9069" anchor="ctr"/>
          <a:lstStyle/>
          <a:p>
            <a:pPr algn="ctr" defTabSz="683749">
              <a:lnSpc>
                <a:spcPct val="100000"/>
              </a:lnSpc>
              <a:spcBef>
                <a:spcPts val="0"/>
              </a:spcBef>
              <a:defRPr sz="1000">
                <a:solidFill>
                  <a:srgbClr val="FFFFFF"/>
                </a:solidFill>
                <a:latin typeface="Helvetica Neue Medium"/>
                <a:ea typeface="Helvetica Neue Medium"/>
                <a:cs typeface="Helvetica Neue Medium"/>
                <a:sym typeface="Helvetica Neue Medium"/>
              </a:defRPr>
            </a:pPr>
            <a:endParaRPr/>
          </a:p>
        </p:txBody>
      </p:sp>
      <p:sp>
        <p:nvSpPr>
          <p:cNvPr id="434" name="Rechteck"/>
          <p:cNvSpPr/>
          <p:nvPr/>
        </p:nvSpPr>
        <p:spPr>
          <a:xfrm>
            <a:off x="8504546" y="4040382"/>
            <a:ext cx="7374908" cy="5115754"/>
          </a:xfrm>
          <a:prstGeom prst="rect">
            <a:avLst/>
          </a:prstGeom>
          <a:solidFill>
            <a:srgbClr val="FFFFFF">
              <a:alpha val="80703"/>
            </a:srgbClr>
          </a:solidFill>
          <a:ln>
            <a:solidFill>
              <a:srgbClr val="000000">
                <a:alpha val="80703"/>
              </a:srgbClr>
            </a:solidFill>
            <a:miter lim="400000"/>
          </a:ln>
        </p:spPr>
        <p:txBody>
          <a:bodyPr lIns="9069" tIns="9069" rIns="9069" bIns="9069" anchor="ctr"/>
          <a:lstStyle/>
          <a:p>
            <a:pPr algn="ctr" defTabSz="683749">
              <a:lnSpc>
                <a:spcPct val="100000"/>
              </a:lnSpc>
              <a:spcBef>
                <a:spcPts val="0"/>
              </a:spcBef>
              <a:defRPr sz="1000">
                <a:solidFill>
                  <a:srgbClr val="FFFFFF"/>
                </a:solidFill>
                <a:latin typeface="Helvetica Neue Medium"/>
                <a:ea typeface="Helvetica Neue Medium"/>
                <a:cs typeface="Helvetica Neue Medium"/>
                <a:sym typeface="Helvetica Neue Medium"/>
              </a:defRPr>
            </a:pPr>
            <a:endParaRPr/>
          </a:p>
        </p:txBody>
      </p:sp>
      <p:sp>
        <p:nvSpPr>
          <p:cNvPr id="435" name="Rechteck"/>
          <p:cNvSpPr/>
          <p:nvPr/>
        </p:nvSpPr>
        <p:spPr>
          <a:xfrm>
            <a:off x="660132" y="4040382"/>
            <a:ext cx="7374909" cy="5115754"/>
          </a:xfrm>
          <a:prstGeom prst="rect">
            <a:avLst/>
          </a:prstGeom>
          <a:solidFill>
            <a:srgbClr val="FFFFFF">
              <a:alpha val="80703"/>
            </a:srgbClr>
          </a:solidFill>
          <a:ln>
            <a:solidFill>
              <a:srgbClr val="000000">
                <a:alpha val="80703"/>
              </a:srgbClr>
            </a:solidFill>
            <a:miter lim="400000"/>
          </a:ln>
        </p:spPr>
        <p:txBody>
          <a:bodyPr lIns="9069" tIns="9069" rIns="9069" bIns="9069" anchor="ctr"/>
          <a:lstStyle/>
          <a:p>
            <a:pPr algn="ctr" defTabSz="683749">
              <a:lnSpc>
                <a:spcPct val="100000"/>
              </a:lnSpc>
              <a:spcBef>
                <a:spcPts val="0"/>
              </a:spcBef>
              <a:defRPr sz="1000">
                <a:solidFill>
                  <a:srgbClr val="FFFFFF"/>
                </a:solidFill>
                <a:latin typeface="Helvetica Neue Medium"/>
                <a:ea typeface="Helvetica Neue Medium"/>
                <a:cs typeface="Helvetica Neue Medium"/>
                <a:sym typeface="Helvetica Neue Medium"/>
              </a:defRPr>
            </a:pPr>
            <a:endParaRPr/>
          </a:p>
        </p:txBody>
      </p:sp>
      <p:sp>
        <p:nvSpPr>
          <p:cNvPr id="436" name="Rechteck"/>
          <p:cNvSpPr/>
          <p:nvPr/>
        </p:nvSpPr>
        <p:spPr>
          <a:xfrm>
            <a:off x="16348958" y="4040382"/>
            <a:ext cx="7374909" cy="5115754"/>
          </a:xfrm>
          <a:prstGeom prst="rect">
            <a:avLst/>
          </a:prstGeom>
          <a:solidFill>
            <a:srgbClr val="FFFFFF">
              <a:alpha val="80703"/>
            </a:srgbClr>
          </a:solidFill>
          <a:ln>
            <a:solidFill>
              <a:srgbClr val="000000">
                <a:alpha val="80703"/>
              </a:srgbClr>
            </a:solidFill>
            <a:miter lim="400000"/>
          </a:ln>
        </p:spPr>
        <p:txBody>
          <a:bodyPr lIns="9069" tIns="9069" rIns="9069" bIns="9069" anchor="ctr"/>
          <a:lstStyle/>
          <a:p>
            <a:pPr algn="ctr" defTabSz="683749">
              <a:lnSpc>
                <a:spcPct val="100000"/>
              </a:lnSpc>
              <a:spcBef>
                <a:spcPts val="0"/>
              </a:spcBef>
              <a:defRPr sz="1000">
                <a:solidFill>
                  <a:srgbClr val="FFFFFF"/>
                </a:solidFill>
                <a:latin typeface="Helvetica Neue Medium"/>
                <a:ea typeface="Helvetica Neue Medium"/>
                <a:cs typeface="Helvetica Neue Medium"/>
                <a:sym typeface="Helvetica Neue Medium"/>
              </a:defRPr>
            </a:pPr>
            <a:endParaRPr/>
          </a:p>
        </p:txBody>
      </p:sp>
      <p:sp>
        <p:nvSpPr>
          <p:cNvPr id="437" name="Polizeimütze"/>
          <p:cNvSpPr/>
          <p:nvPr/>
        </p:nvSpPr>
        <p:spPr>
          <a:xfrm>
            <a:off x="17135030" y="5995432"/>
            <a:ext cx="2370894" cy="1713654"/>
          </a:xfrm>
          <a:custGeom>
            <a:avLst/>
            <a:gdLst/>
            <a:ahLst/>
            <a:cxnLst>
              <a:cxn ang="0">
                <a:pos x="wd2" y="hd2"/>
              </a:cxn>
              <a:cxn ang="5400000">
                <a:pos x="wd2" y="hd2"/>
              </a:cxn>
              <a:cxn ang="10800000">
                <a:pos x="wd2" y="hd2"/>
              </a:cxn>
              <a:cxn ang="16200000">
                <a:pos x="wd2" y="hd2"/>
              </a:cxn>
            </a:cxnLst>
            <a:rect l="0" t="0" r="r" b="b"/>
            <a:pathLst>
              <a:path w="21600" h="21597" extrusionOk="0">
                <a:moveTo>
                  <a:pt x="10797" y="0"/>
                </a:moveTo>
                <a:cubicBezTo>
                  <a:pt x="10667" y="-3"/>
                  <a:pt x="10536" y="55"/>
                  <a:pt x="10420" y="174"/>
                </a:cubicBezTo>
                <a:cubicBezTo>
                  <a:pt x="7885" y="2832"/>
                  <a:pt x="4828" y="1395"/>
                  <a:pt x="3951" y="3078"/>
                </a:cubicBezTo>
                <a:cubicBezTo>
                  <a:pt x="2611" y="5729"/>
                  <a:pt x="0" y="5617"/>
                  <a:pt x="0" y="6689"/>
                </a:cubicBezTo>
                <a:cubicBezTo>
                  <a:pt x="0" y="7970"/>
                  <a:pt x="1605" y="7084"/>
                  <a:pt x="2111" y="8842"/>
                </a:cubicBezTo>
                <a:cubicBezTo>
                  <a:pt x="2488" y="10152"/>
                  <a:pt x="2999" y="10531"/>
                  <a:pt x="3268" y="10642"/>
                </a:cubicBezTo>
                <a:cubicBezTo>
                  <a:pt x="3376" y="10687"/>
                  <a:pt x="3445" y="10822"/>
                  <a:pt x="3445" y="10971"/>
                </a:cubicBezTo>
                <a:lnTo>
                  <a:pt x="3445" y="13986"/>
                </a:lnTo>
                <a:cubicBezTo>
                  <a:pt x="3445" y="14105"/>
                  <a:pt x="3424" y="14224"/>
                  <a:pt x="3376" y="14328"/>
                </a:cubicBezTo>
                <a:cubicBezTo>
                  <a:pt x="825" y="20091"/>
                  <a:pt x="7929" y="21597"/>
                  <a:pt x="10803" y="21597"/>
                </a:cubicBezTo>
                <a:cubicBezTo>
                  <a:pt x="13678" y="21597"/>
                  <a:pt x="20792" y="20085"/>
                  <a:pt x="18224" y="14314"/>
                </a:cubicBezTo>
                <a:cubicBezTo>
                  <a:pt x="18176" y="14210"/>
                  <a:pt x="18155" y="14091"/>
                  <a:pt x="18155" y="13972"/>
                </a:cubicBezTo>
                <a:lnTo>
                  <a:pt x="18155" y="10933"/>
                </a:lnTo>
                <a:cubicBezTo>
                  <a:pt x="18155" y="10792"/>
                  <a:pt x="18213" y="10667"/>
                  <a:pt x="18305" y="10615"/>
                </a:cubicBezTo>
                <a:cubicBezTo>
                  <a:pt x="18553" y="10473"/>
                  <a:pt x="19053" y="10056"/>
                  <a:pt x="19489" y="8835"/>
                </a:cubicBezTo>
                <a:cubicBezTo>
                  <a:pt x="20092" y="7144"/>
                  <a:pt x="21600" y="7963"/>
                  <a:pt x="21600" y="6682"/>
                </a:cubicBezTo>
                <a:cubicBezTo>
                  <a:pt x="21595" y="5513"/>
                  <a:pt x="18984" y="5736"/>
                  <a:pt x="17649" y="3085"/>
                </a:cubicBezTo>
                <a:cubicBezTo>
                  <a:pt x="16772" y="1402"/>
                  <a:pt x="13682" y="2968"/>
                  <a:pt x="11168" y="191"/>
                </a:cubicBezTo>
                <a:cubicBezTo>
                  <a:pt x="11055" y="68"/>
                  <a:pt x="10926" y="3"/>
                  <a:pt x="10797" y="0"/>
                </a:cubicBezTo>
                <a:close/>
                <a:moveTo>
                  <a:pt x="10797" y="3637"/>
                </a:moveTo>
                <a:cubicBezTo>
                  <a:pt x="10821" y="3637"/>
                  <a:pt x="10846" y="3651"/>
                  <a:pt x="10862" y="3681"/>
                </a:cubicBezTo>
                <a:cubicBezTo>
                  <a:pt x="10997" y="3926"/>
                  <a:pt x="11357" y="4353"/>
                  <a:pt x="12073" y="3876"/>
                </a:cubicBezTo>
                <a:cubicBezTo>
                  <a:pt x="12132" y="3839"/>
                  <a:pt x="12196" y="3845"/>
                  <a:pt x="12245" y="3897"/>
                </a:cubicBezTo>
                <a:lnTo>
                  <a:pt x="12934" y="4642"/>
                </a:lnTo>
                <a:cubicBezTo>
                  <a:pt x="12972" y="4679"/>
                  <a:pt x="12977" y="4755"/>
                  <a:pt x="12945" y="4807"/>
                </a:cubicBezTo>
                <a:cubicBezTo>
                  <a:pt x="12815" y="5023"/>
                  <a:pt x="12520" y="5619"/>
                  <a:pt x="12692" y="6333"/>
                </a:cubicBezTo>
                <a:cubicBezTo>
                  <a:pt x="12913" y="7242"/>
                  <a:pt x="13424" y="8172"/>
                  <a:pt x="12864" y="9535"/>
                </a:cubicBezTo>
                <a:cubicBezTo>
                  <a:pt x="12304" y="10905"/>
                  <a:pt x="11437" y="9675"/>
                  <a:pt x="10850" y="11045"/>
                </a:cubicBezTo>
                <a:cubicBezTo>
                  <a:pt x="10829" y="11097"/>
                  <a:pt x="10771" y="11097"/>
                  <a:pt x="10750" y="11045"/>
                </a:cubicBezTo>
                <a:cubicBezTo>
                  <a:pt x="10163" y="9682"/>
                  <a:pt x="9301" y="10912"/>
                  <a:pt x="8736" y="9535"/>
                </a:cubicBezTo>
                <a:cubicBezTo>
                  <a:pt x="8176" y="8165"/>
                  <a:pt x="8687" y="7242"/>
                  <a:pt x="8903" y="6333"/>
                </a:cubicBezTo>
                <a:cubicBezTo>
                  <a:pt x="9075" y="5619"/>
                  <a:pt x="8780" y="5023"/>
                  <a:pt x="8650" y="4807"/>
                </a:cubicBezTo>
                <a:cubicBezTo>
                  <a:pt x="8624" y="4755"/>
                  <a:pt x="8628" y="4686"/>
                  <a:pt x="8661" y="4642"/>
                </a:cubicBezTo>
                <a:lnTo>
                  <a:pt x="9350" y="3897"/>
                </a:lnTo>
                <a:cubicBezTo>
                  <a:pt x="9399" y="3845"/>
                  <a:pt x="9468" y="3832"/>
                  <a:pt x="9522" y="3876"/>
                </a:cubicBezTo>
                <a:cubicBezTo>
                  <a:pt x="10238" y="4353"/>
                  <a:pt x="10598" y="3919"/>
                  <a:pt x="10733" y="3681"/>
                </a:cubicBezTo>
                <a:cubicBezTo>
                  <a:pt x="10749" y="3651"/>
                  <a:pt x="10772" y="3637"/>
                  <a:pt x="10797" y="3637"/>
                </a:cubicBezTo>
                <a:close/>
              </a:path>
            </a:pathLst>
          </a:custGeom>
          <a:gradFill>
            <a:gsLst>
              <a:gs pos="0">
                <a:srgbClr val="FF00F7"/>
              </a:gs>
              <a:gs pos="100000">
                <a:srgbClr val="00E8FF"/>
              </a:gs>
            </a:gsLst>
            <a:lin ang="3965999"/>
          </a:gradFill>
          <a:ln w="12700">
            <a:miter lim="400000"/>
          </a:ln>
          <a:effectLst>
            <a:outerShdw blurRad="101600" dist="52189" dir="5400000" rotWithShape="0">
              <a:srgbClr val="000000">
                <a:alpha val="50000"/>
              </a:srgbClr>
            </a:outerShdw>
          </a:effectLst>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438" name="Kochmütze"/>
          <p:cNvSpPr/>
          <p:nvPr/>
        </p:nvSpPr>
        <p:spPr>
          <a:xfrm>
            <a:off x="3270849" y="5625684"/>
            <a:ext cx="2153476" cy="1945150"/>
          </a:xfrm>
          <a:custGeom>
            <a:avLst/>
            <a:gdLst/>
            <a:ahLst/>
            <a:cxnLst>
              <a:cxn ang="0">
                <a:pos x="wd2" y="hd2"/>
              </a:cxn>
              <a:cxn ang="5400000">
                <a:pos x="wd2" y="hd2"/>
              </a:cxn>
              <a:cxn ang="10800000">
                <a:pos x="wd2" y="hd2"/>
              </a:cxn>
              <a:cxn ang="16200000">
                <a:pos x="wd2" y="hd2"/>
              </a:cxn>
            </a:cxnLst>
            <a:rect l="0" t="0" r="r" b="b"/>
            <a:pathLst>
              <a:path w="21553" h="21453" extrusionOk="0">
                <a:moveTo>
                  <a:pt x="14138" y="7"/>
                </a:moveTo>
                <a:cubicBezTo>
                  <a:pt x="13964" y="-6"/>
                  <a:pt x="13789" y="-1"/>
                  <a:pt x="13625" y="22"/>
                </a:cubicBezTo>
                <a:cubicBezTo>
                  <a:pt x="12434" y="184"/>
                  <a:pt x="11684" y="659"/>
                  <a:pt x="11045" y="1183"/>
                </a:cubicBezTo>
                <a:cubicBezTo>
                  <a:pt x="10712" y="581"/>
                  <a:pt x="9975" y="516"/>
                  <a:pt x="9418" y="648"/>
                </a:cubicBezTo>
                <a:cubicBezTo>
                  <a:pt x="8845" y="787"/>
                  <a:pt x="8019" y="930"/>
                  <a:pt x="6479" y="2321"/>
                </a:cubicBezTo>
                <a:cubicBezTo>
                  <a:pt x="6173" y="1809"/>
                  <a:pt x="5265" y="1960"/>
                  <a:pt x="4736" y="2189"/>
                </a:cubicBezTo>
                <a:cubicBezTo>
                  <a:pt x="4206" y="2418"/>
                  <a:pt x="0" y="4217"/>
                  <a:pt x="0" y="8907"/>
                </a:cubicBezTo>
                <a:cubicBezTo>
                  <a:pt x="0" y="12447"/>
                  <a:pt x="2491" y="14084"/>
                  <a:pt x="4649" y="14084"/>
                </a:cubicBezTo>
                <a:cubicBezTo>
                  <a:pt x="4348" y="14084"/>
                  <a:pt x="4102" y="14355"/>
                  <a:pt x="4102" y="14686"/>
                </a:cubicBezTo>
                <a:lnTo>
                  <a:pt x="4102" y="20851"/>
                </a:lnTo>
                <a:cubicBezTo>
                  <a:pt x="4102" y="21182"/>
                  <a:pt x="4348" y="21453"/>
                  <a:pt x="4649" y="21453"/>
                </a:cubicBezTo>
                <a:lnTo>
                  <a:pt x="17481" y="21453"/>
                </a:lnTo>
                <a:cubicBezTo>
                  <a:pt x="17781" y="21453"/>
                  <a:pt x="18027" y="21182"/>
                  <a:pt x="18027" y="20851"/>
                </a:cubicBezTo>
                <a:lnTo>
                  <a:pt x="18027" y="14686"/>
                </a:lnTo>
                <a:cubicBezTo>
                  <a:pt x="18027" y="14355"/>
                  <a:pt x="17781" y="14084"/>
                  <a:pt x="17481" y="14084"/>
                </a:cubicBezTo>
                <a:cubicBezTo>
                  <a:pt x="17481" y="14078"/>
                  <a:pt x="21463" y="12615"/>
                  <a:pt x="21551" y="6830"/>
                </a:cubicBezTo>
                <a:cubicBezTo>
                  <a:pt x="21600" y="3399"/>
                  <a:pt x="20661" y="2092"/>
                  <a:pt x="19524" y="1111"/>
                </a:cubicBezTo>
                <a:cubicBezTo>
                  <a:pt x="18661" y="365"/>
                  <a:pt x="16564" y="-147"/>
                  <a:pt x="15263" y="720"/>
                </a:cubicBezTo>
                <a:cubicBezTo>
                  <a:pt x="15169" y="259"/>
                  <a:pt x="14662" y="47"/>
                  <a:pt x="14138" y="7"/>
                </a:cubicBezTo>
                <a:close/>
              </a:path>
            </a:pathLst>
          </a:custGeom>
          <a:gradFill>
            <a:gsLst>
              <a:gs pos="0">
                <a:srgbClr val="FF00F7"/>
              </a:gs>
              <a:gs pos="100000">
                <a:srgbClr val="00E8FF"/>
              </a:gs>
            </a:gsLst>
            <a:lin ang="3965999"/>
          </a:gradFill>
          <a:ln w="12700">
            <a:miter lim="400000"/>
          </a:ln>
          <a:effectLst>
            <a:outerShdw blurRad="101600" dist="52189" dir="5400000" rotWithShape="0">
              <a:srgbClr val="000000">
                <a:alpha val="50000"/>
              </a:srgbClr>
            </a:outerShdw>
          </a:effectLst>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439" name="Ritterhelm"/>
          <p:cNvSpPr/>
          <p:nvPr/>
        </p:nvSpPr>
        <p:spPr>
          <a:xfrm>
            <a:off x="11480637" y="5326763"/>
            <a:ext cx="1422725" cy="2542992"/>
          </a:xfrm>
          <a:custGeom>
            <a:avLst/>
            <a:gdLst/>
            <a:ahLst/>
            <a:cxnLst>
              <a:cxn ang="0">
                <a:pos x="wd2" y="hd2"/>
              </a:cxn>
              <a:cxn ang="5400000">
                <a:pos x="wd2" y="hd2"/>
              </a:cxn>
              <a:cxn ang="10800000">
                <a:pos x="wd2" y="hd2"/>
              </a:cxn>
              <a:cxn ang="16200000">
                <a:pos x="wd2" y="hd2"/>
              </a:cxn>
            </a:cxnLst>
            <a:rect l="0" t="0" r="r" b="b"/>
            <a:pathLst>
              <a:path w="21413" h="21600" extrusionOk="0">
                <a:moveTo>
                  <a:pt x="10472" y="0"/>
                </a:moveTo>
                <a:cubicBezTo>
                  <a:pt x="10357" y="0"/>
                  <a:pt x="10253" y="38"/>
                  <a:pt x="10215" y="103"/>
                </a:cubicBezTo>
                <a:cubicBezTo>
                  <a:pt x="9995" y="432"/>
                  <a:pt x="9266" y="1512"/>
                  <a:pt x="8702" y="2348"/>
                </a:cubicBezTo>
                <a:cubicBezTo>
                  <a:pt x="8635" y="2440"/>
                  <a:pt x="8512" y="2510"/>
                  <a:pt x="8340" y="2547"/>
                </a:cubicBezTo>
                <a:cubicBezTo>
                  <a:pt x="2945" y="3665"/>
                  <a:pt x="1758" y="6300"/>
                  <a:pt x="1509" y="7666"/>
                </a:cubicBezTo>
                <a:cubicBezTo>
                  <a:pt x="1481" y="7817"/>
                  <a:pt x="1327" y="7946"/>
                  <a:pt x="1097" y="8022"/>
                </a:cubicBezTo>
                <a:cubicBezTo>
                  <a:pt x="360" y="8260"/>
                  <a:pt x="-97" y="8594"/>
                  <a:pt x="18" y="9220"/>
                </a:cubicBezTo>
                <a:cubicBezTo>
                  <a:pt x="37" y="9328"/>
                  <a:pt x="256" y="9388"/>
                  <a:pt x="418" y="9323"/>
                </a:cubicBezTo>
                <a:cubicBezTo>
                  <a:pt x="5747" y="7271"/>
                  <a:pt x="15618" y="7250"/>
                  <a:pt x="20994" y="9323"/>
                </a:cubicBezTo>
                <a:cubicBezTo>
                  <a:pt x="21157" y="9388"/>
                  <a:pt x="21379" y="9323"/>
                  <a:pt x="21398" y="9215"/>
                </a:cubicBezTo>
                <a:cubicBezTo>
                  <a:pt x="21503" y="8594"/>
                  <a:pt x="21043" y="8259"/>
                  <a:pt x="20307" y="8027"/>
                </a:cubicBezTo>
                <a:cubicBezTo>
                  <a:pt x="20077" y="7952"/>
                  <a:pt x="19913" y="7822"/>
                  <a:pt x="19894" y="7671"/>
                </a:cubicBezTo>
                <a:cubicBezTo>
                  <a:pt x="19645" y="6305"/>
                  <a:pt x="18459" y="3665"/>
                  <a:pt x="13063" y="2547"/>
                </a:cubicBezTo>
                <a:cubicBezTo>
                  <a:pt x="12901" y="2515"/>
                  <a:pt x="12769" y="2446"/>
                  <a:pt x="12702" y="2348"/>
                </a:cubicBezTo>
                <a:cubicBezTo>
                  <a:pt x="12137" y="1517"/>
                  <a:pt x="11409" y="438"/>
                  <a:pt x="11189" y="103"/>
                </a:cubicBezTo>
                <a:cubicBezTo>
                  <a:pt x="11151" y="44"/>
                  <a:pt x="11047" y="0"/>
                  <a:pt x="10932" y="0"/>
                </a:cubicBezTo>
                <a:lnTo>
                  <a:pt x="10472" y="0"/>
                </a:lnTo>
                <a:close/>
                <a:moveTo>
                  <a:pt x="10759" y="8243"/>
                </a:moveTo>
                <a:cubicBezTo>
                  <a:pt x="6463" y="8243"/>
                  <a:pt x="1175" y="9144"/>
                  <a:pt x="1175" y="9733"/>
                </a:cubicBezTo>
                <a:cubicBezTo>
                  <a:pt x="1175" y="10964"/>
                  <a:pt x="3058" y="11893"/>
                  <a:pt x="3058" y="13335"/>
                </a:cubicBezTo>
                <a:cubicBezTo>
                  <a:pt x="3058" y="14479"/>
                  <a:pt x="1184" y="15299"/>
                  <a:pt x="409" y="15590"/>
                </a:cubicBezTo>
                <a:cubicBezTo>
                  <a:pt x="189" y="15671"/>
                  <a:pt x="73" y="15812"/>
                  <a:pt x="101" y="15958"/>
                </a:cubicBezTo>
                <a:cubicBezTo>
                  <a:pt x="522" y="18107"/>
                  <a:pt x="6187" y="21417"/>
                  <a:pt x="10702" y="21590"/>
                </a:cubicBezTo>
                <a:cubicBezTo>
                  <a:pt x="15217" y="21422"/>
                  <a:pt x="20872" y="18107"/>
                  <a:pt x="21302" y="15958"/>
                </a:cubicBezTo>
                <a:cubicBezTo>
                  <a:pt x="21331" y="15812"/>
                  <a:pt x="21216" y="15671"/>
                  <a:pt x="21015" y="15590"/>
                </a:cubicBezTo>
                <a:cubicBezTo>
                  <a:pt x="20240" y="15299"/>
                  <a:pt x="18364" y="14479"/>
                  <a:pt x="18364" y="13335"/>
                </a:cubicBezTo>
                <a:cubicBezTo>
                  <a:pt x="18364" y="11893"/>
                  <a:pt x="20250" y="10958"/>
                  <a:pt x="20250" y="9733"/>
                </a:cubicBezTo>
                <a:cubicBezTo>
                  <a:pt x="20250" y="9150"/>
                  <a:pt x="15054" y="8243"/>
                  <a:pt x="10759" y="8243"/>
                </a:cubicBezTo>
                <a:close/>
                <a:moveTo>
                  <a:pt x="10062" y="9102"/>
                </a:moveTo>
                <a:cubicBezTo>
                  <a:pt x="10148" y="9096"/>
                  <a:pt x="10215" y="9134"/>
                  <a:pt x="10215" y="9183"/>
                </a:cubicBezTo>
                <a:lnTo>
                  <a:pt x="10337" y="13303"/>
                </a:lnTo>
                <a:cubicBezTo>
                  <a:pt x="10337" y="13351"/>
                  <a:pt x="10271" y="13389"/>
                  <a:pt x="10185" y="13389"/>
                </a:cubicBezTo>
                <a:cubicBezTo>
                  <a:pt x="10108" y="13383"/>
                  <a:pt x="10022" y="13384"/>
                  <a:pt x="9945" y="13384"/>
                </a:cubicBezTo>
                <a:cubicBezTo>
                  <a:pt x="9869" y="13384"/>
                  <a:pt x="9802" y="13346"/>
                  <a:pt x="9802" y="13303"/>
                </a:cubicBezTo>
                <a:lnTo>
                  <a:pt x="9467" y="9193"/>
                </a:lnTo>
                <a:cubicBezTo>
                  <a:pt x="9467" y="9150"/>
                  <a:pt x="9525" y="9107"/>
                  <a:pt x="9611" y="9107"/>
                </a:cubicBezTo>
                <a:cubicBezTo>
                  <a:pt x="9764" y="9107"/>
                  <a:pt x="9909" y="9102"/>
                  <a:pt x="10062" y="9102"/>
                </a:cubicBezTo>
                <a:close/>
                <a:moveTo>
                  <a:pt x="11353" y="9107"/>
                </a:moveTo>
                <a:cubicBezTo>
                  <a:pt x="11507" y="9107"/>
                  <a:pt x="11649" y="9107"/>
                  <a:pt x="11802" y="9112"/>
                </a:cubicBezTo>
                <a:cubicBezTo>
                  <a:pt x="11888" y="9112"/>
                  <a:pt x="11945" y="9151"/>
                  <a:pt x="11945" y="9200"/>
                </a:cubicBezTo>
                <a:lnTo>
                  <a:pt x="11611" y="13308"/>
                </a:lnTo>
                <a:cubicBezTo>
                  <a:pt x="11611" y="13351"/>
                  <a:pt x="11544" y="13389"/>
                  <a:pt x="11467" y="13389"/>
                </a:cubicBezTo>
                <a:cubicBezTo>
                  <a:pt x="11391" y="13394"/>
                  <a:pt x="11304" y="13394"/>
                  <a:pt x="11228" y="13394"/>
                </a:cubicBezTo>
                <a:cubicBezTo>
                  <a:pt x="11142" y="13394"/>
                  <a:pt x="11075" y="13356"/>
                  <a:pt x="11075" y="13308"/>
                </a:cubicBezTo>
                <a:lnTo>
                  <a:pt x="11198" y="9188"/>
                </a:lnTo>
                <a:cubicBezTo>
                  <a:pt x="11198" y="9145"/>
                  <a:pt x="11267" y="9107"/>
                  <a:pt x="11353" y="9107"/>
                </a:cubicBezTo>
                <a:close/>
                <a:moveTo>
                  <a:pt x="8292" y="9151"/>
                </a:moveTo>
                <a:cubicBezTo>
                  <a:pt x="8378" y="9145"/>
                  <a:pt x="8444" y="9178"/>
                  <a:pt x="8454" y="9227"/>
                </a:cubicBezTo>
                <a:lnTo>
                  <a:pt x="9067" y="13269"/>
                </a:lnTo>
                <a:cubicBezTo>
                  <a:pt x="9076" y="13323"/>
                  <a:pt x="8998" y="13367"/>
                  <a:pt x="8902" y="13362"/>
                </a:cubicBezTo>
                <a:cubicBezTo>
                  <a:pt x="8816" y="13356"/>
                  <a:pt x="8740" y="13355"/>
                  <a:pt x="8654" y="13350"/>
                </a:cubicBezTo>
                <a:cubicBezTo>
                  <a:pt x="8587" y="13344"/>
                  <a:pt x="8529" y="13313"/>
                  <a:pt x="8520" y="13276"/>
                </a:cubicBezTo>
                <a:lnTo>
                  <a:pt x="7706" y="9264"/>
                </a:lnTo>
                <a:cubicBezTo>
                  <a:pt x="7697" y="9221"/>
                  <a:pt x="7755" y="9178"/>
                  <a:pt x="7841" y="9173"/>
                </a:cubicBezTo>
                <a:cubicBezTo>
                  <a:pt x="7984" y="9167"/>
                  <a:pt x="8139" y="9156"/>
                  <a:pt x="8292" y="9151"/>
                </a:cubicBezTo>
                <a:close/>
                <a:moveTo>
                  <a:pt x="13111" y="9156"/>
                </a:moveTo>
                <a:cubicBezTo>
                  <a:pt x="13264" y="9161"/>
                  <a:pt x="13410" y="9172"/>
                  <a:pt x="13563" y="9178"/>
                </a:cubicBezTo>
                <a:cubicBezTo>
                  <a:pt x="13649" y="9183"/>
                  <a:pt x="13707" y="9220"/>
                  <a:pt x="13697" y="9269"/>
                </a:cubicBezTo>
                <a:lnTo>
                  <a:pt x="12884" y="13281"/>
                </a:lnTo>
                <a:cubicBezTo>
                  <a:pt x="12874" y="13318"/>
                  <a:pt x="12817" y="13351"/>
                  <a:pt x="12741" y="13357"/>
                </a:cubicBezTo>
                <a:cubicBezTo>
                  <a:pt x="12654" y="13362"/>
                  <a:pt x="12576" y="13361"/>
                  <a:pt x="12489" y="13367"/>
                </a:cubicBezTo>
                <a:cubicBezTo>
                  <a:pt x="12403" y="13367"/>
                  <a:pt x="12327" y="13324"/>
                  <a:pt x="12337" y="13276"/>
                </a:cubicBezTo>
                <a:lnTo>
                  <a:pt x="12950" y="9232"/>
                </a:lnTo>
                <a:cubicBezTo>
                  <a:pt x="12959" y="9189"/>
                  <a:pt x="13025" y="9150"/>
                  <a:pt x="13111" y="9156"/>
                </a:cubicBezTo>
                <a:close/>
                <a:moveTo>
                  <a:pt x="6541" y="9259"/>
                </a:moveTo>
                <a:cubicBezTo>
                  <a:pt x="6627" y="9253"/>
                  <a:pt x="6704" y="9285"/>
                  <a:pt x="6714" y="9328"/>
                </a:cubicBezTo>
                <a:lnTo>
                  <a:pt x="7766" y="13205"/>
                </a:lnTo>
                <a:cubicBezTo>
                  <a:pt x="7776" y="13259"/>
                  <a:pt x="7698" y="13308"/>
                  <a:pt x="7593" y="13303"/>
                </a:cubicBezTo>
                <a:cubicBezTo>
                  <a:pt x="7507" y="13297"/>
                  <a:pt x="7422" y="13291"/>
                  <a:pt x="7336" y="13286"/>
                </a:cubicBezTo>
                <a:cubicBezTo>
                  <a:pt x="7269" y="13280"/>
                  <a:pt x="7211" y="13253"/>
                  <a:pt x="7201" y="13215"/>
                </a:cubicBezTo>
                <a:lnTo>
                  <a:pt x="5967" y="9394"/>
                </a:lnTo>
                <a:cubicBezTo>
                  <a:pt x="5957" y="9350"/>
                  <a:pt x="6006" y="9301"/>
                  <a:pt x="6092" y="9296"/>
                </a:cubicBezTo>
                <a:cubicBezTo>
                  <a:pt x="6245" y="9285"/>
                  <a:pt x="6388" y="9269"/>
                  <a:pt x="6541" y="9259"/>
                </a:cubicBezTo>
                <a:close/>
                <a:moveTo>
                  <a:pt x="14863" y="9259"/>
                </a:moveTo>
                <a:cubicBezTo>
                  <a:pt x="15016" y="9269"/>
                  <a:pt x="15168" y="9285"/>
                  <a:pt x="15311" y="9296"/>
                </a:cubicBezTo>
                <a:cubicBezTo>
                  <a:pt x="15398" y="9301"/>
                  <a:pt x="15456" y="9345"/>
                  <a:pt x="15437" y="9394"/>
                </a:cubicBezTo>
                <a:lnTo>
                  <a:pt x="14202" y="13215"/>
                </a:lnTo>
                <a:cubicBezTo>
                  <a:pt x="14193" y="13253"/>
                  <a:pt x="14135" y="13280"/>
                  <a:pt x="14059" y="13286"/>
                </a:cubicBezTo>
                <a:cubicBezTo>
                  <a:pt x="13973" y="13291"/>
                  <a:pt x="13888" y="13297"/>
                  <a:pt x="13802" y="13303"/>
                </a:cubicBezTo>
                <a:cubicBezTo>
                  <a:pt x="13706" y="13308"/>
                  <a:pt x="13618" y="13259"/>
                  <a:pt x="13637" y="13205"/>
                </a:cubicBezTo>
                <a:lnTo>
                  <a:pt x="14690" y="9328"/>
                </a:lnTo>
                <a:cubicBezTo>
                  <a:pt x="14709" y="9285"/>
                  <a:pt x="14786" y="9253"/>
                  <a:pt x="14863" y="9259"/>
                </a:cubicBezTo>
                <a:close/>
                <a:moveTo>
                  <a:pt x="16603" y="9436"/>
                </a:moveTo>
                <a:cubicBezTo>
                  <a:pt x="16746" y="9457"/>
                  <a:pt x="16890" y="9475"/>
                  <a:pt x="17033" y="9497"/>
                </a:cubicBezTo>
                <a:cubicBezTo>
                  <a:pt x="17110" y="9507"/>
                  <a:pt x="17160" y="9555"/>
                  <a:pt x="17141" y="9598"/>
                </a:cubicBezTo>
                <a:lnTo>
                  <a:pt x="15598" y="13060"/>
                </a:lnTo>
                <a:cubicBezTo>
                  <a:pt x="15570" y="13124"/>
                  <a:pt x="15474" y="13172"/>
                  <a:pt x="15359" y="13188"/>
                </a:cubicBezTo>
                <a:cubicBezTo>
                  <a:pt x="15292" y="13193"/>
                  <a:pt x="15237" y="13199"/>
                  <a:pt x="15180" y="13205"/>
                </a:cubicBezTo>
                <a:cubicBezTo>
                  <a:pt x="15075" y="13216"/>
                  <a:pt x="14987" y="13161"/>
                  <a:pt x="15006" y="13102"/>
                </a:cubicBezTo>
                <a:lnTo>
                  <a:pt x="16423" y="9502"/>
                </a:lnTo>
                <a:cubicBezTo>
                  <a:pt x="16443" y="9453"/>
                  <a:pt x="16526" y="9425"/>
                  <a:pt x="16603" y="9436"/>
                </a:cubicBezTo>
                <a:close/>
                <a:moveTo>
                  <a:pt x="4810" y="9443"/>
                </a:moveTo>
                <a:cubicBezTo>
                  <a:pt x="4896" y="9432"/>
                  <a:pt x="4973" y="9463"/>
                  <a:pt x="4992" y="9507"/>
                </a:cubicBezTo>
                <a:lnTo>
                  <a:pt x="6406" y="13102"/>
                </a:lnTo>
                <a:cubicBezTo>
                  <a:pt x="6425" y="13161"/>
                  <a:pt x="6341" y="13210"/>
                  <a:pt x="6236" y="13210"/>
                </a:cubicBezTo>
                <a:cubicBezTo>
                  <a:pt x="6169" y="13204"/>
                  <a:pt x="6111" y="13200"/>
                  <a:pt x="6053" y="13195"/>
                </a:cubicBezTo>
                <a:cubicBezTo>
                  <a:pt x="5939" y="13178"/>
                  <a:pt x="5843" y="13130"/>
                  <a:pt x="5814" y="13065"/>
                </a:cubicBezTo>
                <a:lnTo>
                  <a:pt x="4275" y="9605"/>
                </a:lnTo>
                <a:cubicBezTo>
                  <a:pt x="4256" y="9561"/>
                  <a:pt x="4303" y="9512"/>
                  <a:pt x="4379" y="9502"/>
                </a:cubicBezTo>
                <a:cubicBezTo>
                  <a:pt x="4523" y="9480"/>
                  <a:pt x="4666" y="9459"/>
                  <a:pt x="4810" y="9443"/>
                </a:cubicBezTo>
                <a:close/>
                <a:moveTo>
                  <a:pt x="3136" y="9706"/>
                </a:moveTo>
                <a:cubicBezTo>
                  <a:pt x="3212" y="9690"/>
                  <a:pt x="3308" y="9717"/>
                  <a:pt x="3327" y="9760"/>
                </a:cubicBezTo>
                <a:lnTo>
                  <a:pt x="4971" y="12940"/>
                </a:lnTo>
                <a:cubicBezTo>
                  <a:pt x="5000" y="13005"/>
                  <a:pt x="4906" y="13064"/>
                  <a:pt x="4801" y="13048"/>
                </a:cubicBezTo>
                <a:cubicBezTo>
                  <a:pt x="4734" y="13037"/>
                  <a:pt x="4676" y="13032"/>
                  <a:pt x="4609" y="13021"/>
                </a:cubicBezTo>
                <a:cubicBezTo>
                  <a:pt x="4495" y="13005"/>
                  <a:pt x="4397" y="12956"/>
                  <a:pt x="4358" y="12891"/>
                </a:cubicBezTo>
                <a:lnTo>
                  <a:pt x="2648" y="9890"/>
                </a:lnTo>
                <a:cubicBezTo>
                  <a:pt x="2620" y="9846"/>
                  <a:pt x="2656" y="9803"/>
                  <a:pt x="2732" y="9787"/>
                </a:cubicBezTo>
                <a:cubicBezTo>
                  <a:pt x="2856" y="9760"/>
                  <a:pt x="3002" y="9733"/>
                  <a:pt x="3136" y="9706"/>
                </a:cubicBezTo>
                <a:close/>
                <a:moveTo>
                  <a:pt x="18277" y="9706"/>
                </a:moveTo>
                <a:cubicBezTo>
                  <a:pt x="18411" y="9733"/>
                  <a:pt x="18547" y="9760"/>
                  <a:pt x="18680" y="9787"/>
                </a:cubicBezTo>
                <a:cubicBezTo>
                  <a:pt x="18757" y="9803"/>
                  <a:pt x="18796" y="9846"/>
                  <a:pt x="18767" y="9890"/>
                </a:cubicBezTo>
                <a:lnTo>
                  <a:pt x="17063" y="12891"/>
                </a:lnTo>
                <a:cubicBezTo>
                  <a:pt x="17025" y="12956"/>
                  <a:pt x="16930" y="13005"/>
                  <a:pt x="16815" y="13021"/>
                </a:cubicBezTo>
                <a:cubicBezTo>
                  <a:pt x="16748" y="13032"/>
                  <a:pt x="16691" y="13037"/>
                  <a:pt x="16624" y="13048"/>
                </a:cubicBezTo>
                <a:cubicBezTo>
                  <a:pt x="16509" y="13059"/>
                  <a:pt x="16413" y="12999"/>
                  <a:pt x="16441" y="12940"/>
                </a:cubicBezTo>
                <a:lnTo>
                  <a:pt x="18086" y="9760"/>
                </a:lnTo>
                <a:cubicBezTo>
                  <a:pt x="18105" y="9717"/>
                  <a:pt x="18200" y="9690"/>
                  <a:pt x="18277" y="9706"/>
                </a:cubicBezTo>
                <a:close/>
                <a:moveTo>
                  <a:pt x="10702" y="21595"/>
                </a:moveTo>
                <a:cubicBezTo>
                  <a:pt x="10577" y="21595"/>
                  <a:pt x="10452" y="21600"/>
                  <a:pt x="10337" y="21600"/>
                </a:cubicBezTo>
                <a:lnTo>
                  <a:pt x="11067" y="21600"/>
                </a:lnTo>
                <a:cubicBezTo>
                  <a:pt x="10942" y="21600"/>
                  <a:pt x="10826" y="21600"/>
                  <a:pt x="10702" y="21595"/>
                </a:cubicBezTo>
                <a:close/>
              </a:path>
            </a:pathLst>
          </a:custGeom>
          <a:gradFill>
            <a:gsLst>
              <a:gs pos="0">
                <a:srgbClr val="FF00F7"/>
              </a:gs>
              <a:gs pos="100000">
                <a:srgbClr val="00E8FF"/>
              </a:gs>
            </a:gsLst>
            <a:lin ang="3965999"/>
          </a:gradFill>
          <a:ln w="12700">
            <a:miter lim="400000"/>
          </a:ln>
          <a:effectLst>
            <a:outerShdw blurRad="101600" dist="52189" dir="5400000" rotWithShape="0">
              <a:srgbClr val="000000">
                <a:alpha val="50000"/>
              </a:srgbClr>
            </a:outerShdw>
          </a:effectLst>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440" name="Wikingerhelm"/>
          <p:cNvSpPr/>
          <p:nvPr/>
        </p:nvSpPr>
        <p:spPr>
          <a:xfrm>
            <a:off x="20481340" y="6120570"/>
            <a:ext cx="2407671" cy="1463378"/>
          </a:xfrm>
          <a:custGeom>
            <a:avLst/>
            <a:gdLst/>
            <a:ahLst/>
            <a:cxnLst>
              <a:cxn ang="0">
                <a:pos x="wd2" y="hd2"/>
              </a:cxn>
              <a:cxn ang="5400000">
                <a:pos x="wd2" y="hd2"/>
              </a:cxn>
              <a:cxn ang="10800000">
                <a:pos x="wd2" y="hd2"/>
              </a:cxn>
              <a:cxn ang="16200000">
                <a:pos x="wd2" y="hd2"/>
              </a:cxn>
            </a:cxnLst>
            <a:rect l="0" t="0" r="r" b="b"/>
            <a:pathLst>
              <a:path w="20137" h="21503" extrusionOk="0">
                <a:moveTo>
                  <a:pt x="416" y="0"/>
                </a:moveTo>
                <a:cubicBezTo>
                  <a:pt x="335" y="-5"/>
                  <a:pt x="251" y="80"/>
                  <a:pt x="231" y="257"/>
                </a:cubicBezTo>
                <a:cubicBezTo>
                  <a:pt x="-731" y="8987"/>
                  <a:pt x="1405" y="13435"/>
                  <a:pt x="5045" y="16425"/>
                </a:cubicBezTo>
                <a:cubicBezTo>
                  <a:pt x="5080" y="16452"/>
                  <a:pt x="5105" y="16515"/>
                  <a:pt x="5105" y="16585"/>
                </a:cubicBezTo>
                <a:cubicBezTo>
                  <a:pt x="5105" y="16762"/>
                  <a:pt x="5105" y="17062"/>
                  <a:pt x="5105" y="17257"/>
                </a:cubicBezTo>
                <a:cubicBezTo>
                  <a:pt x="5105" y="17354"/>
                  <a:pt x="5060" y="17434"/>
                  <a:pt x="5004" y="17434"/>
                </a:cubicBezTo>
                <a:lnTo>
                  <a:pt x="4883" y="17434"/>
                </a:lnTo>
                <a:cubicBezTo>
                  <a:pt x="4828" y="17434"/>
                  <a:pt x="4782" y="17514"/>
                  <a:pt x="4782" y="17611"/>
                </a:cubicBezTo>
                <a:lnTo>
                  <a:pt x="4782" y="21326"/>
                </a:lnTo>
                <a:cubicBezTo>
                  <a:pt x="4782" y="21423"/>
                  <a:pt x="4828" y="21503"/>
                  <a:pt x="4883" y="21503"/>
                </a:cubicBezTo>
                <a:lnTo>
                  <a:pt x="15266" y="21503"/>
                </a:lnTo>
                <a:cubicBezTo>
                  <a:pt x="15321" y="21503"/>
                  <a:pt x="15367" y="21423"/>
                  <a:pt x="15367" y="21326"/>
                </a:cubicBezTo>
                <a:lnTo>
                  <a:pt x="15367" y="17611"/>
                </a:lnTo>
                <a:cubicBezTo>
                  <a:pt x="15367" y="17514"/>
                  <a:pt x="15321" y="17434"/>
                  <a:pt x="15266" y="17434"/>
                </a:cubicBezTo>
                <a:lnTo>
                  <a:pt x="15145" y="17434"/>
                </a:lnTo>
                <a:cubicBezTo>
                  <a:pt x="15089" y="17434"/>
                  <a:pt x="15044" y="17354"/>
                  <a:pt x="15044" y="17257"/>
                </a:cubicBezTo>
                <a:cubicBezTo>
                  <a:pt x="15044" y="17062"/>
                  <a:pt x="15044" y="16753"/>
                  <a:pt x="15039" y="16585"/>
                </a:cubicBezTo>
                <a:cubicBezTo>
                  <a:pt x="15039" y="16515"/>
                  <a:pt x="15064" y="16452"/>
                  <a:pt x="15099" y="16417"/>
                </a:cubicBezTo>
                <a:cubicBezTo>
                  <a:pt x="18734" y="13427"/>
                  <a:pt x="20869" y="8979"/>
                  <a:pt x="19907" y="257"/>
                </a:cubicBezTo>
                <a:cubicBezTo>
                  <a:pt x="19867" y="-97"/>
                  <a:pt x="19580" y="-80"/>
                  <a:pt x="19550" y="273"/>
                </a:cubicBezTo>
                <a:cubicBezTo>
                  <a:pt x="18931" y="8367"/>
                  <a:pt x="14766" y="9385"/>
                  <a:pt x="13724" y="9509"/>
                </a:cubicBezTo>
                <a:cubicBezTo>
                  <a:pt x="13603" y="9527"/>
                  <a:pt x="13488" y="9447"/>
                  <a:pt x="13408" y="9288"/>
                </a:cubicBezTo>
                <a:cubicBezTo>
                  <a:pt x="12778" y="8102"/>
                  <a:pt x="12003" y="7245"/>
                  <a:pt x="11142" y="6847"/>
                </a:cubicBezTo>
                <a:cubicBezTo>
                  <a:pt x="11092" y="6820"/>
                  <a:pt x="11056" y="6739"/>
                  <a:pt x="11056" y="6651"/>
                </a:cubicBezTo>
                <a:lnTo>
                  <a:pt x="11056" y="6076"/>
                </a:lnTo>
                <a:cubicBezTo>
                  <a:pt x="11056" y="5978"/>
                  <a:pt x="11016" y="5900"/>
                  <a:pt x="10966" y="5882"/>
                </a:cubicBezTo>
                <a:cubicBezTo>
                  <a:pt x="10674" y="5776"/>
                  <a:pt x="10371" y="5730"/>
                  <a:pt x="10069" y="5730"/>
                </a:cubicBezTo>
                <a:cubicBezTo>
                  <a:pt x="9767" y="5730"/>
                  <a:pt x="9466" y="5785"/>
                  <a:pt x="9174" y="5882"/>
                </a:cubicBezTo>
                <a:cubicBezTo>
                  <a:pt x="9118" y="5900"/>
                  <a:pt x="9082" y="5987"/>
                  <a:pt x="9082" y="6076"/>
                </a:cubicBezTo>
                <a:lnTo>
                  <a:pt x="9082" y="6651"/>
                </a:lnTo>
                <a:cubicBezTo>
                  <a:pt x="9082" y="6739"/>
                  <a:pt x="9048" y="6820"/>
                  <a:pt x="8998" y="6847"/>
                </a:cubicBezTo>
                <a:cubicBezTo>
                  <a:pt x="8137" y="7245"/>
                  <a:pt x="7361" y="8094"/>
                  <a:pt x="6732" y="9288"/>
                </a:cubicBezTo>
                <a:cubicBezTo>
                  <a:pt x="6651" y="9438"/>
                  <a:pt x="6535" y="9527"/>
                  <a:pt x="6414" y="9509"/>
                </a:cubicBezTo>
                <a:cubicBezTo>
                  <a:pt x="5372" y="9385"/>
                  <a:pt x="1209" y="8367"/>
                  <a:pt x="589" y="273"/>
                </a:cubicBezTo>
                <a:cubicBezTo>
                  <a:pt x="577" y="96"/>
                  <a:pt x="497" y="4"/>
                  <a:pt x="416" y="0"/>
                </a:cubicBezTo>
                <a:close/>
              </a:path>
            </a:pathLst>
          </a:custGeom>
          <a:gradFill>
            <a:gsLst>
              <a:gs pos="0">
                <a:srgbClr val="FF00F7"/>
              </a:gs>
              <a:gs pos="100000">
                <a:srgbClr val="00E8FF"/>
              </a:gs>
            </a:gsLst>
            <a:lin ang="3965999"/>
          </a:gradFill>
          <a:ln w="12700">
            <a:miter lim="400000"/>
          </a:ln>
          <a:effectLst>
            <a:outerShdw blurRad="101600" dist="52189" dir="5400000" rotWithShape="0">
              <a:srgbClr val="000000">
                <a:alpha val="50000"/>
              </a:srgbClr>
            </a:outerShdw>
          </a:effectLst>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441" name="Cowboyhut"/>
          <p:cNvSpPr/>
          <p:nvPr/>
        </p:nvSpPr>
        <p:spPr>
          <a:xfrm>
            <a:off x="10945352" y="1508019"/>
            <a:ext cx="2493296" cy="1121626"/>
          </a:xfrm>
          <a:custGeom>
            <a:avLst/>
            <a:gdLst/>
            <a:ahLst/>
            <a:cxnLst>
              <a:cxn ang="0">
                <a:pos x="wd2" y="hd2"/>
              </a:cxn>
              <a:cxn ang="5400000">
                <a:pos x="wd2" y="hd2"/>
              </a:cxn>
              <a:cxn ang="10800000">
                <a:pos x="wd2" y="hd2"/>
              </a:cxn>
              <a:cxn ang="16200000">
                <a:pos x="wd2" y="hd2"/>
              </a:cxn>
            </a:cxnLst>
            <a:rect l="0" t="0" r="r" b="b"/>
            <a:pathLst>
              <a:path w="21533" h="21518" extrusionOk="0">
                <a:moveTo>
                  <a:pt x="12340" y="7"/>
                </a:moveTo>
                <a:cubicBezTo>
                  <a:pt x="12212" y="37"/>
                  <a:pt x="12087" y="159"/>
                  <a:pt x="11986" y="374"/>
                </a:cubicBezTo>
                <a:cubicBezTo>
                  <a:pt x="11700" y="974"/>
                  <a:pt x="11285" y="1558"/>
                  <a:pt x="10767" y="1558"/>
                </a:cubicBezTo>
                <a:cubicBezTo>
                  <a:pt x="10302" y="1558"/>
                  <a:pt x="9924" y="1093"/>
                  <a:pt x="9643" y="565"/>
                </a:cubicBezTo>
                <a:cubicBezTo>
                  <a:pt x="9298" y="-82"/>
                  <a:pt x="8780" y="72"/>
                  <a:pt x="8515" y="888"/>
                </a:cubicBezTo>
                <a:lnTo>
                  <a:pt x="7259" y="4772"/>
                </a:lnTo>
                <a:cubicBezTo>
                  <a:pt x="6913" y="5827"/>
                  <a:pt x="6660" y="7013"/>
                  <a:pt x="6503" y="8271"/>
                </a:cubicBezTo>
                <a:lnTo>
                  <a:pt x="5370" y="16738"/>
                </a:lnTo>
                <a:cubicBezTo>
                  <a:pt x="5354" y="16858"/>
                  <a:pt x="5369" y="16987"/>
                  <a:pt x="5407" y="17082"/>
                </a:cubicBezTo>
                <a:cubicBezTo>
                  <a:pt x="6756" y="20079"/>
                  <a:pt x="8343" y="19840"/>
                  <a:pt x="10767" y="19840"/>
                </a:cubicBezTo>
                <a:cubicBezTo>
                  <a:pt x="13168" y="19840"/>
                  <a:pt x="14770" y="20091"/>
                  <a:pt x="16124" y="17082"/>
                </a:cubicBezTo>
                <a:cubicBezTo>
                  <a:pt x="16162" y="16999"/>
                  <a:pt x="16179" y="16858"/>
                  <a:pt x="16163" y="16738"/>
                </a:cubicBezTo>
                <a:lnTo>
                  <a:pt x="15030" y="8271"/>
                </a:lnTo>
                <a:cubicBezTo>
                  <a:pt x="14873" y="7013"/>
                  <a:pt x="14620" y="5827"/>
                  <a:pt x="14274" y="4772"/>
                </a:cubicBezTo>
                <a:lnTo>
                  <a:pt x="12913" y="577"/>
                </a:lnTo>
                <a:cubicBezTo>
                  <a:pt x="12775" y="157"/>
                  <a:pt x="12553" y="-43"/>
                  <a:pt x="12340" y="7"/>
                </a:cubicBezTo>
                <a:close/>
                <a:moveTo>
                  <a:pt x="2090" y="12804"/>
                </a:moveTo>
                <a:cubicBezTo>
                  <a:pt x="954" y="12688"/>
                  <a:pt x="-24" y="13959"/>
                  <a:pt x="0" y="15921"/>
                </a:cubicBezTo>
                <a:cubicBezTo>
                  <a:pt x="43" y="19410"/>
                  <a:pt x="2120" y="21518"/>
                  <a:pt x="4845" y="21518"/>
                </a:cubicBezTo>
                <a:cubicBezTo>
                  <a:pt x="7571" y="21518"/>
                  <a:pt x="13966" y="21518"/>
                  <a:pt x="16686" y="21518"/>
                </a:cubicBezTo>
                <a:cubicBezTo>
                  <a:pt x="19406" y="21518"/>
                  <a:pt x="21490" y="19410"/>
                  <a:pt x="21533" y="15921"/>
                </a:cubicBezTo>
                <a:cubicBezTo>
                  <a:pt x="21576" y="12433"/>
                  <a:pt x="18456" y="11126"/>
                  <a:pt x="16902" y="15921"/>
                </a:cubicBezTo>
                <a:cubicBezTo>
                  <a:pt x="15353" y="20716"/>
                  <a:pt x="13605" y="20417"/>
                  <a:pt x="10767" y="20417"/>
                </a:cubicBezTo>
                <a:cubicBezTo>
                  <a:pt x="7928" y="20417"/>
                  <a:pt x="6184" y="20716"/>
                  <a:pt x="4630" y="15921"/>
                </a:cubicBezTo>
                <a:cubicBezTo>
                  <a:pt x="3952" y="13823"/>
                  <a:pt x="2973" y="12895"/>
                  <a:pt x="2090" y="12804"/>
                </a:cubicBezTo>
                <a:close/>
              </a:path>
            </a:pathLst>
          </a:custGeom>
          <a:gradFill>
            <a:gsLst>
              <a:gs pos="0">
                <a:srgbClr val="FF00F7"/>
              </a:gs>
              <a:gs pos="100000">
                <a:srgbClr val="00E8FF"/>
              </a:gs>
            </a:gsLst>
            <a:lin ang="3965999"/>
          </a:gradFill>
          <a:ln w="12700">
            <a:miter lim="400000"/>
          </a:ln>
          <a:effectLst>
            <a:outerShdw blurRad="101600" dist="52189" dir="5400000" rotWithShape="0">
              <a:srgbClr val="000000">
                <a:alpha val="50000"/>
              </a:srgbClr>
            </a:outerShdw>
          </a:effectLst>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442" name="Stefan Jank"/>
          <p:cNvSpPr txBox="1"/>
          <p:nvPr/>
        </p:nvSpPr>
        <p:spPr>
          <a:xfrm>
            <a:off x="3216982" y="8013634"/>
            <a:ext cx="2261210" cy="62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3400">
                <a:latin typeface="Fira Sans ExtraLight"/>
                <a:ea typeface="Fira Sans ExtraLight"/>
                <a:cs typeface="Fira Sans ExtraLight"/>
                <a:sym typeface="Fira Sans ExtraLight"/>
              </a:defRPr>
            </a:lvl1pPr>
          </a:lstStyle>
          <a:p>
            <a:r>
              <a:t>Stefan Jank</a:t>
            </a:r>
          </a:p>
        </p:txBody>
      </p:sp>
      <p:sp>
        <p:nvSpPr>
          <p:cNvPr id="443" name="Hans Reimann"/>
          <p:cNvSpPr txBox="1"/>
          <p:nvPr/>
        </p:nvSpPr>
        <p:spPr>
          <a:xfrm>
            <a:off x="16870772" y="8013634"/>
            <a:ext cx="2899411" cy="62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3400">
                <a:latin typeface="Fira Sans ExtraLight"/>
                <a:ea typeface="Fira Sans ExtraLight"/>
                <a:cs typeface="Fira Sans ExtraLight"/>
                <a:sym typeface="Fira Sans ExtraLight"/>
              </a:defRPr>
            </a:lvl1pPr>
          </a:lstStyle>
          <a:p>
            <a:r>
              <a:t>Hans Reimann</a:t>
            </a:r>
          </a:p>
        </p:txBody>
      </p:sp>
      <p:sp>
        <p:nvSpPr>
          <p:cNvPr id="444" name="Chris Dohrmann"/>
          <p:cNvSpPr txBox="1"/>
          <p:nvPr/>
        </p:nvSpPr>
        <p:spPr>
          <a:xfrm>
            <a:off x="10580369" y="8013634"/>
            <a:ext cx="3223261" cy="62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3400">
                <a:latin typeface="Fira Sans ExtraLight"/>
                <a:ea typeface="Fira Sans ExtraLight"/>
                <a:cs typeface="Fira Sans ExtraLight"/>
                <a:sym typeface="Fira Sans ExtraLight"/>
              </a:defRPr>
            </a:lvl1pPr>
          </a:lstStyle>
          <a:p>
            <a:r>
              <a:t>Chris Dohrmann</a:t>
            </a:r>
          </a:p>
        </p:txBody>
      </p:sp>
      <p:sp>
        <p:nvSpPr>
          <p:cNvPr id="445" name="Marc Beilcke"/>
          <p:cNvSpPr txBox="1"/>
          <p:nvPr/>
        </p:nvSpPr>
        <p:spPr>
          <a:xfrm>
            <a:off x="20433450" y="8013634"/>
            <a:ext cx="2503451" cy="62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3400">
                <a:latin typeface="Fira Sans ExtraLight"/>
                <a:ea typeface="Fira Sans ExtraLight"/>
                <a:cs typeface="Fira Sans ExtraLight"/>
                <a:sym typeface="Fira Sans ExtraLight"/>
              </a:defRPr>
            </a:lvl1pPr>
          </a:lstStyle>
          <a:p>
            <a:r>
              <a:t>Marc Beilcke</a:t>
            </a:r>
          </a:p>
        </p:txBody>
      </p:sp>
      <p:sp>
        <p:nvSpPr>
          <p:cNvPr id="446" name="Sonja Borski"/>
          <p:cNvSpPr txBox="1"/>
          <p:nvPr/>
        </p:nvSpPr>
        <p:spPr>
          <a:xfrm>
            <a:off x="10949343" y="2906527"/>
            <a:ext cx="2485314" cy="62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3400">
                <a:latin typeface="Fira Sans ExtraLight"/>
                <a:ea typeface="Fira Sans ExtraLight"/>
                <a:cs typeface="Fira Sans ExtraLight"/>
                <a:sym typeface="Fira Sans ExtraLight"/>
              </a:defRPr>
            </a:lvl1pPr>
          </a:lstStyle>
          <a:p>
            <a:r>
              <a:t>Sonja Borski</a:t>
            </a:r>
          </a:p>
        </p:txBody>
      </p:sp>
      <p:sp>
        <p:nvSpPr>
          <p:cNvPr id="447" name="Raum 1: Bedürfnis"/>
          <p:cNvSpPr txBox="1"/>
          <p:nvPr/>
        </p:nvSpPr>
        <p:spPr>
          <a:xfrm>
            <a:off x="1909237" y="4216739"/>
            <a:ext cx="4876700" cy="939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defRPr sz="4600">
                <a:latin typeface="Fira Sans Regular"/>
                <a:ea typeface="Fira Sans Regular"/>
                <a:cs typeface="Fira Sans Regular"/>
                <a:sym typeface="Fira Sans Regular"/>
              </a:defRPr>
            </a:pPr>
            <a:r>
              <a:rPr>
                <a:latin typeface="Fira Sans Light"/>
                <a:ea typeface="Fira Sans Light"/>
                <a:cs typeface="Fira Sans Light"/>
                <a:sym typeface="Fira Sans Light"/>
              </a:rPr>
              <a:t>Raum 1:</a:t>
            </a:r>
            <a:r>
              <a:t> </a:t>
            </a:r>
            <a:r>
              <a:rPr>
                <a:latin typeface="Fira Sans Bold"/>
                <a:ea typeface="Fira Sans Bold"/>
                <a:cs typeface="Fira Sans Bold"/>
                <a:sym typeface="Fira Sans Bold"/>
              </a:rPr>
              <a:t>Bedürfnis</a:t>
            </a:r>
          </a:p>
        </p:txBody>
      </p:sp>
      <p:sp>
        <p:nvSpPr>
          <p:cNvPr id="448" name="Raum 2: Skepsis"/>
          <p:cNvSpPr txBox="1"/>
          <p:nvPr/>
        </p:nvSpPr>
        <p:spPr>
          <a:xfrm>
            <a:off x="10006609" y="4216739"/>
            <a:ext cx="4370782" cy="939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defRPr sz="4600">
                <a:latin typeface="Fira Sans Regular"/>
                <a:ea typeface="Fira Sans Regular"/>
                <a:cs typeface="Fira Sans Regular"/>
                <a:sym typeface="Fira Sans Regular"/>
              </a:defRPr>
            </a:pPr>
            <a:r>
              <a:rPr>
                <a:latin typeface="Fira Sans Light"/>
                <a:ea typeface="Fira Sans Light"/>
                <a:cs typeface="Fira Sans Light"/>
                <a:sym typeface="Fira Sans Light"/>
              </a:rPr>
              <a:t>Raum 2:</a:t>
            </a:r>
            <a:r>
              <a:t> </a:t>
            </a:r>
            <a:r>
              <a:rPr>
                <a:latin typeface="Fira Sans Bold"/>
                <a:ea typeface="Fira Sans Bold"/>
                <a:cs typeface="Fira Sans Bold"/>
                <a:sym typeface="Fira Sans Bold"/>
              </a:rPr>
              <a:t>Skepsis</a:t>
            </a:r>
          </a:p>
        </p:txBody>
      </p:sp>
      <p:sp>
        <p:nvSpPr>
          <p:cNvPr id="449" name="Raum 3: Hoffnung"/>
          <p:cNvSpPr txBox="1"/>
          <p:nvPr/>
        </p:nvSpPr>
        <p:spPr>
          <a:xfrm>
            <a:off x="17635452" y="4216739"/>
            <a:ext cx="4801922" cy="939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defRPr sz="4600">
                <a:latin typeface="Fira Sans Regular"/>
                <a:ea typeface="Fira Sans Regular"/>
                <a:cs typeface="Fira Sans Regular"/>
                <a:sym typeface="Fira Sans Regular"/>
              </a:defRPr>
            </a:pPr>
            <a:r>
              <a:rPr>
                <a:latin typeface="Fira Sans Light"/>
                <a:ea typeface="Fira Sans Light"/>
                <a:cs typeface="Fira Sans Light"/>
                <a:sym typeface="Fira Sans Light"/>
              </a:rPr>
              <a:t>Raum 3:</a:t>
            </a:r>
            <a:r>
              <a:t> </a:t>
            </a:r>
            <a:r>
              <a:rPr>
                <a:latin typeface="Fira Sans Bold"/>
                <a:ea typeface="Fira Sans Bold"/>
                <a:cs typeface="Fira Sans Bold"/>
                <a:sym typeface="Fira Sans Bold"/>
              </a:rPr>
              <a:t>Hoffnung</a:t>
            </a:r>
          </a:p>
        </p:txBody>
      </p:sp>
      <p:sp>
        <p:nvSpPr>
          <p:cNvPr id="450" name="Hauptraum"/>
          <p:cNvSpPr txBox="1"/>
          <p:nvPr/>
        </p:nvSpPr>
        <p:spPr>
          <a:xfrm>
            <a:off x="10670552" y="615185"/>
            <a:ext cx="3042896" cy="800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4600">
                <a:latin typeface="Fira Sans Light"/>
                <a:ea typeface="Fira Sans Light"/>
                <a:cs typeface="Fira Sans Light"/>
                <a:sym typeface="Fira Sans Light"/>
              </a:defRPr>
            </a:lvl1pPr>
          </a:lstStyle>
          <a:p>
            <a:pPr>
              <a:defRPr>
                <a:latin typeface="Fira Sans Regular"/>
                <a:ea typeface="Fira Sans Regular"/>
                <a:cs typeface="Fira Sans Regular"/>
                <a:sym typeface="Fira Sans Regular"/>
              </a:defRPr>
            </a:pPr>
            <a:r>
              <a:rPr>
                <a:latin typeface="Fira Sans Light"/>
                <a:ea typeface="Fira Sans Light"/>
                <a:cs typeface="Fira Sans Light"/>
                <a:sym typeface="Fira Sans Light"/>
              </a:rPr>
              <a:t>Hauptraum</a:t>
            </a:r>
          </a:p>
        </p:txBody>
      </p:sp>
      <p:sp>
        <p:nvSpPr>
          <p:cNvPr id="451" name="Rechteck"/>
          <p:cNvSpPr txBox="1"/>
          <p:nvPr/>
        </p:nvSpPr>
        <p:spPr>
          <a:xfrm>
            <a:off x="677010" y="9168528"/>
            <a:ext cx="23095296" cy="1348623"/>
          </a:xfrm>
          <a:prstGeom prst="rect">
            <a:avLst/>
          </a:prstGeom>
          <a:solidFill>
            <a:srgbClr val="EEEEEE"/>
          </a:solidFill>
          <a:ln w="12700">
            <a:miter lim="400000"/>
          </a:ln>
        </p:spPr>
        <p:txBody>
          <a:bodyPr lIns="50800" tIns="50800" rIns="50800" bIns="50800" anchor="ctr"/>
          <a:lstStyle/>
          <a:p>
            <a:pPr algn="ctr" defTabSz="457200">
              <a:lnSpc>
                <a:spcPct val="100000"/>
              </a:lnSpc>
              <a:spcBef>
                <a:spcPts val="0"/>
              </a:spcBef>
              <a:defRPr sz="4300">
                <a:solidFill>
                  <a:srgbClr val="5E5E5E"/>
                </a:solidFill>
                <a:latin typeface="Fira Sans Medium"/>
                <a:ea typeface="Fira Sans Medium"/>
                <a:cs typeface="Fira Sans Medium"/>
                <a:sym typeface="Fira Sans Medium"/>
              </a:defRPr>
            </a:pPr>
            <a:endParaRPr/>
          </a:p>
        </p:txBody>
      </p:sp>
      <p:pic>
        <p:nvPicPr>
          <p:cNvPr id="452" name="Bild" descr="Bild"/>
          <p:cNvPicPr>
            <a:picLocks noChangeAspect="1"/>
          </p:cNvPicPr>
          <p:nvPr/>
        </p:nvPicPr>
        <p:blipFill>
          <a:blip r:embed="rId3"/>
          <a:srcRect l="26646" t="18319" r="12009" b="14995"/>
          <a:stretch>
            <a:fillRect/>
          </a:stretch>
        </p:blipFill>
        <p:spPr>
          <a:xfrm>
            <a:off x="21543252" y="9600444"/>
            <a:ext cx="487388" cy="423864"/>
          </a:xfrm>
          <a:custGeom>
            <a:avLst/>
            <a:gdLst/>
            <a:ahLst/>
            <a:cxnLst>
              <a:cxn ang="0">
                <a:pos x="wd2" y="hd2"/>
              </a:cxn>
              <a:cxn ang="5400000">
                <a:pos x="wd2" y="hd2"/>
              </a:cxn>
              <a:cxn ang="10800000">
                <a:pos x="wd2" y="hd2"/>
              </a:cxn>
              <a:cxn ang="16200000">
                <a:pos x="wd2" y="hd2"/>
              </a:cxn>
            </a:cxnLst>
            <a:rect l="0" t="0" r="r" b="b"/>
            <a:pathLst>
              <a:path w="21353" h="21600" extrusionOk="0">
                <a:moveTo>
                  <a:pt x="17910" y="0"/>
                </a:moveTo>
                <a:cubicBezTo>
                  <a:pt x="16011" y="0"/>
                  <a:pt x="14334" y="234"/>
                  <a:pt x="14189" y="506"/>
                </a:cubicBezTo>
                <a:cubicBezTo>
                  <a:pt x="14045" y="777"/>
                  <a:pt x="14433" y="1704"/>
                  <a:pt x="15059" y="2569"/>
                </a:cubicBezTo>
                <a:lnTo>
                  <a:pt x="16206" y="4146"/>
                </a:lnTo>
                <a:lnTo>
                  <a:pt x="12277" y="8676"/>
                </a:lnTo>
                <a:cubicBezTo>
                  <a:pt x="10121" y="11171"/>
                  <a:pt x="8365" y="13475"/>
                  <a:pt x="8365" y="13793"/>
                </a:cubicBezTo>
                <a:cubicBezTo>
                  <a:pt x="8365" y="14112"/>
                  <a:pt x="8615" y="14650"/>
                  <a:pt x="8921" y="15007"/>
                </a:cubicBezTo>
                <a:cubicBezTo>
                  <a:pt x="9227" y="15363"/>
                  <a:pt x="9684" y="15654"/>
                  <a:pt x="9947" y="15654"/>
                </a:cubicBezTo>
                <a:cubicBezTo>
                  <a:pt x="10210" y="15654"/>
                  <a:pt x="12226" y="13578"/>
                  <a:pt x="14415" y="11043"/>
                </a:cubicBezTo>
                <a:cubicBezTo>
                  <a:pt x="18374" y="6460"/>
                  <a:pt x="18398" y="6449"/>
                  <a:pt x="19249" y="7544"/>
                </a:cubicBezTo>
                <a:cubicBezTo>
                  <a:pt x="20905" y="9672"/>
                  <a:pt x="21353" y="8987"/>
                  <a:pt x="21353" y="4328"/>
                </a:cubicBezTo>
                <a:lnTo>
                  <a:pt x="21353" y="0"/>
                </a:lnTo>
                <a:lnTo>
                  <a:pt x="17910" y="0"/>
                </a:lnTo>
                <a:close/>
                <a:moveTo>
                  <a:pt x="6887" y="2164"/>
                </a:moveTo>
                <a:cubicBezTo>
                  <a:pt x="-247" y="2164"/>
                  <a:pt x="1" y="1813"/>
                  <a:pt x="1" y="11933"/>
                </a:cubicBezTo>
                <a:cubicBezTo>
                  <a:pt x="1" y="18463"/>
                  <a:pt x="134" y="20056"/>
                  <a:pt x="732" y="20751"/>
                </a:cubicBezTo>
                <a:cubicBezTo>
                  <a:pt x="1328" y="21444"/>
                  <a:pt x="2702" y="21600"/>
                  <a:pt x="8243" y="21600"/>
                </a:cubicBezTo>
                <a:cubicBezTo>
                  <a:pt x="16522" y="21600"/>
                  <a:pt x="16711" y="21475"/>
                  <a:pt x="16711" y="16382"/>
                </a:cubicBezTo>
                <a:cubicBezTo>
                  <a:pt x="16711" y="14458"/>
                  <a:pt x="16519" y="12964"/>
                  <a:pt x="16259" y="12964"/>
                </a:cubicBezTo>
                <a:cubicBezTo>
                  <a:pt x="16003" y="12964"/>
                  <a:pt x="15789" y="14114"/>
                  <a:pt x="15789" y="15533"/>
                </a:cubicBezTo>
                <a:cubicBezTo>
                  <a:pt x="15789" y="16993"/>
                  <a:pt x="15468" y="18635"/>
                  <a:pt x="15059" y="19315"/>
                </a:cubicBezTo>
                <a:cubicBezTo>
                  <a:pt x="14377" y="20447"/>
                  <a:pt x="14010" y="20528"/>
                  <a:pt x="8486" y="20528"/>
                </a:cubicBezTo>
                <a:cubicBezTo>
                  <a:pt x="678" y="20528"/>
                  <a:pt x="940" y="20817"/>
                  <a:pt x="940" y="11831"/>
                </a:cubicBezTo>
                <a:cubicBezTo>
                  <a:pt x="940" y="3199"/>
                  <a:pt x="892" y="3236"/>
                  <a:pt x="7530" y="3236"/>
                </a:cubicBezTo>
                <a:cubicBezTo>
                  <a:pt x="10246" y="3236"/>
                  <a:pt x="12068" y="3033"/>
                  <a:pt x="12068" y="2710"/>
                </a:cubicBezTo>
                <a:cubicBezTo>
                  <a:pt x="12068" y="2382"/>
                  <a:pt x="10034" y="2164"/>
                  <a:pt x="6887" y="2164"/>
                </a:cubicBezTo>
                <a:close/>
              </a:path>
            </a:pathLst>
          </a:custGeom>
          <a:ln w="12700">
            <a:miter lim="400000"/>
          </a:ln>
        </p:spPr>
      </p:pic>
      <p:sp>
        <p:nvSpPr>
          <p:cNvPr id="453" name="Gemeinsame Notizen (CryptPad) | https://dokumentation.brandenboerg.de"/>
          <p:cNvSpPr txBox="1"/>
          <p:nvPr/>
        </p:nvSpPr>
        <p:spPr>
          <a:xfrm>
            <a:off x="1901073" y="9148262"/>
            <a:ext cx="20267905" cy="13486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ctr" defTabSz="457200">
              <a:lnSpc>
                <a:spcPct val="100000"/>
              </a:lnSpc>
              <a:spcBef>
                <a:spcPts val="0"/>
              </a:spcBef>
              <a:defRPr sz="4300">
                <a:solidFill>
                  <a:srgbClr val="5E5E5E"/>
                </a:solidFill>
                <a:latin typeface="Fira Sans Medium"/>
                <a:ea typeface="Fira Sans Medium"/>
                <a:cs typeface="Fira Sans Medium"/>
                <a:sym typeface="Fira Sans Medium"/>
              </a:defRPr>
            </a:pPr>
            <a:r>
              <a:rPr dirty="0" err="1"/>
              <a:t>Gemeinsame</a:t>
            </a:r>
            <a:r>
              <a:rPr dirty="0"/>
              <a:t> </a:t>
            </a:r>
            <a:r>
              <a:rPr dirty="0" err="1"/>
              <a:t>Notizen</a:t>
            </a:r>
            <a:r>
              <a:rPr dirty="0"/>
              <a:t> </a:t>
            </a:r>
            <a:r>
              <a:rPr dirty="0">
                <a:latin typeface="Fira Sans Light"/>
                <a:ea typeface="Fira Sans Light"/>
                <a:cs typeface="Fira Sans Light"/>
                <a:sym typeface="Fira Sans Light"/>
              </a:rPr>
              <a:t>(</a:t>
            </a:r>
            <a:r>
              <a:rPr dirty="0" err="1">
                <a:latin typeface="Fira Sans Light"/>
                <a:ea typeface="Fira Sans Light"/>
                <a:cs typeface="Fira Sans Light"/>
                <a:sym typeface="Fira Sans Light"/>
              </a:rPr>
              <a:t>CryptPad</a:t>
            </a:r>
            <a:r>
              <a:rPr dirty="0">
                <a:latin typeface="Fira Sans Light"/>
                <a:ea typeface="Fira Sans Light"/>
                <a:cs typeface="Fira Sans Light"/>
                <a:sym typeface="Fira Sans Light"/>
              </a:rPr>
              <a:t>) | </a:t>
            </a:r>
            <a:r>
              <a:rPr u="sng" dirty="0">
                <a:hlinkClick r:id="rId4"/>
              </a:rPr>
              <a:t>https://dokumentation.brandenboerg.de</a:t>
            </a:r>
            <a:r>
              <a:rPr dirty="0"/>
              <a:t>  </a:t>
            </a:r>
          </a:p>
        </p:txBody>
      </p:sp>
      <p:pic>
        <p:nvPicPr>
          <p:cNvPr id="454" name="Bild" descr="Bild"/>
          <p:cNvPicPr>
            <a:picLocks noChangeAspect="1"/>
          </p:cNvPicPr>
          <p:nvPr/>
        </p:nvPicPr>
        <p:blipFill>
          <a:blip r:embed="rId5"/>
          <a:stretch>
            <a:fillRect/>
          </a:stretch>
        </p:blipFill>
        <p:spPr>
          <a:xfrm>
            <a:off x="650790" y="10993192"/>
            <a:ext cx="5925311" cy="2304288"/>
          </a:xfrm>
          <a:prstGeom prst="rect">
            <a:avLst/>
          </a:prstGeom>
          <a:ln w="12700">
            <a:solidFill>
              <a:srgbClr val="929292"/>
            </a:solidFill>
            <a:miter lim="400000"/>
          </a:ln>
        </p:spPr>
      </p:pic>
      <p:grpSp>
        <p:nvGrpSpPr>
          <p:cNvPr id="458" name="Gruppieren"/>
          <p:cNvGrpSpPr/>
          <p:nvPr/>
        </p:nvGrpSpPr>
        <p:grpSpPr>
          <a:xfrm>
            <a:off x="8802735" y="11026933"/>
            <a:ext cx="6778530" cy="2236806"/>
            <a:chOff x="0" y="0"/>
            <a:chExt cx="6778528" cy="2236805"/>
          </a:xfrm>
        </p:grpSpPr>
        <p:sp>
          <p:nvSpPr>
            <p:cNvPr id="455" name="Rechteck"/>
            <p:cNvSpPr/>
            <p:nvPr/>
          </p:nvSpPr>
          <p:spPr>
            <a:xfrm>
              <a:off x="0" y="0"/>
              <a:ext cx="2261210" cy="2236806"/>
            </a:xfrm>
            <a:prstGeom prst="rect">
              <a:avLst/>
            </a:prstGeom>
            <a:gradFill flip="none" rotWithShape="1">
              <a:gsLst>
                <a:gs pos="0">
                  <a:srgbClr val="FF00F7"/>
                </a:gs>
                <a:gs pos="100000">
                  <a:srgbClr val="00E8FF"/>
                </a:gs>
              </a:gsLst>
              <a:lin ang="3900000" scaled="0"/>
            </a:gradFill>
            <a:ln w="12700" cap="flat">
              <a:noFill/>
              <a:miter lim="400000"/>
            </a:ln>
            <a:effectLst>
              <a:outerShdw blurRad="241300" dist="172175" dir="3929112" rotWithShape="0">
                <a:srgbClr val="000000">
                  <a:alpha val="50000"/>
                </a:srgbClr>
              </a:outerShdw>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456" name="Bild" descr="Bild"/>
            <p:cNvPicPr>
              <a:picLocks noChangeAspect="1"/>
            </p:cNvPicPr>
            <p:nvPr/>
          </p:nvPicPr>
          <p:blipFill>
            <a:blip r:embed="rId6"/>
            <a:srcRect l="2357" t="8090" r="69200" b="8659"/>
            <a:stretch>
              <a:fillRect/>
            </a:stretch>
          </p:blipFill>
          <p:spPr>
            <a:xfrm>
              <a:off x="122770" y="104806"/>
              <a:ext cx="2012348" cy="2009101"/>
            </a:xfrm>
            <a:prstGeom prst="rect">
              <a:avLst/>
            </a:prstGeom>
            <a:ln w="12700" cap="flat">
              <a:noFill/>
              <a:miter lim="400000"/>
            </a:ln>
            <a:effectLst/>
          </p:spPr>
        </p:pic>
        <p:pic>
          <p:nvPicPr>
            <p:cNvPr id="457" name="Bild" descr="Bild"/>
            <p:cNvPicPr>
              <a:picLocks noChangeAspect="1"/>
            </p:cNvPicPr>
            <p:nvPr/>
          </p:nvPicPr>
          <p:blipFill>
            <a:blip r:embed="rId6"/>
            <a:srcRect l="34894" t="7551" r="3571" b="8930"/>
            <a:stretch>
              <a:fillRect/>
            </a:stretch>
          </p:blipFill>
          <p:spPr>
            <a:xfrm>
              <a:off x="2424867" y="91801"/>
              <a:ext cx="4353662" cy="2015567"/>
            </a:xfrm>
            <a:prstGeom prst="rect">
              <a:avLst/>
            </a:prstGeom>
            <a:ln w="12700" cap="flat">
              <a:noFill/>
              <a:miter lim="400000"/>
            </a:ln>
            <a:effectLst/>
          </p:spPr>
        </p:pic>
      </p:grpSp>
      <p:sp>
        <p:nvSpPr>
          <p:cNvPr id="459" name="Pfeil 11"/>
          <p:cNvSpPr/>
          <p:nvPr/>
        </p:nvSpPr>
        <p:spPr>
          <a:xfrm>
            <a:off x="7076913" y="11681786"/>
            <a:ext cx="1231360" cy="927101"/>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rgbClr val="EFEEEF"/>
          </a:solidFill>
          <a:ln w="12700">
            <a:solidFill>
              <a:srgbClr val="929292"/>
            </a:solidFill>
            <a:miter lim="400000"/>
          </a:ln>
        </p:spPr>
        <p:txBody>
          <a:bodyPr lIns="50800" tIns="50800" rIns="50800" bIns="50800" anchor="ctr"/>
          <a:lstStyle/>
          <a:p>
            <a:pPr algn="ctr" defTabSz="8255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60" name="Pfeil 11"/>
          <p:cNvSpPr/>
          <p:nvPr/>
        </p:nvSpPr>
        <p:spPr>
          <a:xfrm>
            <a:off x="15991028" y="11681786"/>
            <a:ext cx="1231360" cy="927101"/>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rgbClr val="EFEEEF"/>
          </a:solidFill>
          <a:ln w="12700">
            <a:solidFill>
              <a:srgbClr val="929292"/>
            </a:solidFill>
            <a:miter lim="400000"/>
          </a:ln>
        </p:spPr>
        <p:txBody>
          <a:bodyPr lIns="50800" tIns="50800" rIns="50800" bIns="50800" anchor="ctr"/>
          <a:lstStyle/>
          <a:p>
            <a:pPr algn="ctr" defTabSz="8255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grpSp>
        <p:nvGrpSpPr>
          <p:cNvPr id="465" name="Gruppieren"/>
          <p:cNvGrpSpPr/>
          <p:nvPr/>
        </p:nvGrpSpPr>
        <p:grpSpPr>
          <a:xfrm>
            <a:off x="17527226" y="11026933"/>
            <a:ext cx="6205984" cy="2236806"/>
            <a:chOff x="0" y="0"/>
            <a:chExt cx="6205983" cy="2236805"/>
          </a:xfrm>
        </p:grpSpPr>
        <p:sp>
          <p:nvSpPr>
            <p:cNvPr id="461" name="Rechteck"/>
            <p:cNvSpPr/>
            <p:nvPr/>
          </p:nvSpPr>
          <p:spPr>
            <a:xfrm>
              <a:off x="0" y="0"/>
              <a:ext cx="6205984" cy="2236806"/>
            </a:xfrm>
            <a:prstGeom prst="rect">
              <a:avLst/>
            </a:prstGeom>
            <a:gradFill flip="none" rotWithShape="1">
              <a:gsLst>
                <a:gs pos="0">
                  <a:srgbClr val="FF00F7"/>
                </a:gs>
                <a:gs pos="100000">
                  <a:srgbClr val="00E8FF"/>
                </a:gs>
              </a:gsLst>
              <a:lin ang="3900000" scaled="0"/>
            </a:gradFill>
            <a:ln w="12700" cap="flat">
              <a:noFill/>
              <a:miter lim="400000"/>
            </a:ln>
            <a:effectLst>
              <a:outerShdw blurRad="241300" dist="172175" dir="3929112" rotWithShape="0">
                <a:srgbClr val="000000">
                  <a:alpha val="50000"/>
                </a:srgbClr>
              </a:outerShdw>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462" name="Bild" descr="Bild"/>
            <p:cNvPicPr>
              <a:picLocks noChangeAspect="1"/>
            </p:cNvPicPr>
            <p:nvPr/>
          </p:nvPicPr>
          <p:blipFill>
            <a:blip r:embed="rId7"/>
            <a:srcRect l="35005" t="9410" r="35916" b="7799"/>
            <a:stretch>
              <a:fillRect/>
            </a:stretch>
          </p:blipFill>
          <p:spPr>
            <a:xfrm>
              <a:off x="2077460" y="123539"/>
              <a:ext cx="2025015" cy="1987863"/>
            </a:xfrm>
            <a:prstGeom prst="rect">
              <a:avLst/>
            </a:prstGeom>
            <a:ln w="12700" cap="flat">
              <a:noFill/>
              <a:miter lim="400000"/>
            </a:ln>
            <a:effectLst/>
          </p:spPr>
        </p:pic>
        <p:pic>
          <p:nvPicPr>
            <p:cNvPr id="463" name="Bild" descr="Bild"/>
            <p:cNvPicPr>
              <a:picLocks noChangeAspect="1"/>
            </p:cNvPicPr>
            <p:nvPr/>
          </p:nvPicPr>
          <p:blipFill>
            <a:blip r:embed="rId7"/>
            <a:srcRect l="2357" t="9410" r="69124" b="7799"/>
            <a:stretch>
              <a:fillRect/>
            </a:stretch>
          </p:blipFill>
          <p:spPr>
            <a:xfrm>
              <a:off x="104924" y="123539"/>
              <a:ext cx="1986142" cy="1987979"/>
            </a:xfrm>
            <a:prstGeom prst="rect">
              <a:avLst/>
            </a:prstGeom>
            <a:ln w="12700" cap="flat">
              <a:noFill/>
              <a:miter lim="400000"/>
            </a:ln>
            <a:effectLst/>
          </p:spPr>
        </p:pic>
        <p:pic>
          <p:nvPicPr>
            <p:cNvPr id="464" name="Bild" descr="Bild"/>
            <p:cNvPicPr>
              <a:picLocks noChangeAspect="1"/>
            </p:cNvPicPr>
            <p:nvPr/>
          </p:nvPicPr>
          <p:blipFill>
            <a:blip r:embed="rId7"/>
            <a:srcRect l="68350" t="9410" r="2814" b="7799"/>
            <a:stretch>
              <a:fillRect/>
            </a:stretch>
          </p:blipFill>
          <p:spPr>
            <a:xfrm>
              <a:off x="4082076" y="123539"/>
              <a:ext cx="2008073" cy="1987863"/>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69" name="Rechteck"/>
          <p:cNvSpPr/>
          <p:nvPr/>
        </p:nvSpPr>
        <p:spPr>
          <a:xfrm>
            <a:off x="2758368" y="5551341"/>
            <a:ext cx="18867264" cy="2613318"/>
          </a:xfrm>
          <a:prstGeom prst="rect">
            <a:avLst/>
          </a:prstGeom>
          <a:ln w="50800">
            <a:solidFill>
              <a:srgbClr val="D5D5D5"/>
            </a:solidFill>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470" name="Diskussion"/>
          <p:cNvSpPr txBox="1"/>
          <p:nvPr/>
        </p:nvSpPr>
        <p:spPr>
          <a:xfrm>
            <a:off x="8404205" y="5772149"/>
            <a:ext cx="7575589" cy="2171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1900">
                <a:solidFill>
                  <a:srgbClr val="D5D5D5"/>
                </a:solidFill>
                <a:latin typeface="Avenir Next Demi Bold"/>
                <a:ea typeface="Avenir Next Demi Bold"/>
                <a:cs typeface="Avenir Next Demi Bold"/>
                <a:sym typeface="Avenir Next Demi Bold"/>
              </a:defRPr>
            </a:lvl1pPr>
          </a:lstStyle>
          <a:p>
            <a:r>
              <a:t>Diskussion</a:t>
            </a:r>
          </a:p>
        </p:txBody>
      </p:sp>
      <p:sp>
        <p:nvSpPr>
          <p:cNvPr id="471" name="Rechteck"/>
          <p:cNvSpPr/>
          <p:nvPr/>
        </p:nvSpPr>
        <p:spPr>
          <a:xfrm>
            <a:off x="8498442" y="5399227"/>
            <a:ext cx="7387117" cy="305102"/>
          </a:xfrm>
          <a:prstGeom prst="rect">
            <a:avLst/>
          </a:prstGeom>
          <a:gradFill>
            <a:gsLst>
              <a:gs pos="0">
                <a:srgbClr val="00E8FF"/>
              </a:gs>
              <a:gs pos="100000">
                <a:srgbClr val="FF00F7"/>
              </a:gs>
            </a:gsLst>
            <a:lin ang="3965999"/>
          </a:gradFill>
          <a:ln w="12700">
            <a:miter lim="400000"/>
          </a:ln>
        </p:spPr>
        <p:txBody>
          <a:bodyPr lIns="50800" tIns="50800" rIns="50800" bIns="50800" anchor="ctr"/>
          <a:lstStyle/>
          <a:p>
            <a:pPr algn="ctr" defTabSz="457200">
              <a:lnSpc>
                <a:spcPct val="100000"/>
              </a:lnSpc>
              <a:spcBef>
                <a:spcPts val="0"/>
              </a:spcBef>
              <a:defRPr sz="3200">
                <a:latin typeface="Avenir Next Medium"/>
                <a:ea typeface="Avenir Next Medium"/>
                <a:cs typeface="Avenir Next Medium"/>
                <a:sym typeface="Avenir Next Medium"/>
              </a:defRPr>
            </a:pPr>
            <a:endParaRPr/>
          </a:p>
        </p:txBody>
      </p:sp>
      <p:sp>
        <p:nvSpPr>
          <p:cNvPr id="472" name="Rechteck"/>
          <p:cNvSpPr/>
          <p:nvPr/>
        </p:nvSpPr>
        <p:spPr>
          <a:xfrm>
            <a:off x="0" y="11840591"/>
            <a:ext cx="24384000" cy="1875409"/>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473" name="Polizeimütze"/>
          <p:cNvSpPr/>
          <p:nvPr/>
        </p:nvSpPr>
        <p:spPr>
          <a:xfrm>
            <a:off x="11006552" y="9247236"/>
            <a:ext cx="2370895" cy="1713654"/>
          </a:xfrm>
          <a:custGeom>
            <a:avLst/>
            <a:gdLst/>
            <a:ahLst/>
            <a:cxnLst>
              <a:cxn ang="0">
                <a:pos x="wd2" y="hd2"/>
              </a:cxn>
              <a:cxn ang="5400000">
                <a:pos x="wd2" y="hd2"/>
              </a:cxn>
              <a:cxn ang="10800000">
                <a:pos x="wd2" y="hd2"/>
              </a:cxn>
              <a:cxn ang="16200000">
                <a:pos x="wd2" y="hd2"/>
              </a:cxn>
            </a:cxnLst>
            <a:rect l="0" t="0" r="r" b="b"/>
            <a:pathLst>
              <a:path w="21600" h="21597" extrusionOk="0">
                <a:moveTo>
                  <a:pt x="10797" y="0"/>
                </a:moveTo>
                <a:cubicBezTo>
                  <a:pt x="10667" y="-3"/>
                  <a:pt x="10536" y="55"/>
                  <a:pt x="10420" y="174"/>
                </a:cubicBezTo>
                <a:cubicBezTo>
                  <a:pt x="7885" y="2832"/>
                  <a:pt x="4828" y="1395"/>
                  <a:pt x="3951" y="3078"/>
                </a:cubicBezTo>
                <a:cubicBezTo>
                  <a:pt x="2611" y="5729"/>
                  <a:pt x="0" y="5617"/>
                  <a:pt x="0" y="6689"/>
                </a:cubicBezTo>
                <a:cubicBezTo>
                  <a:pt x="0" y="7970"/>
                  <a:pt x="1605" y="7084"/>
                  <a:pt x="2111" y="8842"/>
                </a:cubicBezTo>
                <a:cubicBezTo>
                  <a:pt x="2488" y="10152"/>
                  <a:pt x="2999" y="10531"/>
                  <a:pt x="3268" y="10642"/>
                </a:cubicBezTo>
                <a:cubicBezTo>
                  <a:pt x="3376" y="10687"/>
                  <a:pt x="3445" y="10822"/>
                  <a:pt x="3445" y="10971"/>
                </a:cubicBezTo>
                <a:lnTo>
                  <a:pt x="3445" y="13986"/>
                </a:lnTo>
                <a:cubicBezTo>
                  <a:pt x="3445" y="14105"/>
                  <a:pt x="3424" y="14224"/>
                  <a:pt x="3376" y="14328"/>
                </a:cubicBezTo>
                <a:cubicBezTo>
                  <a:pt x="825" y="20091"/>
                  <a:pt x="7929" y="21597"/>
                  <a:pt x="10803" y="21597"/>
                </a:cubicBezTo>
                <a:cubicBezTo>
                  <a:pt x="13678" y="21597"/>
                  <a:pt x="20792" y="20085"/>
                  <a:pt x="18224" y="14314"/>
                </a:cubicBezTo>
                <a:cubicBezTo>
                  <a:pt x="18176" y="14210"/>
                  <a:pt x="18155" y="14091"/>
                  <a:pt x="18155" y="13972"/>
                </a:cubicBezTo>
                <a:lnTo>
                  <a:pt x="18155" y="10933"/>
                </a:lnTo>
                <a:cubicBezTo>
                  <a:pt x="18155" y="10792"/>
                  <a:pt x="18213" y="10667"/>
                  <a:pt x="18305" y="10615"/>
                </a:cubicBezTo>
                <a:cubicBezTo>
                  <a:pt x="18553" y="10473"/>
                  <a:pt x="19053" y="10056"/>
                  <a:pt x="19489" y="8835"/>
                </a:cubicBezTo>
                <a:cubicBezTo>
                  <a:pt x="20092" y="7144"/>
                  <a:pt x="21600" y="7963"/>
                  <a:pt x="21600" y="6682"/>
                </a:cubicBezTo>
                <a:cubicBezTo>
                  <a:pt x="21595" y="5513"/>
                  <a:pt x="18984" y="5736"/>
                  <a:pt x="17649" y="3085"/>
                </a:cubicBezTo>
                <a:cubicBezTo>
                  <a:pt x="16772" y="1402"/>
                  <a:pt x="13682" y="2968"/>
                  <a:pt x="11168" y="191"/>
                </a:cubicBezTo>
                <a:cubicBezTo>
                  <a:pt x="11055" y="68"/>
                  <a:pt x="10926" y="3"/>
                  <a:pt x="10797" y="0"/>
                </a:cubicBezTo>
                <a:close/>
                <a:moveTo>
                  <a:pt x="10797" y="3637"/>
                </a:moveTo>
                <a:cubicBezTo>
                  <a:pt x="10821" y="3637"/>
                  <a:pt x="10846" y="3651"/>
                  <a:pt x="10862" y="3681"/>
                </a:cubicBezTo>
                <a:cubicBezTo>
                  <a:pt x="10997" y="3926"/>
                  <a:pt x="11357" y="4353"/>
                  <a:pt x="12073" y="3876"/>
                </a:cubicBezTo>
                <a:cubicBezTo>
                  <a:pt x="12132" y="3839"/>
                  <a:pt x="12196" y="3845"/>
                  <a:pt x="12245" y="3897"/>
                </a:cubicBezTo>
                <a:lnTo>
                  <a:pt x="12934" y="4642"/>
                </a:lnTo>
                <a:cubicBezTo>
                  <a:pt x="12972" y="4679"/>
                  <a:pt x="12977" y="4755"/>
                  <a:pt x="12945" y="4807"/>
                </a:cubicBezTo>
                <a:cubicBezTo>
                  <a:pt x="12815" y="5023"/>
                  <a:pt x="12520" y="5619"/>
                  <a:pt x="12692" y="6333"/>
                </a:cubicBezTo>
                <a:cubicBezTo>
                  <a:pt x="12913" y="7242"/>
                  <a:pt x="13424" y="8172"/>
                  <a:pt x="12864" y="9535"/>
                </a:cubicBezTo>
                <a:cubicBezTo>
                  <a:pt x="12304" y="10905"/>
                  <a:pt x="11437" y="9675"/>
                  <a:pt x="10850" y="11045"/>
                </a:cubicBezTo>
                <a:cubicBezTo>
                  <a:pt x="10829" y="11097"/>
                  <a:pt x="10771" y="11097"/>
                  <a:pt x="10750" y="11045"/>
                </a:cubicBezTo>
                <a:cubicBezTo>
                  <a:pt x="10163" y="9682"/>
                  <a:pt x="9301" y="10912"/>
                  <a:pt x="8736" y="9535"/>
                </a:cubicBezTo>
                <a:cubicBezTo>
                  <a:pt x="8176" y="8165"/>
                  <a:pt x="8687" y="7242"/>
                  <a:pt x="8903" y="6333"/>
                </a:cubicBezTo>
                <a:cubicBezTo>
                  <a:pt x="9075" y="5619"/>
                  <a:pt x="8780" y="5023"/>
                  <a:pt x="8650" y="4807"/>
                </a:cubicBezTo>
                <a:cubicBezTo>
                  <a:pt x="8624" y="4755"/>
                  <a:pt x="8628" y="4686"/>
                  <a:pt x="8661" y="4642"/>
                </a:cubicBezTo>
                <a:lnTo>
                  <a:pt x="9350" y="3897"/>
                </a:lnTo>
                <a:cubicBezTo>
                  <a:pt x="9399" y="3845"/>
                  <a:pt x="9468" y="3832"/>
                  <a:pt x="9522" y="3876"/>
                </a:cubicBezTo>
                <a:cubicBezTo>
                  <a:pt x="10238" y="4353"/>
                  <a:pt x="10598" y="3919"/>
                  <a:pt x="10733" y="3681"/>
                </a:cubicBezTo>
                <a:cubicBezTo>
                  <a:pt x="10749" y="3651"/>
                  <a:pt x="10772" y="3637"/>
                  <a:pt x="10797" y="3637"/>
                </a:cubicBezTo>
                <a:close/>
              </a:path>
            </a:pathLst>
          </a:custGeom>
          <a:gradFill>
            <a:gsLst>
              <a:gs pos="0">
                <a:srgbClr val="FF00F7"/>
              </a:gs>
              <a:gs pos="100000">
                <a:srgbClr val="00E8FF"/>
              </a:gs>
            </a:gsLst>
            <a:lin ang="3965999"/>
          </a:gradFill>
          <a:ln w="12700">
            <a:miter lim="400000"/>
          </a:ln>
          <a:effectLst>
            <a:outerShdw blurRad="101600" dist="52189" dir="5400000" rotWithShape="0">
              <a:srgbClr val="000000">
                <a:alpha val="50000"/>
              </a:srgbClr>
            </a:outerShdw>
          </a:effectLst>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474" name="Kochmütze"/>
          <p:cNvSpPr/>
          <p:nvPr/>
        </p:nvSpPr>
        <p:spPr>
          <a:xfrm>
            <a:off x="2790127" y="9195346"/>
            <a:ext cx="2153476" cy="1945151"/>
          </a:xfrm>
          <a:custGeom>
            <a:avLst/>
            <a:gdLst/>
            <a:ahLst/>
            <a:cxnLst>
              <a:cxn ang="0">
                <a:pos x="wd2" y="hd2"/>
              </a:cxn>
              <a:cxn ang="5400000">
                <a:pos x="wd2" y="hd2"/>
              </a:cxn>
              <a:cxn ang="10800000">
                <a:pos x="wd2" y="hd2"/>
              </a:cxn>
              <a:cxn ang="16200000">
                <a:pos x="wd2" y="hd2"/>
              </a:cxn>
            </a:cxnLst>
            <a:rect l="0" t="0" r="r" b="b"/>
            <a:pathLst>
              <a:path w="21553" h="21453" extrusionOk="0">
                <a:moveTo>
                  <a:pt x="14138" y="7"/>
                </a:moveTo>
                <a:cubicBezTo>
                  <a:pt x="13964" y="-6"/>
                  <a:pt x="13789" y="-1"/>
                  <a:pt x="13625" y="22"/>
                </a:cubicBezTo>
                <a:cubicBezTo>
                  <a:pt x="12434" y="184"/>
                  <a:pt x="11684" y="659"/>
                  <a:pt x="11045" y="1183"/>
                </a:cubicBezTo>
                <a:cubicBezTo>
                  <a:pt x="10712" y="581"/>
                  <a:pt x="9975" y="516"/>
                  <a:pt x="9418" y="648"/>
                </a:cubicBezTo>
                <a:cubicBezTo>
                  <a:pt x="8845" y="787"/>
                  <a:pt x="8019" y="930"/>
                  <a:pt x="6479" y="2321"/>
                </a:cubicBezTo>
                <a:cubicBezTo>
                  <a:pt x="6173" y="1809"/>
                  <a:pt x="5265" y="1960"/>
                  <a:pt x="4736" y="2189"/>
                </a:cubicBezTo>
                <a:cubicBezTo>
                  <a:pt x="4206" y="2418"/>
                  <a:pt x="0" y="4217"/>
                  <a:pt x="0" y="8907"/>
                </a:cubicBezTo>
                <a:cubicBezTo>
                  <a:pt x="0" y="12447"/>
                  <a:pt x="2491" y="14084"/>
                  <a:pt x="4649" y="14084"/>
                </a:cubicBezTo>
                <a:cubicBezTo>
                  <a:pt x="4348" y="14084"/>
                  <a:pt x="4102" y="14355"/>
                  <a:pt x="4102" y="14686"/>
                </a:cubicBezTo>
                <a:lnTo>
                  <a:pt x="4102" y="20851"/>
                </a:lnTo>
                <a:cubicBezTo>
                  <a:pt x="4102" y="21182"/>
                  <a:pt x="4348" y="21453"/>
                  <a:pt x="4649" y="21453"/>
                </a:cubicBezTo>
                <a:lnTo>
                  <a:pt x="17481" y="21453"/>
                </a:lnTo>
                <a:cubicBezTo>
                  <a:pt x="17781" y="21453"/>
                  <a:pt x="18027" y="21182"/>
                  <a:pt x="18027" y="20851"/>
                </a:cubicBezTo>
                <a:lnTo>
                  <a:pt x="18027" y="14686"/>
                </a:lnTo>
                <a:cubicBezTo>
                  <a:pt x="18027" y="14355"/>
                  <a:pt x="17781" y="14084"/>
                  <a:pt x="17481" y="14084"/>
                </a:cubicBezTo>
                <a:cubicBezTo>
                  <a:pt x="17481" y="14078"/>
                  <a:pt x="21463" y="12615"/>
                  <a:pt x="21551" y="6830"/>
                </a:cubicBezTo>
                <a:cubicBezTo>
                  <a:pt x="21600" y="3399"/>
                  <a:pt x="20661" y="2092"/>
                  <a:pt x="19524" y="1111"/>
                </a:cubicBezTo>
                <a:cubicBezTo>
                  <a:pt x="18661" y="365"/>
                  <a:pt x="16564" y="-147"/>
                  <a:pt x="15263" y="720"/>
                </a:cubicBezTo>
                <a:cubicBezTo>
                  <a:pt x="15169" y="259"/>
                  <a:pt x="14662" y="47"/>
                  <a:pt x="14138" y="7"/>
                </a:cubicBezTo>
                <a:close/>
              </a:path>
            </a:pathLst>
          </a:custGeom>
          <a:gradFill>
            <a:gsLst>
              <a:gs pos="0">
                <a:srgbClr val="FF00F7"/>
              </a:gs>
              <a:gs pos="100000">
                <a:srgbClr val="00E8FF"/>
              </a:gs>
            </a:gsLst>
            <a:lin ang="3965999"/>
          </a:gradFill>
          <a:ln w="12700">
            <a:miter lim="400000"/>
          </a:ln>
          <a:effectLst>
            <a:outerShdw blurRad="101600" dist="52189" dir="5400000" rotWithShape="0">
              <a:srgbClr val="000000">
                <a:alpha val="50000"/>
              </a:srgbClr>
            </a:outerShdw>
          </a:effectLst>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475" name="Ritterhelm"/>
          <p:cNvSpPr/>
          <p:nvPr/>
        </p:nvSpPr>
        <p:spPr>
          <a:xfrm>
            <a:off x="19805772" y="8782870"/>
            <a:ext cx="1422725" cy="2542991"/>
          </a:xfrm>
          <a:custGeom>
            <a:avLst/>
            <a:gdLst/>
            <a:ahLst/>
            <a:cxnLst>
              <a:cxn ang="0">
                <a:pos x="wd2" y="hd2"/>
              </a:cxn>
              <a:cxn ang="5400000">
                <a:pos x="wd2" y="hd2"/>
              </a:cxn>
              <a:cxn ang="10800000">
                <a:pos x="wd2" y="hd2"/>
              </a:cxn>
              <a:cxn ang="16200000">
                <a:pos x="wd2" y="hd2"/>
              </a:cxn>
            </a:cxnLst>
            <a:rect l="0" t="0" r="r" b="b"/>
            <a:pathLst>
              <a:path w="21413" h="21600" extrusionOk="0">
                <a:moveTo>
                  <a:pt x="10472" y="0"/>
                </a:moveTo>
                <a:cubicBezTo>
                  <a:pt x="10357" y="0"/>
                  <a:pt x="10253" y="38"/>
                  <a:pt x="10215" y="103"/>
                </a:cubicBezTo>
                <a:cubicBezTo>
                  <a:pt x="9995" y="432"/>
                  <a:pt x="9266" y="1512"/>
                  <a:pt x="8702" y="2348"/>
                </a:cubicBezTo>
                <a:cubicBezTo>
                  <a:pt x="8635" y="2440"/>
                  <a:pt x="8512" y="2510"/>
                  <a:pt x="8340" y="2547"/>
                </a:cubicBezTo>
                <a:cubicBezTo>
                  <a:pt x="2945" y="3665"/>
                  <a:pt x="1758" y="6300"/>
                  <a:pt x="1509" y="7666"/>
                </a:cubicBezTo>
                <a:cubicBezTo>
                  <a:pt x="1481" y="7817"/>
                  <a:pt x="1327" y="7946"/>
                  <a:pt x="1097" y="8022"/>
                </a:cubicBezTo>
                <a:cubicBezTo>
                  <a:pt x="360" y="8260"/>
                  <a:pt x="-97" y="8594"/>
                  <a:pt x="18" y="9220"/>
                </a:cubicBezTo>
                <a:cubicBezTo>
                  <a:pt x="37" y="9328"/>
                  <a:pt x="256" y="9388"/>
                  <a:pt x="418" y="9323"/>
                </a:cubicBezTo>
                <a:cubicBezTo>
                  <a:pt x="5747" y="7271"/>
                  <a:pt x="15618" y="7250"/>
                  <a:pt x="20994" y="9323"/>
                </a:cubicBezTo>
                <a:cubicBezTo>
                  <a:pt x="21157" y="9388"/>
                  <a:pt x="21379" y="9323"/>
                  <a:pt x="21398" y="9215"/>
                </a:cubicBezTo>
                <a:cubicBezTo>
                  <a:pt x="21503" y="8594"/>
                  <a:pt x="21043" y="8259"/>
                  <a:pt x="20307" y="8027"/>
                </a:cubicBezTo>
                <a:cubicBezTo>
                  <a:pt x="20077" y="7952"/>
                  <a:pt x="19913" y="7822"/>
                  <a:pt x="19894" y="7671"/>
                </a:cubicBezTo>
                <a:cubicBezTo>
                  <a:pt x="19645" y="6305"/>
                  <a:pt x="18459" y="3665"/>
                  <a:pt x="13063" y="2547"/>
                </a:cubicBezTo>
                <a:cubicBezTo>
                  <a:pt x="12901" y="2515"/>
                  <a:pt x="12769" y="2446"/>
                  <a:pt x="12702" y="2348"/>
                </a:cubicBezTo>
                <a:cubicBezTo>
                  <a:pt x="12137" y="1517"/>
                  <a:pt x="11409" y="438"/>
                  <a:pt x="11189" y="103"/>
                </a:cubicBezTo>
                <a:cubicBezTo>
                  <a:pt x="11151" y="44"/>
                  <a:pt x="11047" y="0"/>
                  <a:pt x="10932" y="0"/>
                </a:cubicBezTo>
                <a:lnTo>
                  <a:pt x="10472" y="0"/>
                </a:lnTo>
                <a:close/>
                <a:moveTo>
                  <a:pt x="10759" y="8243"/>
                </a:moveTo>
                <a:cubicBezTo>
                  <a:pt x="6463" y="8243"/>
                  <a:pt x="1175" y="9144"/>
                  <a:pt x="1175" y="9733"/>
                </a:cubicBezTo>
                <a:cubicBezTo>
                  <a:pt x="1175" y="10964"/>
                  <a:pt x="3058" y="11893"/>
                  <a:pt x="3058" y="13335"/>
                </a:cubicBezTo>
                <a:cubicBezTo>
                  <a:pt x="3058" y="14479"/>
                  <a:pt x="1184" y="15299"/>
                  <a:pt x="409" y="15590"/>
                </a:cubicBezTo>
                <a:cubicBezTo>
                  <a:pt x="189" y="15671"/>
                  <a:pt x="73" y="15812"/>
                  <a:pt x="101" y="15958"/>
                </a:cubicBezTo>
                <a:cubicBezTo>
                  <a:pt x="522" y="18107"/>
                  <a:pt x="6187" y="21417"/>
                  <a:pt x="10702" y="21590"/>
                </a:cubicBezTo>
                <a:cubicBezTo>
                  <a:pt x="15217" y="21422"/>
                  <a:pt x="20872" y="18107"/>
                  <a:pt x="21302" y="15958"/>
                </a:cubicBezTo>
                <a:cubicBezTo>
                  <a:pt x="21331" y="15812"/>
                  <a:pt x="21216" y="15671"/>
                  <a:pt x="21015" y="15590"/>
                </a:cubicBezTo>
                <a:cubicBezTo>
                  <a:pt x="20240" y="15299"/>
                  <a:pt x="18364" y="14479"/>
                  <a:pt x="18364" y="13335"/>
                </a:cubicBezTo>
                <a:cubicBezTo>
                  <a:pt x="18364" y="11893"/>
                  <a:pt x="20250" y="10958"/>
                  <a:pt x="20250" y="9733"/>
                </a:cubicBezTo>
                <a:cubicBezTo>
                  <a:pt x="20250" y="9150"/>
                  <a:pt x="15054" y="8243"/>
                  <a:pt x="10759" y="8243"/>
                </a:cubicBezTo>
                <a:close/>
                <a:moveTo>
                  <a:pt x="10062" y="9102"/>
                </a:moveTo>
                <a:cubicBezTo>
                  <a:pt x="10148" y="9096"/>
                  <a:pt x="10215" y="9134"/>
                  <a:pt x="10215" y="9183"/>
                </a:cubicBezTo>
                <a:lnTo>
                  <a:pt x="10337" y="13303"/>
                </a:lnTo>
                <a:cubicBezTo>
                  <a:pt x="10337" y="13351"/>
                  <a:pt x="10271" y="13389"/>
                  <a:pt x="10185" y="13389"/>
                </a:cubicBezTo>
                <a:cubicBezTo>
                  <a:pt x="10108" y="13383"/>
                  <a:pt x="10022" y="13384"/>
                  <a:pt x="9945" y="13384"/>
                </a:cubicBezTo>
                <a:cubicBezTo>
                  <a:pt x="9869" y="13384"/>
                  <a:pt x="9802" y="13346"/>
                  <a:pt x="9802" y="13303"/>
                </a:cubicBezTo>
                <a:lnTo>
                  <a:pt x="9467" y="9193"/>
                </a:lnTo>
                <a:cubicBezTo>
                  <a:pt x="9467" y="9150"/>
                  <a:pt x="9525" y="9107"/>
                  <a:pt x="9611" y="9107"/>
                </a:cubicBezTo>
                <a:cubicBezTo>
                  <a:pt x="9764" y="9107"/>
                  <a:pt x="9909" y="9102"/>
                  <a:pt x="10062" y="9102"/>
                </a:cubicBezTo>
                <a:close/>
                <a:moveTo>
                  <a:pt x="11353" y="9107"/>
                </a:moveTo>
                <a:cubicBezTo>
                  <a:pt x="11507" y="9107"/>
                  <a:pt x="11649" y="9107"/>
                  <a:pt x="11802" y="9112"/>
                </a:cubicBezTo>
                <a:cubicBezTo>
                  <a:pt x="11888" y="9112"/>
                  <a:pt x="11945" y="9151"/>
                  <a:pt x="11945" y="9200"/>
                </a:cubicBezTo>
                <a:lnTo>
                  <a:pt x="11611" y="13308"/>
                </a:lnTo>
                <a:cubicBezTo>
                  <a:pt x="11611" y="13351"/>
                  <a:pt x="11544" y="13389"/>
                  <a:pt x="11467" y="13389"/>
                </a:cubicBezTo>
                <a:cubicBezTo>
                  <a:pt x="11391" y="13394"/>
                  <a:pt x="11304" y="13394"/>
                  <a:pt x="11228" y="13394"/>
                </a:cubicBezTo>
                <a:cubicBezTo>
                  <a:pt x="11142" y="13394"/>
                  <a:pt x="11075" y="13356"/>
                  <a:pt x="11075" y="13308"/>
                </a:cubicBezTo>
                <a:lnTo>
                  <a:pt x="11198" y="9188"/>
                </a:lnTo>
                <a:cubicBezTo>
                  <a:pt x="11198" y="9145"/>
                  <a:pt x="11267" y="9107"/>
                  <a:pt x="11353" y="9107"/>
                </a:cubicBezTo>
                <a:close/>
                <a:moveTo>
                  <a:pt x="8292" y="9151"/>
                </a:moveTo>
                <a:cubicBezTo>
                  <a:pt x="8378" y="9145"/>
                  <a:pt x="8444" y="9178"/>
                  <a:pt x="8454" y="9227"/>
                </a:cubicBezTo>
                <a:lnTo>
                  <a:pt x="9067" y="13269"/>
                </a:lnTo>
                <a:cubicBezTo>
                  <a:pt x="9076" y="13323"/>
                  <a:pt x="8998" y="13367"/>
                  <a:pt x="8902" y="13362"/>
                </a:cubicBezTo>
                <a:cubicBezTo>
                  <a:pt x="8816" y="13356"/>
                  <a:pt x="8740" y="13355"/>
                  <a:pt x="8654" y="13350"/>
                </a:cubicBezTo>
                <a:cubicBezTo>
                  <a:pt x="8587" y="13344"/>
                  <a:pt x="8529" y="13313"/>
                  <a:pt x="8520" y="13276"/>
                </a:cubicBezTo>
                <a:lnTo>
                  <a:pt x="7706" y="9264"/>
                </a:lnTo>
                <a:cubicBezTo>
                  <a:pt x="7697" y="9221"/>
                  <a:pt x="7755" y="9178"/>
                  <a:pt x="7841" y="9173"/>
                </a:cubicBezTo>
                <a:cubicBezTo>
                  <a:pt x="7984" y="9167"/>
                  <a:pt x="8139" y="9156"/>
                  <a:pt x="8292" y="9151"/>
                </a:cubicBezTo>
                <a:close/>
                <a:moveTo>
                  <a:pt x="13111" y="9156"/>
                </a:moveTo>
                <a:cubicBezTo>
                  <a:pt x="13264" y="9161"/>
                  <a:pt x="13410" y="9172"/>
                  <a:pt x="13563" y="9178"/>
                </a:cubicBezTo>
                <a:cubicBezTo>
                  <a:pt x="13649" y="9183"/>
                  <a:pt x="13707" y="9220"/>
                  <a:pt x="13697" y="9269"/>
                </a:cubicBezTo>
                <a:lnTo>
                  <a:pt x="12884" y="13281"/>
                </a:lnTo>
                <a:cubicBezTo>
                  <a:pt x="12874" y="13318"/>
                  <a:pt x="12817" y="13351"/>
                  <a:pt x="12741" y="13357"/>
                </a:cubicBezTo>
                <a:cubicBezTo>
                  <a:pt x="12654" y="13362"/>
                  <a:pt x="12576" y="13361"/>
                  <a:pt x="12489" y="13367"/>
                </a:cubicBezTo>
                <a:cubicBezTo>
                  <a:pt x="12403" y="13367"/>
                  <a:pt x="12327" y="13324"/>
                  <a:pt x="12337" y="13276"/>
                </a:cubicBezTo>
                <a:lnTo>
                  <a:pt x="12950" y="9232"/>
                </a:lnTo>
                <a:cubicBezTo>
                  <a:pt x="12959" y="9189"/>
                  <a:pt x="13025" y="9150"/>
                  <a:pt x="13111" y="9156"/>
                </a:cubicBezTo>
                <a:close/>
                <a:moveTo>
                  <a:pt x="6541" y="9259"/>
                </a:moveTo>
                <a:cubicBezTo>
                  <a:pt x="6627" y="9253"/>
                  <a:pt x="6704" y="9285"/>
                  <a:pt x="6714" y="9328"/>
                </a:cubicBezTo>
                <a:lnTo>
                  <a:pt x="7766" y="13205"/>
                </a:lnTo>
                <a:cubicBezTo>
                  <a:pt x="7776" y="13259"/>
                  <a:pt x="7698" y="13308"/>
                  <a:pt x="7593" y="13303"/>
                </a:cubicBezTo>
                <a:cubicBezTo>
                  <a:pt x="7507" y="13297"/>
                  <a:pt x="7422" y="13291"/>
                  <a:pt x="7336" y="13286"/>
                </a:cubicBezTo>
                <a:cubicBezTo>
                  <a:pt x="7269" y="13280"/>
                  <a:pt x="7211" y="13253"/>
                  <a:pt x="7201" y="13215"/>
                </a:cubicBezTo>
                <a:lnTo>
                  <a:pt x="5967" y="9394"/>
                </a:lnTo>
                <a:cubicBezTo>
                  <a:pt x="5957" y="9350"/>
                  <a:pt x="6006" y="9301"/>
                  <a:pt x="6092" y="9296"/>
                </a:cubicBezTo>
                <a:cubicBezTo>
                  <a:pt x="6245" y="9285"/>
                  <a:pt x="6388" y="9269"/>
                  <a:pt x="6541" y="9259"/>
                </a:cubicBezTo>
                <a:close/>
                <a:moveTo>
                  <a:pt x="14863" y="9259"/>
                </a:moveTo>
                <a:cubicBezTo>
                  <a:pt x="15016" y="9269"/>
                  <a:pt x="15168" y="9285"/>
                  <a:pt x="15311" y="9296"/>
                </a:cubicBezTo>
                <a:cubicBezTo>
                  <a:pt x="15398" y="9301"/>
                  <a:pt x="15456" y="9345"/>
                  <a:pt x="15437" y="9394"/>
                </a:cubicBezTo>
                <a:lnTo>
                  <a:pt x="14202" y="13215"/>
                </a:lnTo>
                <a:cubicBezTo>
                  <a:pt x="14193" y="13253"/>
                  <a:pt x="14135" y="13280"/>
                  <a:pt x="14059" y="13286"/>
                </a:cubicBezTo>
                <a:cubicBezTo>
                  <a:pt x="13973" y="13291"/>
                  <a:pt x="13888" y="13297"/>
                  <a:pt x="13802" y="13303"/>
                </a:cubicBezTo>
                <a:cubicBezTo>
                  <a:pt x="13706" y="13308"/>
                  <a:pt x="13618" y="13259"/>
                  <a:pt x="13637" y="13205"/>
                </a:cubicBezTo>
                <a:lnTo>
                  <a:pt x="14690" y="9328"/>
                </a:lnTo>
                <a:cubicBezTo>
                  <a:pt x="14709" y="9285"/>
                  <a:pt x="14786" y="9253"/>
                  <a:pt x="14863" y="9259"/>
                </a:cubicBezTo>
                <a:close/>
                <a:moveTo>
                  <a:pt x="16603" y="9436"/>
                </a:moveTo>
                <a:cubicBezTo>
                  <a:pt x="16746" y="9457"/>
                  <a:pt x="16890" y="9475"/>
                  <a:pt x="17033" y="9497"/>
                </a:cubicBezTo>
                <a:cubicBezTo>
                  <a:pt x="17110" y="9507"/>
                  <a:pt x="17160" y="9555"/>
                  <a:pt x="17141" y="9598"/>
                </a:cubicBezTo>
                <a:lnTo>
                  <a:pt x="15598" y="13060"/>
                </a:lnTo>
                <a:cubicBezTo>
                  <a:pt x="15570" y="13124"/>
                  <a:pt x="15474" y="13172"/>
                  <a:pt x="15359" y="13188"/>
                </a:cubicBezTo>
                <a:cubicBezTo>
                  <a:pt x="15292" y="13193"/>
                  <a:pt x="15237" y="13199"/>
                  <a:pt x="15180" y="13205"/>
                </a:cubicBezTo>
                <a:cubicBezTo>
                  <a:pt x="15075" y="13216"/>
                  <a:pt x="14987" y="13161"/>
                  <a:pt x="15006" y="13102"/>
                </a:cubicBezTo>
                <a:lnTo>
                  <a:pt x="16423" y="9502"/>
                </a:lnTo>
                <a:cubicBezTo>
                  <a:pt x="16443" y="9453"/>
                  <a:pt x="16526" y="9425"/>
                  <a:pt x="16603" y="9436"/>
                </a:cubicBezTo>
                <a:close/>
                <a:moveTo>
                  <a:pt x="4810" y="9443"/>
                </a:moveTo>
                <a:cubicBezTo>
                  <a:pt x="4896" y="9432"/>
                  <a:pt x="4973" y="9463"/>
                  <a:pt x="4992" y="9507"/>
                </a:cubicBezTo>
                <a:lnTo>
                  <a:pt x="6406" y="13102"/>
                </a:lnTo>
                <a:cubicBezTo>
                  <a:pt x="6425" y="13161"/>
                  <a:pt x="6341" y="13210"/>
                  <a:pt x="6236" y="13210"/>
                </a:cubicBezTo>
                <a:cubicBezTo>
                  <a:pt x="6169" y="13204"/>
                  <a:pt x="6111" y="13200"/>
                  <a:pt x="6053" y="13195"/>
                </a:cubicBezTo>
                <a:cubicBezTo>
                  <a:pt x="5939" y="13178"/>
                  <a:pt x="5843" y="13130"/>
                  <a:pt x="5814" y="13065"/>
                </a:cubicBezTo>
                <a:lnTo>
                  <a:pt x="4275" y="9605"/>
                </a:lnTo>
                <a:cubicBezTo>
                  <a:pt x="4256" y="9561"/>
                  <a:pt x="4303" y="9512"/>
                  <a:pt x="4379" y="9502"/>
                </a:cubicBezTo>
                <a:cubicBezTo>
                  <a:pt x="4523" y="9480"/>
                  <a:pt x="4666" y="9459"/>
                  <a:pt x="4810" y="9443"/>
                </a:cubicBezTo>
                <a:close/>
                <a:moveTo>
                  <a:pt x="3136" y="9706"/>
                </a:moveTo>
                <a:cubicBezTo>
                  <a:pt x="3212" y="9690"/>
                  <a:pt x="3308" y="9717"/>
                  <a:pt x="3327" y="9760"/>
                </a:cubicBezTo>
                <a:lnTo>
                  <a:pt x="4971" y="12940"/>
                </a:lnTo>
                <a:cubicBezTo>
                  <a:pt x="5000" y="13005"/>
                  <a:pt x="4906" y="13064"/>
                  <a:pt x="4801" y="13048"/>
                </a:cubicBezTo>
                <a:cubicBezTo>
                  <a:pt x="4734" y="13037"/>
                  <a:pt x="4676" y="13032"/>
                  <a:pt x="4609" y="13021"/>
                </a:cubicBezTo>
                <a:cubicBezTo>
                  <a:pt x="4495" y="13005"/>
                  <a:pt x="4397" y="12956"/>
                  <a:pt x="4358" y="12891"/>
                </a:cubicBezTo>
                <a:lnTo>
                  <a:pt x="2648" y="9890"/>
                </a:lnTo>
                <a:cubicBezTo>
                  <a:pt x="2620" y="9846"/>
                  <a:pt x="2656" y="9803"/>
                  <a:pt x="2732" y="9787"/>
                </a:cubicBezTo>
                <a:cubicBezTo>
                  <a:pt x="2856" y="9760"/>
                  <a:pt x="3002" y="9733"/>
                  <a:pt x="3136" y="9706"/>
                </a:cubicBezTo>
                <a:close/>
                <a:moveTo>
                  <a:pt x="18277" y="9706"/>
                </a:moveTo>
                <a:cubicBezTo>
                  <a:pt x="18411" y="9733"/>
                  <a:pt x="18547" y="9760"/>
                  <a:pt x="18680" y="9787"/>
                </a:cubicBezTo>
                <a:cubicBezTo>
                  <a:pt x="18757" y="9803"/>
                  <a:pt x="18796" y="9846"/>
                  <a:pt x="18767" y="9890"/>
                </a:cubicBezTo>
                <a:lnTo>
                  <a:pt x="17063" y="12891"/>
                </a:lnTo>
                <a:cubicBezTo>
                  <a:pt x="17025" y="12956"/>
                  <a:pt x="16930" y="13005"/>
                  <a:pt x="16815" y="13021"/>
                </a:cubicBezTo>
                <a:cubicBezTo>
                  <a:pt x="16748" y="13032"/>
                  <a:pt x="16691" y="13037"/>
                  <a:pt x="16624" y="13048"/>
                </a:cubicBezTo>
                <a:cubicBezTo>
                  <a:pt x="16509" y="13059"/>
                  <a:pt x="16413" y="12999"/>
                  <a:pt x="16441" y="12940"/>
                </a:cubicBezTo>
                <a:lnTo>
                  <a:pt x="18086" y="9760"/>
                </a:lnTo>
                <a:cubicBezTo>
                  <a:pt x="18105" y="9717"/>
                  <a:pt x="18200" y="9690"/>
                  <a:pt x="18277" y="9706"/>
                </a:cubicBezTo>
                <a:close/>
                <a:moveTo>
                  <a:pt x="10702" y="21595"/>
                </a:moveTo>
                <a:cubicBezTo>
                  <a:pt x="10577" y="21595"/>
                  <a:pt x="10452" y="21600"/>
                  <a:pt x="10337" y="21600"/>
                </a:cubicBezTo>
                <a:lnTo>
                  <a:pt x="11067" y="21600"/>
                </a:lnTo>
                <a:cubicBezTo>
                  <a:pt x="10942" y="21600"/>
                  <a:pt x="10826" y="21600"/>
                  <a:pt x="10702" y="21595"/>
                </a:cubicBezTo>
                <a:close/>
              </a:path>
            </a:pathLst>
          </a:custGeom>
          <a:gradFill>
            <a:gsLst>
              <a:gs pos="0">
                <a:srgbClr val="FF00F7"/>
              </a:gs>
              <a:gs pos="100000">
                <a:srgbClr val="00E8FF"/>
              </a:gs>
            </a:gsLst>
            <a:lin ang="3965999"/>
          </a:gradFill>
          <a:ln w="12700">
            <a:miter lim="400000"/>
          </a:ln>
          <a:effectLst>
            <a:outerShdw blurRad="101600" dist="52189" dir="5400000" rotWithShape="0">
              <a:srgbClr val="000000">
                <a:alpha val="50000"/>
              </a:srgbClr>
            </a:outerShdw>
          </a:effectLst>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476" name="Wikingerhelm"/>
          <p:cNvSpPr/>
          <p:nvPr/>
        </p:nvSpPr>
        <p:spPr>
          <a:xfrm>
            <a:off x="15150732" y="9372374"/>
            <a:ext cx="2407671" cy="1463379"/>
          </a:xfrm>
          <a:custGeom>
            <a:avLst/>
            <a:gdLst/>
            <a:ahLst/>
            <a:cxnLst>
              <a:cxn ang="0">
                <a:pos x="wd2" y="hd2"/>
              </a:cxn>
              <a:cxn ang="5400000">
                <a:pos x="wd2" y="hd2"/>
              </a:cxn>
              <a:cxn ang="10800000">
                <a:pos x="wd2" y="hd2"/>
              </a:cxn>
              <a:cxn ang="16200000">
                <a:pos x="wd2" y="hd2"/>
              </a:cxn>
            </a:cxnLst>
            <a:rect l="0" t="0" r="r" b="b"/>
            <a:pathLst>
              <a:path w="20137" h="21503" extrusionOk="0">
                <a:moveTo>
                  <a:pt x="416" y="0"/>
                </a:moveTo>
                <a:cubicBezTo>
                  <a:pt x="335" y="-5"/>
                  <a:pt x="251" y="80"/>
                  <a:pt x="231" y="257"/>
                </a:cubicBezTo>
                <a:cubicBezTo>
                  <a:pt x="-731" y="8987"/>
                  <a:pt x="1405" y="13435"/>
                  <a:pt x="5045" y="16425"/>
                </a:cubicBezTo>
                <a:cubicBezTo>
                  <a:pt x="5080" y="16452"/>
                  <a:pt x="5105" y="16515"/>
                  <a:pt x="5105" y="16585"/>
                </a:cubicBezTo>
                <a:cubicBezTo>
                  <a:pt x="5105" y="16762"/>
                  <a:pt x="5105" y="17062"/>
                  <a:pt x="5105" y="17257"/>
                </a:cubicBezTo>
                <a:cubicBezTo>
                  <a:pt x="5105" y="17354"/>
                  <a:pt x="5060" y="17434"/>
                  <a:pt x="5004" y="17434"/>
                </a:cubicBezTo>
                <a:lnTo>
                  <a:pt x="4883" y="17434"/>
                </a:lnTo>
                <a:cubicBezTo>
                  <a:pt x="4828" y="17434"/>
                  <a:pt x="4782" y="17514"/>
                  <a:pt x="4782" y="17611"/>
                </a:cubicBezTo>
                <a:lnTo>
                  <a:pt x="4782" y="21326"/>
                </a:lnTo>
                <a:cubicBezTo>
                  <a:pt x="4782" y="21423"/>
                  <a:pt x="4828" y="21503"/>
                  <a:pt x="4883" y="21503"/>
                </a:cubicBezTo>
                <a:lnTo>
                  <a:pt x="15266" y="21503"/>
                </a:lnTo>
                <a:cubicBezTo>
                  <a:pt x="15321" y="21503"/>
                  <a:pt x="15367" y="21423"/>
                  <a:pt x="15367" y="21326"/>
                </a:cubicBezTo>
                <a:lnTo>
                  <a:pt x="15367" y="17611"/>
                </a:lnTo>
                <a:cubicBezTo>
                  <a:pt x="15367" y="17514"/>
                  <a:pt x="15321" y="17434"/>
                  <a:pt x="15266" y="17434"/>
                </a:cubicBezTo>
                <a:lnTo>
                  <a:pt x="15145" y="17434"/>
                </a:lnTo>
                <a:cubicBezTo>
                  <a:pt x="15089" y="17434"/>
                  <a:pt x="15044" y="17354"/>
                  <a:pt x="15044" y="17257"/>
                </a:cubicBezTo>
                <a:cubicBezTo>
                  <a:pt x="15044" y="17062"/>
                  <a:pt x="15044" y="16753"/>
                  <a:pt x="15039" y="16585"/>
                </a:cubicBezTo>
                <a:cubicBezTo>
                  <a:pt x="15039" y="16515"/>
                  <a:pt x="15064" y="16452"/>
                  <a:pt x="15099" y="16417"/>
                </a:cubicBezTo>
                <a:cubicBezTo>
                  <a:pt x="18734" y="13427"/>
                  <a:pt x="20869" y="8979"/>
                  <a:pt x="19907" y="257"/>
                </a:cubicBezTo>
                <a:cubicBezTo>
                  <a:pt x="19867" y="-97"/>
                  <a:pt x="19580" y="-80"/>
                  <a:pt x="19550" y="273"/>
                </a:cubicBezTo>
                <a:cubicBezTo>
                  <a:pt x="18931" y="8367"/>
                  <a:pt x="14766" y="9385"/>
                  <a:pt x="13724" y="9509"/>
                </a:cubicBezTo>
                <a:cubicBezTo>
                  <a:pt x="13603" y="9527"/>
                  <a:pt x="13488" y="9447"/>
                  <a:pt x="13408" y="9288"/>
                </a:cubicBezTo>
                <a:cubicBezTo>
                  <a:pt x="12778" y="8102"/>
                  <a:pt x="12003" y="7245"/>
                  <a:pt x="11142" y="6847"/>
                </a:cubicBezTo>
                <a:cubicBezTo>
                  <a:pt x="11092" y="6820"/>
                  <a:pt x="11056" y="6739"/>
                  <a:pt x="11056" y="6651"/>
                </a:cubicBezTo>
                <a:lnTo>
                  <a:pt x="11056" y="6076"/>
                </a:lnTo>
                <a:cubicBezTo>
                  <a:pt x="11056" y="5978"/>
                  <a:pt x="11016" y="5900"/>
                  <a:pt x="10966" y="5882"/>
                </a:cubicBezTo>
                <a:cubicBezTo>
                  <a:pt x="10674" y="5776"/>
                  <a:pt x="10371" y="5730"/>
                  <a:pt x="10069" y="5730"/>
                </a:cubicBezTo>
                <a:cubicBezTo>
                  <a:pt x="9767" y="5730"/>
                  <a:pt x="9466" y="5785"/>
                  <a:pt x="9174" y="5882"/>
                </a:cubicBezTo>
                <a:cubicBezTo>
                  <a:pt x="9118" y="5900"/>
                  <a:pt x="9082" y="5987"/>
                  <a:pt x="9082" y="6076"/>
                </a:cubicBezTo>
                <a:lnTo>
                  <a:pt x="9082" y="6651"/>
                </a:lnTo>
                <a:cubicBezTo>
                  <a:pt x="9082" y="6739"/>
                  <a:pt x="9048" y="6820"/>
                  <a:pt x="8998" y="6847"/>
                </a:cubicBezTo>
                <a:cubicBezTo>
                  <a:pt x="8137" y="7245"/>
                  <a:pt x="7361" y="8094"/>
                  <a:pt x="6732" y="9288"/>
                </a:cubicBezTo>
                <a:cubicBezTo>
                  <a:pt x="6651" y="9438"/>
                  <a:pt x="6535" y="9527"/>
                  <a:pt x="6414" y="9509"/>
                </a:cubicBezTo>
                <a:cubicBezTo>
                  <a:pt x="5372" y="9385"/>
                  <a:pt x="1209" y="8367"/>
                  <a:pt x="589" y="273"/>
                </a:cubicBezTo>
                <a:cubicBezTo>
                  <a:pt x="577" y="96"/>
                  <a:pt x="497" y="4"/>
                  <a:pt x="416" y="0"/>
                </a:cubicBezTo>
                <a:close/>
              </a:path>
            </a:pathLst>
          </a:custGeom>
          <a:gradFill>
            <a:gsLst>
              <a:gs pos="0">
                <a:srgbClr val="FF00F7"/>
              </a:gs>
              <a:gs pos="100000">
                <a:srgbClr val="00E8FF"/>
              </a:gs>
            </a:gsLst>
            <a:lin ang="3965999"/>
          </a:gradFill>
          <a:ln w="12700">
            <a:miter lim="400000"/>
          </a:ln>
          <a:effectLst>
            <a:outerShdw blurRad="101600" dist="52189" dir="5400000" rotWithShape="0">
              <a:srgbClr val="000000">
                <a:alpha val="50000"/>
              </a:srgbClr>
            </a:outerShdw>
          </a:effectLst>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477" name="Cowboyhut"/>
          <p:cNvSpPr/>
          <p:nvPr/>
        </p:nvSpPr>
        <p:spPr>
          <a:xfrm>
            <a:off x="6782784" y="9436232"/>
            <a:ext cx="2493296" cy="1121626"/>
          </a:xfrm>
          <a:custGeom>
            <a:avLst/>
            <a:gdLst/>
            <a:ahLst/>
            <a:cxnLst>
              <a:cxn ang="0">
                <a:pos x="wd2" y="hd2"/>
              </a:cxn>
              <a:cxn ang="5400000">
                <a:pos x="wd2" y="hd2"/>
              </a:cxn>
              <a:cxn ang="10800000">
                <a:pos x="wd2" y="hd2"/>
              </a:cxn>
              <a:cxn ang="16200000">
                <a:pos x="wd2" y="hd2"/>
              </a:cxn>
            </a:cxnLst>
            <a:rect l="0" t="0" r="r" b="b"/>
            <a:pathLst>
              <a:path w="21533" h="21518" extrusionOk="0">
                <a:moveTo>
                  <a:pt x="12340" y="7"/>
                </a:moveTo>
                <a:cubicBezTo>
                  <a:pt x="12212" y="37"/>
                  <a:pt x="12087" y="159"/>
                  <a:pt x="11986" y="374"/>
                </a:cubicBezTo>
                <a:cubicBezTo>
                  <a:pt x="11700" y="974"/>
                  <a:pt x="11285" y="1558"/>
                  <a:pt x="10767" y="1558"/>
                </a:cubicBezTo>
                <a:cubicBezTo>
                  <a:pt x="10302" y="1558"/>
                  <a:pt x="9924" y="1093"/>
                  <a:pt x="9643" y="565"/>
                </a:cubicBezTo>
                <a:cubicBezTo>
                  <a:pt x="9298" y="-82"/>
                  <a:pt x="8780" y="72"/>
                  <a:pt x="8515" y="888"/>
                </a:cubicBezTo>
                <a:lnTo>
                  <a:pt x="7259" y="4772"/>
                </a:lnTo>
                <a:cubicBezTo>
                  <a:pt x="6913" y="5827"/>
                  <a:pt x="6660" y="7013"/>
                  <a:pt x="6503" y="8271"/>
                </a:cubicBezTo>
                <a:lnTo>
                  <a:pt x="5370" y="16738"/>
                </a:lnTo>
                <a:cubicBezTo>
                  <a:pt x="5354" y="16858"/>
                  <a:pt x="5369" y="16987"/>
                  <a:pt x="5407" y="17082"/>
                </a:cubicBezTo>
                <a:cubicBezTo>
                  <a:pt x="6756" y="20079"/>
                  <a:pt x="8343" y="19840"/>
                  <a:pt x="10767" y="19840"/>
                </a:cubicBezTo>
                <a:cubicBezTo>
                  <a:pt x="13168" y="19840"/>
                  <a:pt x="14770" y="20091"/>
                  <a:pt x="16124" y="17082"/>
                </a:cubicBezTo>
                <a:cubicBezTo>
                  <a:pt x="16162" y="16999"/>
                  <a:pt x="16179" y="16858"/>
                  <a:pt x="16163" y="16738"/>
                </a:cubicBezTo>
                <a:lnTo>
                  <a:pt x="15030" y="8271"/>
                </a:lnTo>
                <a:cubicBezTo>
                  <a:pt x="14873" y="7013"/>
                  <a:pt x="14620" y="5827"/>
                  <a:pt x="14274" y="4772"/>
                </a:cubicBezTo>
                <a:lnTo>
                  <a:pt x="12913" y="577"/>
                </a:lnTo>
                <a:cubicBezTo>
                  <a:pt x="12775" y="157"/>
                  <a:pt x="12553" y="-43"/>
                  <a:pt x="12340" y="7"/>
                </a:cubicBezTo>
                <a:close/>
                <a:moveTo>
                  <a:pt x="2090" y="12804"/>
                </a:moveTo>
                <a:cubicBezTo>
                  <a:pt x="954" y="12688"/>
                  <a:pt x="-24" y="13959"/>
                  <a:pt x="0" y="15921"/>
                </a:cubicBezTo>
                <a:cubicBezTo>
                  <a:pt x="43" y="19410"/>
                  <a:pt x="2120" y="21518"/>
                  <a:pt x="4845" y="21518"/>
                </a:cubicBezTo>
                <a:cubicBezTo>
                  <a:pt x="7571" y="21518"/>
                  <a:pt x="13966" y="21518"/>
                  <a:pt x="16686" y="21518"/>
                </a:cubicBezTo>
                <a:cubicBezTo>
                  <a:pt x="19406" y="21518"/>
                  <a:pt x="21490" y="19410"/>
                  <a:pt x="21533" y="15921"/>
                </a:cubicBezTo>
                <a:cubicBezTo>
                  <a:pt x="21576" y="12433"/>
                  <a:pt x="18456" y="11126"/>
                  <a:pt x="16902" y="15921"/>
                </a:cubicBezTo>
                <a:cubicBezTo>
                  <a:pt x="15353" y="20716"/>
                  <a:pt x="13605" y="20417"/>
                  <a:pt x="10767" y="20417"/>
                </a:cubicBezTo>
                <a:cubicBezTo>
                  <a:pt x="7928" y="20417"/>
                  <a:pt x="6184" y="20716"/>
                  <a:pt x="4630" y="15921"/>
                </a:cubicBezTo>
                <a:cubicBezTo>
                  <a:pt x="3952" y="13823"/>
                  <a:pt x="2973" y="12895"/>
                  <a:pt x="2090" y="12804"/>
                </a:cubicBezTo>
                <a:close/>
              </a:path>
            </a:pathLst>
          </a:custGeom>
          <a:gradFill>
            <a:gsLst>
              <a:gs pos="0">
                <a:srgbClr val="FF00F7"/>
              </a:gs>
              <a:gs pos="100000">
                <a:srgbClr val="00E8FF"/>
              </a:gs>
            </a:gsLst>
            <a:lin ang="3965999"/>
          </a:gradFill>
          <a:ln w="12700">
            <a:miter lim="400000"/>
          </a:ln>
          <a:effectLst>
            <a:outerShdw blurRad="101600" dist="52189" dir="5400000" rotWithShape="0">
              <a:srgbClr val="000000">
                <a:alpha val="50000"/>
              </a:srgbClr>
            </a:outerShdw>
          </a:effectLst>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478" name="Stefan Jank"/>
          <p:cNvSpPr txBox="1"/>
          <p:nvPr/>
        </p:nvSpPr>
        <p:spPr>
          <a:xfrm>
            <a:off x="2736260" y="11342740"/>
            <a:ext cx="2261210" cy="62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3400">
                <a:solidFill>
                  <a:srgbClr val="D5D5D5"/>
                </a:solidFill>
                <a:latin typeface="Fira Sans ExtraLight"/>
                <a:ea typeface="Fira Sans ExtraLight"/>
                <a:cs typeface="Fira Sans ExtraLight"/>
                <a:sym typeface="Fira Sans ExtraLight"/>
              </a:defRPr>
            </a:lvl1pPr>
          </a:lstStyle>
          <a:p>
            <a:r>
              <a:t>Stefan Jank</a:t>
            </a:r>
          </a:p>
        </p:txBody>
      </p:sp>
      <p:sp>
        <p:nvSpPr>
          <p:cNvPr id="479" name="Hans Reimann"/>
          <p:cNvSpPr txBox="1"/>
          <p:nvPr/>
        </p:nvSpPr>
        <p:spPr>
          <a:xfrm>
            <a:off x="10742295" y="11342740"/>
            <a:ext cx="2899411" cy="62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3400">
                <a:solidFill>
                  <a:srgbClr val="D5D5D5"/>
                </a:solidFill>
                <a:latin typeface="Fira Sans ExtraLight"/>
                <a:ea typeface="Fira Sans ExtraLight"/>
                <a:cs typeface="Fira Sans ExtraLight"/>
                <a:sym typeface="Fira Sans ExtraLight"/>
              </a:defRPr>
            </a:lvl1pPr>
          </a:lstStyle>
          <a:p>
            <a:r>
              <a:t>Hans Reimann</a:t>
            </a:r>
          </a:p>
        </p:txBody>
      </p:sp>
      <p:sp>
        <p:nvSpPr>
          <p:cNvPr id="480" name="Chris Dohrmann"/>
          <p:cNvSpPr txBox="1"/>
          <p:nvPr/>
        </p:nvSpPr>
        <p:spPr>
          <a:xfrm>
            <a:off x="18905505" y="11342740"/>
            <a:ext cx="3223261" cy="62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3400">
                <a:solidFill>
                  <a:srgbClr val="D5D5D5"/>
                </a:solidFill>
                <a:latin typeface="Fira Sans ExtraLight"/>
                <a:ea typeface="Fira Sans ExtraLight"/>
                <a:cs typeface="Fira Sans ExtraLight"/>
                <a:sym typeface="Fira Sans ExtraLight"/>
              </a:defRPr>
            </a:lvl1pPr>
          </a:lstStyle>
          <a:p>
            <a:r>
              <a:t>Chris Dohrmann</a:t>
            </a:r>
          </a:p>
        </p:txBody>
      </p:sp>
      <p:sp>
        <p:nvSpPr>
          <p:cNvPr id="481" name="Marc Beilcke"/>
          <p:cNvSpPr txBox="1"/>
          <p:nvPr/>
        </p:nvSpPr>
        <p:spPr>
          <a:xfrm>
            <a:off x="15102842" y="11342740"/>
            <a:ext cx="2503451" cy="62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3400">
                <a:solidFill>
                  <a:srgbClr val="D5D5D5"/>
                </a:solidFill>
                <a:latin typeface="Fira Sans ExtraLight"/>
                <a:ea typeface="Fira Sans ExtraLight"/>
                <a:cs typeface="Fira Sans ExtraLight"/>
                <a:sym typeface="Fira Sans ExtraLight"/>
              </a:defRPr>
            </a:lvl1pPr>
          </a:lstStyle>
          <a:p>
            <a:r>
              <a:t>Marc Beilcke</a:t>
            </a:r>
          </a:p>
        </p:txBody>
      </p:sp>
      <p:sp>
        <p:nvSpPr>
          <p:cNvPr id="482" name="Sonja Borski"/>
          <p:cNvSpPr txBox="1"/>
          <p:nvPr/>
        </p:nvSpPr>
        <p:spPr>
          <a:xfrm>
            <a:off x="6786775" y="11342740"/>
            <a:ext cx="2485315" cy="62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3400">
                <a:solidFill>
                  <a:srgbClr val="D5D5D5"/>
                </a:solidFill>
                <a:latin typeface="Fira Sans ExtraLight"/>
                <a:ea typeface="Fira Sans ExtraLight"/>
                <a:cs typeface="Fira Sans ExtraLight"/>
                <a:sym typeface="Fira Sans ExtraLight"/>
              </a:defRPr>
            </a:lvl1pPr>
          </a:lstStyle>
          <a:p>
            <a:r>
              <a:t>Sonja Borski</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84" name="Rechteck"/>
          <p:cNvSpPr/>
          <p:nvPr/>
        </p:nvSpPr>
        <p:spPr>
          <a:xfrm>
            <a:off x="2758368" y="5551341"/>
            <a:ext cx="18867264" cy="2613318"/>
          </a:xfrm>
          <a:prstGeom prst="rect">
            <a:avLst/>
          </a:prstGeom>
          <a:ln w="50800">
            <a:solidFill>
              <a:srgbClr val="D5D5D5"/>
            </a:solidFill>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485" name="Vernetzung"/>
          <p:cNvSpPr txBox="1"/>
          <p:nvPr/>
        </p:nvSpPr>
        <p:spPr>
          <a:xfrm>
            <a:off x="8112524" y="5772149"/>
            <a:ext cx="8158951" cy="2171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1900">
                <a:solidFill>
                  <a:srgbClr val="D5D5D5"/>
                </a:solidFill>
                <a:latin typeface="Avenir Next Demi Bold"/>
                <a:ea typeface="Avenir Next Demi Bold"/>
                <a:cs typeface="Avenir Next Demi Bold"/>
                <a:sym typeface="Avenir Next Demi Bold"/>
              </a:defRPr>
            </a:lvl1pPr>
          </a:lstStyle>
          <a:p>
            <a:r>
              <a:t>Vernetzung</a:t>
            </a:r>
          </a:p>
        </p:txBody>
      </p:sp>
      <p:sp>
        <p:nvSpPr>
          <p:cNvPr id="486" name="Rechteck"/>
          <p:cNvSpPr/>
          <p:nvPr/>
        </p:nvSpPr>
        <p:spPr>
          <a:xfrm>
            <a:off x="8058871" y="5399227"/>
            <a:ext cx="8158950" cy="305102"/>
          </a:xfrm>
          <a:prstGeom prst="rect">
            <a:avLst/>
          </a:prstGeom>
          <a:gradFill>
            <a:gsLst>
              <a:gs pos="0">
                <a:srgbClr val="00E8FF"/>
              </a:gs>
              <a:gs pos="100000">
                <a:srgbClr val="FF00F7"/>
              </a:gs>
            </a:gsLst>
            <a:lin ang="3965999"/>
          </a:gradFill>
          <a:ln w="12700">
            <a:miter lim="400000"/>
          </a:ln>
        </p:spPr>
        <p:txBody>
          <a:bodyPr lIns="50800" tIns="50800" rIns="50800" bIns="50800" anchor="ctr"/>
          <a:lstStyle/>
          <a:p>
            <a:pPr algn="ctr" defTabSz="457200">
              <a:lnSpc>
                <a:spcPct val="100000"/>
              </a:lnSpc>
              <a:spcBef>
                <a:spcPts val="0"/>
              </a:spcBef>
              <a:defRPr sz="3200">
                <a:latin typeface="Avenir Next Medium"/>
                <a:ea typeface="Avenir Next Medium"/>
                <a:cs typeface="Avenir Next Medium"/>
                <a:sym typeface="Avenir Next Medium"/>
              </a:defRPr>
            </a:pPr>
            <a:endParaRPr/>
          </a:p>
        </p:txBody>
      </p:sp>
      <p:sp>
        <p:nvSpPr>
          <p:cNvPr id="487" name="Rechteck"/>
          <p:cNvSpPr/>
          <p:nvPr/>
        </p:nvSpPr>
        <p:spPr>
          <a:xfrm>
            <a:off x="0" y="11840591"/>
            <a:ext cx="24384000" cy="1875409"/>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488" name="E-Mail"/>
          <p:cNvSpPr txBox="1"/>
          <p:nvPr/>
        </p:nvSpPr>
        <p:spPr>
          <a:xfrm>
            <a:off x="3607722" y="11342740"/>
            <a:ext cx="1294410" cy="62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3400">
                <a:solidFill>
                  <a:srgbClr val="D5D5D5"/>
                </a:solidFill>
                <a:latin typeface="Fira Sans ExtraLight"/>
                <a:ea typeface="Fira Sans ExtraLight"/>
                <a:cs typeface="Fira Sans ExtraLight"/>
                <a:sym typeface="Fira Sans ExtraLight"/>
              </a:defRPr>
            </a:lvl1pPr>
          </a:lstStyle>
          <a:p>
            <a:r>
              <a:t>E-Mail</a:t>
            </a:r>
          </a:p>
        </p:txBody>
      </p:sp>
      <p:sp>
        <p:nvSpPr>
          <p:cNvPr id="489" name="Moodle"/>
          <p:cNvSpPr txBox="1"/>
          <p:nvPr/>
        </p:nvSpPr>
        <p:spPr>
          <a:xfrm>
            <a:off x="11667878" y="11342740"/>
            <a:ext cx="1535786" cy="62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3400">
                <a:solidFill>
                  <a:srgbClr val="D5D5D5"/>
                </a:solidFill>
                <a:latin typeface="Fira Sans ExtraLight"/>
                <a:ea typeface="Fira Sans ExtraLight"/>
                <a:cs typeface="Fira Sans ExtraLight"/>
                <a:sym typeface="Fira Sans ExtraLight"/>
              </a:defRPr>
            </a:lvl1pPr>
          </a:lstStyle>
          <a:p>
            <a:r>
              <a:t>Moodle</a:t>
            </a:r>
          </a:p>
        </p:txBody>
      </p:sp>
      <p:sp>
        <p:nvSpPr>
          <p:cNvPr id="490" name="Umfrage"/>
          <p:cNvSpPr txBox="1"/>
          <p:nvPr/>
        </p:nvSpPr>
        <p:spPr>
          <a:xfrm>
            <a:off x="19517249" y="11342740"/>
            <a:ext cx="1708075" cy="62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3400">
                <a:solidFill>
                  <a:srgbClr val="D5D5D5"/>
                </a:solidFill>
                <a:latin typeface="Fira Sans ExtraLight"/>
                <a:ea typeface="Fira Sans ExtraLight"/>
                <a:cs typeface="Fira Sans ExtraLight"/>
                <a:sym typeface="Fira Sans ExtraLight"/>
              </a:defRPr>
            </a:lvl1pPr>
          </a:lstStyle>
          <a:p>
            <a:r>
              <a:t>Umfrage</a:t>
            </a:r>
          </a:p>
        </p:txBody>
      </p:sp>
      <p:sp>
        <p:nvSpPr>
          <p:cNvPr id="491" name="Webseite"/>
          <p:cNvSpPr txBox="1"/>
          <p:nvPr/>
        </p:nvSpPr>
        <p:spPr>
          <a:xfrm>
            <a:off x="15607083" y="11342740"/>
            <a:ext cx="1850569" cy="62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3400">
                <a:solidFill>
                  <a:srgbClr val="D5D5D5"/>
                </a:solidFill>
                <a:latin typeface="Fira Sans ExtraLight"/>
                <a:ea typeface="Fira Sans ExtraLight"/>
                <a:cs typeface="Fira Sans ExtraLight"/>
                <a:sym typeface="Fira Sans ExtraLight"/>
              </a:defRPr>
            </a:lvl1pPr>
          </a:lstStyle>
          <a:p>
            <a:r>
              <a:t>Webseite</a:t>
            </a:r>
          </a:p>
        </p:txBody>
      </p:sp>
      <p:sp>
        <p:nvSpPr>
          <p:cNvPr id="492" name="Mailingliste"/>
          <p:cNvSpPr txBox="1"/>
          <p:nvPr/>
        </p:nvSpPr>
        <p:spPr>
          <a:xfrm>
            <a:off x="7041018" y="11342740"/>
            <a:ext cx="2299640" cy="62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3400">
                <a:solidFill>
                  <a:srgbClr val="D5D5D5"/>
                </a:solidFill>
                <a:latin typeface="Fira Sans ExtraLight"/>
                <a:ea typeface="Fira Sans ExtraLight"/>
                <a:cs typeface="Fira Sans ExtraLight"/>
                <a:sym typeface="Fira Sans ExtraLight"/>
              </a:defRPr>
            </a:lvl1pPr>
          </a:lstStyle>
          <a:p>
            <a:r>
              <a:t>Mailingliste</a:t>
            </a:r>
          </a:p>
        </p:txBody>
      </p:sp>
      <p:sp>
        <p:nvSpPr>
          <p:cNvPr id="493" name="Post"/>
          <p:cNvSpPr/>
          <p:nvPr/>
        </p:nvSpPr>
        <p:spPr>
          <a:xfrm>
            <a:off x="3312529" y="9572177"/>
            <a:ext cx="1884795" cy="1191489"/>
          </a:xfrm>
          <a:custGeom>
            <a:avLst/>
            <a:gdLst/>
            <a:ahLst/>
            <a:cxnLst>
              <a:cxn ang="0">
                <a:pos x="wd2" y="hd2"/>
              </a:cxn>
              <a:cxn ang="5400000">
                <a:pos x="wd2" y="hd2"/>
              </a:cxn>
              <a:cxn ang="10800000">
                <a:pos x="wd2" y="hd2"/>
              </a:cxn>
              <a:cxn ang="16200000">
                <a:pos x="wd2" y="hd2"/>
              </a:cxn>
            </a:cxnLst>
            <a:rect l="0" t="0" r="r" b="b"/>
            <a:pathLst>
              <a:path w="21600" h="21600" extrusionOk="0">
                <a:moveTo>
                  <a:pt x="744" y="0"/>
                </a:moveTo>
                <a:lnTo>
                  <a:pt x="10803" y="12213"/>
                </a:lnTo>
                <a:lnTo>
                  <a:pt x="20856" y="0"/>
                </a:lnTo>
                <a:lnTo>
                  <a:pt x="744" y="0"/>
                </a:lnTo>
                <a:close/>
                <a:moveTo>
                  <a:pt x="0" y="157"/>
                </a:moveTo>
                <a:lnTo>
                  <a:pt x="0" y="21418"/>
                </a:lnTo>
                <a:cubicBezTo>
                  <a:pt x="0" y="21518"/>
                  <a:pt x="52" y="21600"/>
                  <a:pt x="115" y="21600"/>
                </a:cubicBezTo>
                <a:lnTo>
                  <a:pt x="21485" y="21600"/>
                </a:lnTo>
                <a:cubicBezTo>
                  <a:pt x="21548" y="21600"/>
                  <a:pt x="21600" y="21518"/>
                  <a:pt x="21600" y="21418"/>
                </a:cubicBezTo>
                <a:lnTo>
                  <a:pt x="21600" y="157"/>
                </a:lnTo>
                <a:lnTo>
                  <a:pt x="10976" y="13181"/>
                </a:lnTo>
                <a:cubicBezTo>
                  <a:pt x="10924" y="13245"/>
                  <a:pt x="10861" y="13272"/>
                  <a:pt x="10797" y="13272"/>
                </a:cubicBezTo>
                <a:cubicBezTo>
                  <a:pt x="10734" y="13272"/>
                  <a:pt x="10669" y="13233"/>
                  <a:pt x="10612" y="13170"/>
                </a:cubicBezTo>
                <a:lnTo>
                  <a:pt x="0" y="157"/>
                </a:lnTo>
                <a:close/>
              </a:path>
            </a:pathLst>
          </a:custGeom>
          <a:gradFill>
            <a:gsLst>
              <a:gs pos="0">
                <a:srgbClr val="00E8FF"/>
              </a:gs>
              <a:gs pos="100000">
                <a:srgbClr val="FF00F7"/>
              </a:gs>
            </a:gsLst>
            <a:lin ang="3965999"/>
          </a:gra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494" name="Checkliste"/>
          <p:cNvSpPr/>
          <p:nvPr/>
        </p:nvSpPr>
        <p:spPr>
          <a:xfrm>
            <a:off x="7657045" y="9456937"/>
            <a:ext cx="1067587" cy="14219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342"/>
                </a:lnTo>
                <a:lnTo>
                  <a:pt x="18478" y="0"/>
                </a:lnTo>
                <a:lnTo>
                  <a:pt x="0" y="0"/>
                </a:lnTo>
                <a:close/>
                <a:moveTo>
                  <a:pt x="2780" y="2106"/>
                </a:moveTo>
                <a:lnTo>
                  <a:pt x="15405" y="2106"/>
                </a:lnTo>
                <a:lnTo>
                  <a:pt x="15405" y="4226"/>
                </a:lnTo>
                <a:lnTo>
                  <a:pt x="2780" y="4226"/>
                </a:lnTo>
                <a:lnTo>
                  <a:pt x="2780" y="2106"/>
                </a:lnTo>
                <a:close/>
                <a:moveTo>
                  <a:pt x="17628" y="2106"/>
                </a:moveTo>
                <a:cubicBezTo>
                  <a:pt x="18408" y="2106"/>
                  <a:pt x="19040" y="2581"/>
                  <a:pt x="19040" y="3166"/>
                </a:cubicBezTo>
                <a:cubicBezTo>
                  <a:pt x="19040" y="3751"/>
                  <a:pt x="18408" y="4226"/>
                  <a:pt x="17628" y="4226"/>
                </a:cubicBezTo>
                <a:cubicBezTo>
                  <a:pt x="16849" y="4226"/>
                  <a:pt x="16217" y="3751"/>
                  <a:pt x="16217" y="3166"/>
                </a:cubicBezTo>
                <a:cubicBezTo>
                  <a:pt x="16217" y="2581"/>
                  <a:pt x="16849" y="2106"/>
                  <a:pt x="17628" y="2106"/>
                </a:cubicBezTo>
                <a:close/>
                <a:moveTo>
                  <a:pt x="2780" y="5160"/>
                </a:moveTo>
                <a:lnTo>
                  <a:pt x="15405" y="5160"/>
                </a:lnTo>
                <a:lnTo>
                  <a:pt x="15405" y="7278"/>
                </a:lnTo>
                <a:lnTo>
                  <a:pt x="2780" y="7278"/>
                </a:lnTo>
                <a:lnTo>
                  <a:pt x="2780" y="5160"/>
                </a:lnTo>
                <a:close/>
                <a:moveTo>
                  <a:pt x="17628" y="5160"/>
                </a:moveTo>
                <a:cubicBezTo>
                  <a:pt x="18408" y="5160"/>
                  <a:pt x="19040" y="5635"/>
                  <a:pt x="19040" y="6220"/>
                </a:cubicBezTo>
                <a:cubicBezTo>
                  <a:pt x="19040" y="6805"/>
                  <a:pt x="18408" y="7278"/>
                  <a:pt x="17628" y="7278"/>
                </a:cubicBezTo>
                <a:cubicBezTo>
                  <a:pt x="16849" y="7278"/>
                  <a:pt x="16217" y="6805"/>
                  <a:pt x="16217" y="6220"/>
                </a:cubicBezTo>
                <a:cubicBezTo>
                  <a:pt x="16217" y="5635"/>
                  <a:pt x="16849" y="5160"/>
                  <a:pt x="17628" y="5160"/>
                </a:cubicBezTo>
                <a:close/>
                <a:moveTo>
                  <a:pt x="2780" y="8213"/>
                </a:moveTo>
                <a:lnTo>
                  <a:pt x="15405" y="8213"/>
                </a:lnTo>
                <a:lnTo>
                  <a:pt x="15405" y="10333"/>
                </a:lnTo>
                <a:lnTo>
                  <a:pt x="2780" y="10333"/>
                </a:lnTo>
                <a:lnTo>
                  <a:pt x="2780" y="8213"/>
                </a:lnTo>
                <a:close/>
                <a:moveTo>
                  <a:pt x="17628" y="8213"/>
                </a:moveTo>
                <a:cubicBezTo>
                  <a:pt x="18408" y="8213"/>
                  <a:pt x="19040" y="8688"/>
                  <a:pt x="19040" y="9273"/>
                </a:cubicBezTo>
                <a:cubicBezTo>
                  <a:pt x="19040" y="9858"/>
                  <a:pt x="18408" y="10333"/>
                  <a:pt x="17628" y="10333"/>
                </a:cubicBezTo>
                <a:cubicBezTo>
                  <a:pt x="16849" y="10333"/>
                  <a:pt x="16217" y="9858"/>
                  <a:pt x="16217" y="9273"/>
                </a:cubicBezTo>
                <a:cubicBezTo>
                  <a:pt x="16217" y="8688"/>
                  <a:pt x="16849" y="8213"/>
                  <a:pt x="17628" y="8213"/>
                </a:cubicBezTo>
                <a:close/>
                <a:moveTo>
                  <a:pt x="18404" y="8667"/>
                </a:moveTo>
                <a:cubicBezTo>
                  <a:pt x="18338" y="8670"/>
                  <a:pt x="18273" y="8694"/>
                  <a:pt x="18226" y="8735"/>
                </a:cubicBezTo>
                <a:lnTo>
                  <a:pt x="17325" y="9511"/>
                </a:lnTo>
                <a:lnTo>
                  <a:pt x="17026" y="9271"/>
                </a:lnTo>
                <a:cubicBezTo>
                  <a:pt x="16928" y="9193"/>
                  <a:pt x="16764" y="9189"/>
                  <a:pt x="16660" y="9263"/>
                </a:cubicBezTo>
                <a:cubicBezTo>
                  <a:pt x="16555" y="9336"/>
                  <a:pt x="16548" y="9459"/>
                  <a:pt x="16646" y="9538"/>
                </a:cubicBezTo>
                <a:lnTo>
                  <a:pt x="17143" y="9934"/>
                </a:lnTo>
                <a:cubicBezTo>
                  <a:pt x="17192" y="9974"/>
                  <a:pt x="17260" y="9997"/>
                  <a:pt x="17332" y="9997"/>
                </a:cubicBezTo>
                <a:cubicBezTo>
                  <a:pt x="17333" y="9997"/>
                  <a:pt x="17337" y="9997"/>
                  <a:pt x="17338" y="9997"/>
                </a:cubicBezTo>
                <a:cubicBezTo>
                  <a:pt x="17412" y="9996"/>
                  <a:pt x="17479" y="9971"/>
                  <a:pt x="17527" y="9929"/>
                </a:cubicBezTo>
                <a:lnTo>
                  <a:pt x="18617" y="8989"/>
                </a:lnTo>
                <a:cubicBezTo>
                  <a:pt x="18711" y="8908"/>
                  <a:pt x="18701" y="8785"/>
                  <a:pt x="18593" y="8714"/>
                </a:cubicBezTo>
                <a:cubicBezTo>
                  <a:pt x="18539" y="8679"/>
                  <a:pt x="18470" y="8664"/>
                  <a:pt x="18404" y="8667"/>
                </a:cubicBezTo>
                <a:close/>
                <a:moveTo>
                  <a:pt x="2780" y="11266"/>
                </a:moveTo>
                <a:lnTo>
                  <a:pt x="15405" y="11266"/>
                </a:lnTo>
                <a:lnTo>
                  <a:pt x="15405" y="13385"/>
                </a:lnTo>
                <a:lnTo>
                  <a:pt x="2780" y="13385"/>
                </a:lnTo>
                <a:lnTo>
                  <a:pt x="2780" y="11266"/>
                </a:lnTo>
                <a:close/>
                <a:moveTo>
                  <a:pt x="17628" y="11266"/>
                </a:moveTo>
                <a:cubicBezTo>
                  <a:pt x="18408" y="11266"/>
                  <a:pt x="19040" y="11740"/>
                  <a:pt x="19040" y="12325"/>
                </a:cubicBezTo>
                <a:cubicBezTo>
                  <a:pt x="19040" y="12911"/>
                  <a:pt x="18408" y="13385"/>
                  <a:pt x="17628" y="13385"/>
                </a:cubicBezTo>
                <a:cubicBezTo>
                  <a:pt x="16849" y="13385"/>
                  <a:pt x="16217" y="12911"/>
                  <a:pt x="16217" y="12325"/>
                </a:cubicBezTo>
                <a:cubicBezTo>
                  <a:pt x="16217" y="11740"/>
                  <a:pt x="16849" y="11266"/>
                  <a:pt x="17628" y="11266"/>
                </a:cubicBezTo>
                <a:close/>
                <a:moveTo>
                  <a:pt x="2780" y="14320"/>
                </a:moveTo>
                <a:lnTo>
                  <a:pt x="15405" y="14320"/>
                </a:lnTo>
                <a:lnTo>
                  <a:pt x="15405" y="16440"/>
                </a:lnTo>
                <a:lnTo>
                  <a:pt x="2780" y="16440"/>
                </a:lnTo>
                <a:lnTo>
                  <a:pt x="2780" y="14320"/>
                </a:lnTo>
                <a:close/>
                <a:moveTo>
                  <a:pt x="17628" y="14320"/>
                </a:moveTo>
                <a:cubicBezTo>
                  <a:pt x="18408" y="14320"/>
                  <a:pt x="19040" y="14795"/>
                  <a:pt x="19040" y="15380"/>
                </a:cubicBezTo>
                <a:cubicBezTo>
                  <a:pt x="19040" y="15965"/>
                  <a:pt x="18408" y="16440"/>
                  <a:pt x="17628" y="16440"/>
                </a:cubicBezTo>
                <a:cubicBezTo>
                  <a:pt x="16849" y="16440"/>
                  <a:pt x="16217" y="15965"/>
                  <a:pt x="16217" y="15380"/>
                </a:cubicBezTo>
                <a:cubicBezTo>
                  <a:pt x="16217" y="14795"/>
                  <a:pt x="16849" y="14320"/>
                  <a:pt x="17628" y="14320"/>
                </a:cubicBezTo>
                <a:close/>
                <a:moveTo>
                  <a:pt x="2780" y="17373"/>
                </a:moveTo>
                <a:lnTo>
                  <a:pt x="15405" y="17373"/>
                </a:lnTo>
                <a:lnTo>
                  <a:pt x="15405" y="19492"/>
                </a:lnTo>
                <a:lnTo>
                  <a:pt x="2780" y="19492"/>
                </a:lnTo>
                <a:lnTo>
                  <a:pt x="2780" y="17373"/>
                </a:lnTo>
                <a:close/>
                <a:moveTo>
                  <a:pt x="17628" y="17373"/>
                </a:moveTo>
                <a:cubicBezTo>
                  <a:pt x="18408" y="17373"/>
                  <a:pt x="19040" y="17847"/>
                  <a:pt x="19040" y="18433"/>
                </a:cubicBezTo>
                <a:cubicBezTo>
                  <a:pt x="19040" y="19018"/>
                  <a:pt x="18408" y="19492"/>
                  <a:pt x="17628" y="19492"/>
                </a:cubicBezTo>
                <a:cubicBezTo>
                  <a:pt x="16849" y="19492"/>
                  <a:pt x="16217" y="19018"/>
                  <a:pt x="16217" y="18433"/>
                </a:cubicBezTo>
                <a:cubicBezTo>
                  <a:pt x="16217" y="17847"/>
                  <a:pt x="16849" y="17373"/>
                  <a:pt x="17628" y="17373"/>
                </a:cubicBezTo>
                <a:close/>
              </a:path>
            </a:pathLst>
          </a:custGeom>
          <a:gradFill>
            <a:gsLst>
              <a:gs pos="0">
                <a:srgbClr val="00E8FF"/>
              </a:gs>
              <a:gs pos="100000">
                <a:srgbClr val="FF00F7"/>
              </a:gs>
            </a:gsLst>
            <a:lin ang="3900000"/>
          </a:gra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495" name="Meetwoch_Moodle-Icon.png" descr="Meetwoch_Moodle-Icon.png"/>
          <p:cNvPicPr>
            <a:picLocks noChangeAspect="1"/>
          </p:cNvPicPr>
          <p:nvPr/>
        </p:nvPicPr>
        <p:blipFill>
          <a:blip r:embed="rId2"/>
          <a:stretch>
            <a:fillRect/>
          </a:stretch>
        </p:blipFill>
        <p:spPr>
          <a:xfrm>
            <a:off x="10955274" y="9336071"/>
            <a:ext cx="2514601" cy="1663701"/>
          </a:xfrm>
          <a:prstGeom prst="rect">
            <a:avLst/>
          </a:prstGeom>
          <a:ln w="12700">
            <a:miter lim="400000"/>
          </a:ln>
        </p:spPr>
      </p:pic>
      <p:sp>
        <p:nvSpPr>
          <p:cNvPr id="496" name="Welt"/>
          <p:cNvSpPr/>
          <p:nvPr/>
        </p:nvSpPr>
        <p:spPr>
          <a:xfrm>
            <a:off x="15700517" y="9336071"/>
            <a:ext cx="1663701" cy="1663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1993" y="938"/>
                </a:moveTo>
                <a:cubicBezTo>
                  <a:pt x="14122" y="1194"/>
                  <a:pt x="16044" y="2125"/>
                  <a:pt x="17542" y="3512"/>
                </a:cubicBezTo>
                <a:cubicBezTo>
                  <a:pt x="16898" y="4108"/>
                  <a:pt x="16188" y="4611"/>
                  <a:pt x="15429" y="5012"/>
                </a:cubicBezTo>
                <a:cubicBezTo>
                  <a:pt x="15343" y="4850"/>
                  <a:pt x="15255" y="4689"/>
                  <a:pt x="15162" y="4531"/>
                </a:cubicBezTo>
                <a:cubicBezTo>
                  <a:pt x="14347" y="3140"/>
                  <a:pt x="13267" y="1918"/>
                  <a:pt x="11993" y="938"/>
                </a:cubicBezTo>
                <a:close/>
                <a:moveTo>
                  <a:pt x="9560" y="943"/>
                </a:moveTo>
                <a:cubicBezTo>
                  <a:pt x="8289" y="1922"/>
                  <a:pt x="7211" y="3142"/>
                  <a:pt x="6397" y="4531"/>
                </a:cubicBezTo>
                <a:cubicBezTo>
                  <a:pt x="6308" y="4684"/>
                  <a:pt x="6222" y="4839"/>
                  <a:pt x="6139" y="4995"/>
                </a:cubicBezTo>
                <a:cubicBezTo>
                  <a:pt x="5392" y="4597"/>
                  <a:pt x="4693" y="4100"/>
                  <a:pt x="4058" y="3512"/>
                </a:cubicBezTo>
                <a:cubicBezTo>
                  <a:pt x="5545" y="2136"/>
                  <a:pt x="7450" y="1207"/>
                  <a:pt x="9560" y="943"/>
                </a:cubicBezTo>
                <a:close/>
                <a:moveTo>
                  <a:pt x="10366" y="1421"/>
                </a:moveTo>
                <a:lnTo>
                  <a:pt x="10366" y="6141"/>
                </a:lnTo>
                <a:cubicBezTo>
                  <a:pt x="9165" y="6090"/>
                  <a:pt x="8002" y="5827"/>
                  <a:pt x="6920" y="5368"/>
                </a:cubicBezTo>
                <a:cubicBezTo>
                  <a:pt x="6992" y="5234"/>
                  <a:pt x="7066" y="5100"/>
                  <a:pt x="7143" y="4968"/>
                </a:cubicBezTo>
                <a:cubicBezTo>
                  <a:pt x="7960" y="3575"/>
                  <a:pt x="9062" y="2365"/>
                  <a:pt x="10366" y="1421"/>
                </a:cubicBezTo>
                <a:close/>
                <a:moveTo>
                  <a:pt x="11234" y="1451"/>
                </a:moveTo>
                <a:cubicBezTo>
                  <a:pt x="12520" y="2391"/>
                  <a:pt x="13607" y="3589"/>
                  <a:pt x="14415" y="4968"/>
                </a:cubicBezTo>
                <a:cubicBezTo>
                  <a:pt x="14495" y="5104"/>
                  <a:pt x="14572" y="5244"/>
                  <a:pt x="14646" y="5383"/>
                </a:cubicBezTo>
                <a:cubicBezTo>
                  <a:pt x="13574" y="5833"/>
                  <a:pt x="12424" y="6090"/>
                  <a:pt x="11234" y="6141"/>
                </a:cubicBezTo>
                <a:lnTo>
                  <a:pt x="11234" y="1451"/>
                </a:lnTo>
                <a:close/>
                <a:moveTo>
                  <a:pt x="3448" y="4128"/>
                </a:moveTo>
                <a:cubicBezTo>
                  <a:pt x="4152" y="4783"/>
                  <a:pt x="4928" y="5335"/>
                  <a:pt x="5759" y="5775"/>
                </a:cubicBezTo>
                <a:cubicBezTo>
                  <a:pt x="5120" y="7219"/>
                  <a:pt x="4759" y="8779"/>
                  <a:pt x="4701" y="10368"/>
                </a:cubicBezTo>
                <a:lnTo>
                  <a:pt x="876" y="10368"/>
                </a:lnTo>
                <a:cubicBezTo>
                  <a:pt x="979" y="7972"/>
                  <a:pt x="1935" y="5793"/>
                  <a:pt x="3448" y="4128"/>
                </a:cubicBezTo>
                <a:close/>
                <a:moveTo>
                  <a:pt x="18152" y="4128"/>
                </a:moveTo>
                <a:cubicBezTo>
                  <a:pt x="19665" y="5793"/>
                  <a:pt x="20621" y="7972"/>
                  <a:pt x="20724" y="10368"/>
                </a:cubicBezTo>
                <a:lnTo>
                  <a:pt x="16858" y="10368"/>
                </a:lnTo>
                <a:cubicBezTo>
                  <a:pt x="16800" y="8785"/>
                  <a:pt x="16441" y="7231"/>
                  <a:pt x="15807" y="5792"/>
                </a:cubicBezTo>
                <a:cubicBezTo>
                  <a:pt x="16650" y="5349"/>
                  <a:pt x="17439" y="4792"/>
                  <a:pt x="18152" y="4128"/>
                </a:cubicBezTo>
                <a:close/>
                <a:moveTo>
                  <a:pt x="6541" y="6148"/>
                </a:moveTo>
                <a:cubicBezTo>
                  <a:pt x="7739" y="6662"/>
                  <a:pt x="9031" y="6956"/>
                  <a:pt x="10366" y="7008"/>
                </a:cubicBezTo>
                <a:lnTo>
                  <a:pt x="10366" y="10368"/>
                </a:lnTo>
                <a:lnTo>
                  <a:pt x="5569" y="10368"/>
                </a:lnTo>
                <a:cubicBezTo>
                  <a:pt x="5626" y="8908"/>
                  <a:pt x="5956" y="7475"/>
                  <a:pt x="6541" y="6148"/>
                </a:cubicBezTo>
                <a:close/>
                <a:moveTo>
                  <a:pt x="15024" y="6163"/>
                </a:moveTo>
                <a:cubicBezTo>
                  <a:pt x="15604" y="7486"/>
                  <a:pt x="15934" y="8914"/>
                  <a:pt x="15991" y="10368"/>
                </a:cubicBezTo>
                <a:lnTo>
                  <a:pt x="11234" y="10368"/>
                </a:lnTo>
                <a:lnTo>
                  <a:pt x="11234" y="7008"/>
                </a:lnTo>
                <a:cubicBezTo>
                  <a:pt x="12557" y="6956"/>
                  <a:pt x="13835" y="6668"/>
                  <a:pt x="15024" y="6163"/>
                </a:cubicBezTo>
                <a:close/>
                <a:moveTo>
                  <a:pt x="876" y="11234"/>
                </a:moveTo>
                <a:lnTo>
                  <a:pt x="4700" y="11234"/>
                </a:lnTo>
                <a:cubicBezTo>
                  <a:pt x="4753" y="12849"/>
                  <a:pt x="5119" y="14437"/>
                  <a:pt x="5773" y="15903"/>
                </a:cubicBezTo>
                <a:cubicBezTo>
                  <a:pt x="4953" y="16335"/>
                  <a:pt x="4185" y="16876"/>
                  <a:pt x="3488" y="17518"/>
                </a:cubicBezTo>
                <a:cubicBezTo>
                  <a:pt x="1952" y="15847"/>
                  <a:pt x="980" y="13652"/>
                  <a:pt x="876" y="11234"/>
                </a:cubicBezTo>
                <a:close/>
                <a:moveTo>
                  <a:pt x="5567" y="11234"/>
                </a:moveTo>
                <a:lnTo>
                  <a:pt x="10366" y="11234"/>
                </a:lnTo>
                <a:lnTo>
                  <a:pt x="10366" y="14676"/>
                </a:lnTo>
                <a:cubicBezTo>
                  <a:pt x="9036" y="14728"/>
                  <a:pt x="7749" y="15021"/>
                  <a:pt x="6554" y="15532"/>
                </a:cubicBezTo>
                <a:cubicBezTo>
                  <a:pt x="5955" y="14182"/>
                  <a:pt x="5619" y="12720"/>
                  <a:pt x="5567" y="11234"/>
                </a:cubicBezTo>
                <a:close/>
                <a:moveTo>
                  <a:pt x="11234" y="11234"/>
                </a:moveTo>
                <a:lnTo>
                  <a:pt x="15992" y="11234"/>
                </a:lnTo>
                <a:cubicBezTo>
                  <a:pt x="15940" y="12714"/>
                  <a:pt x="15605" y="14169"/>
                  <a:pt x="15010" y="15515"/>
                </a:cubicBezTo>
                <a:cubicBezTo>
                  <a:pt x="13825" y="15013"/>
                  <a:pt x="12552" y="14728"/>
                  <a:pt x="11234" y="14676"/>
                </a:cubicBezTo>
                <a:lnTo>
                  <a:pt x="11234" y="11234"/>
                </a:lnTo>
                <a:close/>
                <a:moveTo>
                  <a:pt x="16860" y="11234"/>
                </a:moveTo>
                <a:lnTo>
                  <a:pt x="20724" y="11234"/>
                </a:lnTo>
                <a:cubicBezTo>
                  <a:pt x="20620" y="13652"/>
                  <a:pt x="19648" y="15847"/>
                  <a:pt x="18112" y="17518"/>
                </a:cubicBezTo>
                <a:cubicBezTo>
                  <a:pt x="17406" y="16867"/>
                  <a:pt x="16627" y="16321"/>
                  <a:pt x="15795" y="15886"/>
                </a:cubicBezTo>
                <a:cubicBezTo>
                  <a:pt x="16444" y="14425"/>
                  <a:pt x="16807" y="12842"/>
                  <a:pt x="16860" y="11234"/>
                </a:cubicBezTo>
                <a:close/>
                <a:moveTo>
                  <a:pt x="10366" y="15544"/>
                </a:moveTo>
                <a:lnTo>
                  <a:pt x="10366" y="20226"/>
                </a:lnTo>
                <a:cubicBezTo>
                  <a:pt x="9026" y="19256"/>
                  <a:pt x="7899" y="18005"/>
                  <a:pt x="7077" y="16566"/>
                </a:cubicBezTo>
                <a:cubicBezTo>
                  <a:pt x="7029" y="16481"/>
                  <a:pt x="6982" y="16396"/>
                  <a:pt x="6936" y="16310"/>
                </a:cubicBezTo>
                <a:cubicBezTo>
                  <a:pt x="8013" y="15855"/>
                  <a:pt x="9170" y="15594"/>
                  <a:pt x="10366" y="15544"/>
                </a:cubicBezTo>
                <a:close/>
                <a:moveTo>
                  <a:pt x="11234" y="15544"/>
                </a:moveTo>
                <a:cubicBezTo>
                  <a:pt x="12418" y="15594"/>
                  <a:pt x="13563" y="15849"/>
                  <a:pt x="14631" y="16295"/>
                </a:cubicBezTo>
                <a:cubicBezTo>
                  <a:pt x="14582" y="16386"/>
                  <a:pt x="14532" y="16476"/>
                  <a:pt x="14480" y="16566"/>
                </a:cubicBezTo>
                <a:cubicBezTo>
                  <a:pt x="13667" y="17990"/>
                  <a:pt x="12556" y="19230"/>
                  <a:pt x="11234" y="20196"/>
                </a:cubicBezTo>
                <a:lnTo>
                  <a:pt x="11234" y="15544"/>
                </a:lnTo>
                <a:close/>
                <a:moveTo>
                  <a:pt x="15415" y="16666"/>
                </a:moveTo>
                <a:cubicBezTo>
                  <a:pt x="16162" y="17059"/>
                  <a:pt x="16861" y="17548"/>
                  <a:pt x="17498" y="18131"/>
                </a:cubicBezTo>
                <a:cubicBezTo>
                  <a:pt x="16023" y="19479"/>
                  <a:pt x="14143" y="20390"/>
                  <a:pt x="12062" y="20655"/>
                </a:cubicBezTo>
                <a:cubicBezTo>
                  <a:pt x="13343" y="19655"/>
                  <a:pt x="14426" y="18410"/>
                  <a:pt x="15233" y="16997"/>
                </a:cubicBezTo>
                <a:cubicBezTo>
                  <a:pt x="15295" y="16887"/>
                  <a:pt x="15356" y="16777"/>
                  <a:pt x="15415" y="16666"/>
                </a:cubicBezTo>
                <a:close/>
                <a:moveTo>
                  <a:pt x="6153" y="16683"/>
                </a:moveTo>
                <a:cubicBezTo>
                  <a:pt x="6209" y="16788"/>
                  <a:pt x="6267" y="16893"/>
                  <a:pt x="6326" y="16997"/>
                </a:cubicBezTo>
                <a:cubicBezTo>
                  <a:pt x="7132" y="18407"/>
                  <a:pt x="8212" y="19649"/>
                  <a:pt x="9489" y="20648"/>
                </a:cubicBezTo>
                <a:cubicBezTo>
                  <a:pt x="7428" y="20375"/>
                  <a:pt x="5565" y="19468"/>
                  <a:pt x="4102" y="18131"/>
                </a:cubicBezTo>
                <a:cubicBezTo>
                  <a:pt x="4730" y="17557"/>
                  <a:pt x="5418" y="17073"/>
                  <a:pt x="6153" y="16683"/>
                </a:cubicBezTo>
                <a:close/>
              </a:path>
            </a:pathLst>
          </a:custGeom>
          <a:gradFill>
            <a:gsLst>
              <a:gs pos="0">
                <a:srgbClr val="FF00F7"/>
              </a:gs>
              <a:gs pos="100000">
                <a:srgbClr val="00E8FF"/>
              </a:gs>
            </a:gsLst>
            <a:lin ang="3900000"/>
          </a:gra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497" name="Schutzbrille"/>
          <p:cNvSpPr/>
          <p:nvPr/>
        </p:nvSpPr>
        <p:spPr>
          <a:xfrm>
            <a:off x="19227826" y="9705096"/>
            <a:ext cx="2286924" cy="925651"/>
          </a:xfrm>
          <a:custGeom>
            <a:avLst/>
            <a:gdLst/>
            <a:ahLst/>
            <a:cxnLst>
              <a:cxn ang="0">
                <a:pos x="wd2" y="hd2"/>
              </a:cxn>
              <a:cxn ang="5400000">
                <a:pos x="wd2" y="hd2"/>
              </a:cxn>
              <a:cxn ang="10800000">
                <a:pos x="wd2" y="hd2"/>
              </a:cxn>
              <a:cxn ang="16200000">
                <a:pos x="wd2" y="hd2"/>
              </a:cxn>
            </a:cxnLst>
            <a:rect l="0" t="0" r="r" b="b"/>
            <a:pathLst>
              <a:path w="21585" h="21600" extrusionOk="0">
                <a:moveTo>
                  <a:pt x="4733" y="0"/>
                </a:moveTo>
                <a:cubicBezTo>
                  <a:pt x="3567" y="280"/>
                  <a:pt x="2617" y="1572"/>
                  <a:pt x="1980" y="3707"/>
                </a:cubicBezTo>
                <a:cubicBezTo>
                  <a:pt x="1829" y="4214"/>
                  <a:pt x="1705" y="4764"/>
                  <a:pt x="1597" y="5337"/>
                </a:cubicBezTo>
                <a:lnTo>
                  <a:pt x="302" y="5337"/>
                </a:lnTo>
                <a:cubicBezTo>
                  <a:pt x="135" y="5337"/>
                  <a:pt x="0" y="5670"/>
                  <a:pt x="0" y="6084"/>
                </a:cubicBezTo>
                <a:lnTo>
                  <a:pt x="0" y="12301"/>
                </a:lnTo>
                <a:cubicBezTo>
                  <a:pt x="0" y="12715"/>
                  <a:pt x="135" y="13048"/>
                  <a:pt x="302" y="13048"/>
                </a:cubicBezTo>
                <a:lnTo>
                  <a:pt x="1322" y="13048"/>
                </a:lnTo>
                <a:cubicBezTo>
                  <a:pt x="1754" y="17558"/>
                  <a:pt x="3189" y="21547"/>
                  <a:pt x="5488" y="21587"/>
                </a:cubicBezTo>
                <a:cubicBezTo>
                  <a:pt x="5510" y="21587"/>
                  <a:pt x="5527" y="21587"/>
                  <a:pt x="5549" y="21587"/>
                </a:cubicBezTo>
                <a:cubicBezTo>
                  <a:pt x="6947" y="21587"/>
                  <a:pt x="7988" y="20749"/>
                  <a:pt x="8738" y="19015"/>
                </a:cubicBezTo>
                <a:cubicBezTo>
                  <a:pt x="9435" y="17400"/>
                  <a:pt x="9797" y="15225"/>
                  <a:pt x="10110" y="13143"/>
                </a:cubicBezTo>
                <a:cubicBezTo>
                  <a:pt x="10250" y="12223"/>
                  <a:pt x="10557" y="11888"/>
                  <a:pt x="10799" y="11888"/>
                </a:cubicBezTo>
                <a:cubicBezTo>
                  <a:pt x="11107" y="11888"/>
                  <a:pt x="11361" y="12356"/>
                  <a:pt x="11474" y="13143"/>
                </a:cubicBezTo>
                <a:cubicBezTo>
                  <a:pt x="12127" y="17600"/>
                  <a:pt x="12969" y="21600"/>
                  <a:pt x="16035" y="21600"/>
                </a:cubicBezTo>
                <a:cubicBezTo>
                  <a:pt x="16056" y="21600"/>
                  <a:pt x="16072" y="21600"/>
                  <a:pt x="16094" y="21600"/>
                </a:cubicBezTo>
                <a:cubicBezTo>
                  <a:pt x="18393" y="21560"/>
                  <a:pt x="19830" y="17570"/>
                  <a:pt x="20261" y="13060"/>
                </a:cubicBezTo>
                <a:lnTo>
                  <a:pt x="21282" y="13060"/>
                </a:lnTo>
                <a:cubicBezTo>
                  <a:pt x="21449" y="13060"/>
                  <a:pt x="21584" y="12727"/>
                  <a:pt x="21584" y="12314"/>
                </a:cubicBezTo>
                <a:lnTo>
                  <a:pt x="21584" y="6096"/>
                </a:lnTo>
                <a:cubicBezTo>
                  <a:pt x="21600" y="5669"/>
                  <a:pt x="21464" y="5337"/>
                  <a:pt x="21297" y="5337"/>
                </a:cubicBezTo>
                <a:lnTo>
                  <a:pt x="20002" y="5337"/>
                </a:lnTo>
                <a:cubicBezTo>
                  <a:pt x="19894" y="4764"/>
                  <a:pt x="19765" y="4214"/>
                  <a:pt x="19619" y="3707"/>
                </a:cubicBezTo>
                <a:cubicBezTo>
                  <a:pt x="18987" y="1559"/>
                  <a:pt x="18032" y="280"/>
                  <a:pt x="16866" y="0"/>
                </a:cubicBezTo>
                <a:lnTo>
                  <a:pt x="16849" y="0"/>
                </a:lnTo>
                <a:lnTo>
                  <a:pt x="4760" y="0"/>
                </a:lnTo>
                <a:lnTo>
                  <a:pt x="4733" y="0"/>
                </a:lnTo>
                <a:close/>
                <a:moveTo>
                  <a:pt x="10803" y="2177"/>
                </a:moveTo>
                <a:cubicBezTo>
                  <a:pt x="13371" y="2177"/>
                  <a:pt x="15938" y="2219"/>
                  <a:pt x="16672" y="2306"/>
                </a:cubicBezTo>
                <a:cubicBezTo>
                  <a:pt x="17228" y="2373"/>
                  <a:pt x="17719" y="2812"/>
                  <a:pt x="18135" y="3519"/>
                </a:cubicBezTo>
                <a:cubicBezTo>
                  <a:pt x="18923" y="4747"/>
                  <a:pt x="19467" y="7377"/>
                  <a:pt x="19467" y="10433"/>
                </a:cubicBezTo>
                <a:cubicBezTo>
                  <a:pt x="19462" y="12835"/>
                  <a:pt x="19122" y="14995"/>
                  <a:pt x="18593" y="16396"/>
                </a:cubicBezTo>
                <a:cubicBezTo>
                  <a:pt x="18021" y="18104"/>
                  <a:pt x="17175" y="19267"/>
                  <a:pt x="16074" y="19294"/>
                </a:cubicBezTo>
                <a:cubicBezTo>
                  <a:pt x="16057" y="19294"/>
                  <a:pt x="16041" y="19294"/>
                  <a:pt x="16025" y="19294"/>
                </a:cubicBezTo>
                <a:cubicBezTo>
                  <a:pt x="13612" y="19294"/>
                  <a:pt x="12949" y="16144"/>
                  <a:pt x="12430" y="12635"/>
                </a:cubicBezTo>
                <a:cubicBezTo>
                  <a:pt x="12420" y="12581"/>
                  <a:pt x="12414" y="12501"/>
                  <a:pt x="12403" y="12435"/>
                </a:cubicBezTo>
                <a:cubicBezTo>
                  <a:pt x="12112" y="10727"/>
                  <a:pt x="11528" y="9712"/>
                  <a:pt x="10826" y="9712"/>
                </a:cubicBezTo>
                <a:cubicBezTo>
                  <a:pt x="10826" y="9712"/>
                  <a:pt x="10821" y="9712"/>
                  <a:pt x="10821" y="9712"/>
                </a:cubicBezTo>
                <a:cubicBezTo>
                  <a:pt x="10255" y="9712"/>
                  <a:pt x="9538" y="10446"/>
                  <a:pt x="9192" y="12501"/>
                </a:cubicBezTo>
                <a:cubicBezTo>
                  <a:pt x="9187" y="12555"/>
                  <a:pt x="9181" y="12595"/>
                  <a:pt x="9170" y="12635"/>
                </a:cubicBezTo>
                <a:cubicBezTo>
                  <a:pt x="8657" y="16144"/>
                  <a:pt x="7994" y="19294"/>
                  <a:pt x="5576" y="19294"/>
                </a:cubicBezTo>
                <a:cubicBezTo>
                  <a:pt x="5560" y="19294"/>
                  <a:pt x="5543" y="19294"/>
                  <a:pt x="5527" y="19294"/>
                </a:cubicBezTo>
                <a:cubicBezTo>
                  <a:pt x="4334" y="19267"/>
                  <a:pt x="3432" y="17894"/>
                  <a:pt x="2866" y="15946"/>
                </a:cubicBezTo>
                <a:cubicBezTo>
                  <a:pt x="2423" y="14558"/>
                  <a:pt x="2149" y="12596"/>
                  <a:pt x="2149" y="10421"/>
                </a:cubicBezTo>
                <a:cubicBezTo>
                  <a:pt x="2149" y="8432"/>
                  <a:pt x="2380" y="6615"/>
                  <a:pt x="2758" y="5254"/>
                </a:cubicBezTo>
                <a:cubicBezTo>
                  <a:pt x="2758" y="5241"/>
                  <a:pt x="2763" y="5229"/>
                  <a:pt x="2763" y="5229"/>
                </a:cubicBezTo>
                <a:cubicBezTo>
                  <a:pt x="2779" y="5176"/>
                  <a:pt x="2795" y="5121"/>
                  <a:pt x="2817" y="5054"/>
                </a:cubicBezTo>
                <a:cubicBezTo>
                  <a:pt x="2984" y="4480"/>
                  <a:pt x="3184" y="4001"/>
                  <a:pt x="3400" y="3640"/>
                </a:cubicBezTo>
                <a:cubicBezTo>
                  <a:pt x="3827" y="2866"/>
                  <a:pt x="4345" y="2373"/>
                  <a:pt x="4933" y="2306"/>
                </a:cubicBezTo>
                <a:cubicBezTo>
                  <a:pt x="5667" y="2219"/>
                  <a:pt x="8235" y="2177"/>
                  <a:pt x="10803" y="2177"/>
                </a:cubicBezTo>
                <a:close/>
              </a:path>
            </a:pathLst>
          </a:custGeom>
          <a:gradFill>
            <a:gsLst>
              <a:gs pos="0">
                <a:srgbClr val="FF00F7"/>
              </a:gs>
              <a:gs pos="100000">
                <a:srgbClr val="00E8FF"/>
              </a:gs>
            </a:gsLst>
            <a:lin ang="3900000"/>
          </a:gra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E-Mail"/>
          <p:cNvSpPr txBox="1"/>
          <p:nvPr/>
        </p:nvSpPr>
        <p:spPr>
          <a:xfrm>
            <a:off x="4604240" y="1646668"/>
            <a:ext cx="1294411" cy="62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3400">
                <a:latin typeface="Fira Sans ExtraLight"/>
                <a:ea typeface="Fira Sans ExtraLight"/>
                <a:cs typeface="Fira Sans ExtraLight"/>
                <a:sym typeface="Fira Sans ExtraLight"/>
              </a:defRPr>
            </a:lvl1pPr>
          </a:lstStyle>
          <a:p>
            <a:r>
              <a:t>E-Mail</a:t>
            </a:r>
          </a:p>
        </p:txBody>
      </p:sp>
      <p:sp>
        <p:nvSpPr>
          <p:cNvPr id="500" name="Moodle"/>
          <p:cNvSpPr txBox="1"/>
          <p:nvPr/>
        </p:nvSpPr>
        <p:spPr>
          <a:xfrm>
            <a:off x="4381889" y="6546849"/>
            <a:ext cx="1535786" cy="62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3400">
                <a:latin typeface="Fira Sans ExtraLight"/>
                <a:ea typeface="Fira Sans ExtraLight"/>
                <a:cs typeface="Fira Sans ExtraLight"/>
                <a:sym typeface="Fira Sans ExtraLight"/>
              </a:defRPr>
            </a:lvl1pPr>
          </a:lstStyle>
          <a:p>
            <a:r>
              <a:t>Moodle</a:t>
            </a:r>
          </a:p>
        </p:txBody>
      </p:sp>
      <p:sp>
        <p:nvSpPr>
          <p:cNvPr id="501" name="Umfrage"/>
          <p:cNvSpPr txBox="1"/>
          <p:nvPr/>
        </p:nvSpPr>
        <p:spPr>
          <a:xfrm>
            <a:off x="4232245" y="11505045"/>
            <a:ext cx="1708075" cy="62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3400">
                <a:latin typeface="Fira Sans ExtraLight"/>
                <a:ea typeface="Fira Sans ExtraLight"/>
                <a:cs typeface="Fira Sans ExtraLight"/>
                <a:sym typeface="Fira Sans ExtraLight"/>
              </a:defRPr>
            </a:lvl1pPr>
          </a:lstStyle>
          <a:p>
            <a:r>
              <a:t>Umfrage</a:t>
            </a:r>
          </a:p>
        </p:txBody>
      </p:sp>
      <p:sp>
        <p:nvSpPr>
          <p:cNvPr id="502" name="Webseite"/>
          <p:cNvSpPr txBox="1"/>
          <p:nvPr/>
        </p:nvSpPr>
        <p:spPr>
          <a:xfrm>
            <a:off x="4075193" y="9234358"/>
            <a:ext cx="1850569" cy="62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3400">
                <a:latin typeface="Fira Sans ExtraLight"/>
                <a:ea typeface="Fira Sans ExtraLight"/>
                <a:cs typeface="Fira Sans ExtraLight"/>
                <a:sym typeface="Fira Sans ExtraLight"/>
              </a:defRPr>
            </a:lvl1pPr>
          </a:lstStyle>
          <a:p>
            <a:r>
              <a:t>Webseite</a:t>
            </a:r>
          </a:p>
        </p:txBody>
      </p:sp>
      <p:sp>
        <p:nvSpPr>
          <p:cNvPr id="503" name="Mailingliste"/>
          <p:cNvSpPr txBox="1"/>
          <p:nvPr/>
        </p:nvSpPr>
        <p:spPr>
          <a:xfrm>
            <a:off x="3621994" y="4008821"/>
            <a:ext cx="2299641" cy="62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3400">
                <a:latin typeface="Fira Sans ExtraLight"/>
                <a:ea typeface="Fira Sans ExtraLight"/>
                <a:cs typeface="Fira Sans ExtraLight"/>
                <a:sym typeface="Fira Sans ExtraLight"/>
              </a:defRPr>
            </a:lvl1pPr>
          </a:lstStyle>
          <a:p>
            <a:r>
              <a:t>Mailingliste</a:t>
            </a:r>
          </a:p>
        </p:txBody>
      </p:sp>
      <p:sp>
        <p:nvSpPr>
          <p:cNvPr id="504" name="Post"/>
          <p:cNvSpPr/>
          <p:nvPr/>
        </p:nvSpPr>
        <p:spPr>
          <a:xfrm>
            <a:off x="1810074" y="1362074"/>
            <a:ext cx="1884794" cy="1191488"/>
          </a:xfrm>
          <a:custGeom>
            <a:avLst/>
            <a:gdLst/>
            <a:ahLst/>
            <a:cxnLst>
              <a:cxn ang="0">
                <a:pos x="wd2" y="hd2"/>
              </a:cxn>
              <a:cxn ang="5400000">
                <a:pos x="wd2" y="hd2"/>
              </a:cxn>
              <a:cxn ang="10800000">
                <a:pos x="wd2" y="hd2"/>
              </a:cxn>
              <a:cxn ang="16200000">
                <a:pos x="wd2" y="hd2"/>
              </a:cxn>
            </a:cxnLst>
            <a:rect l="0" t="0" r="r" b="b"/>
            <a:pathLst>
              <a:path w="21600" h="21600" extrusionOk="0">
                <a:moveTo>
                  <a:pt x="744" y="0"/>
                </a:moveTo>
                <a:lnTo>
                  <a:pt x="10803" y="12213"/>
                </a:lnTo>
                <a:lnTo>
                  <a:pt x="20856" y="0"/>
                </a:lnTo>
                <a:lnTo>
                  <a:pt x="744" y="0"/>
                </a:lnTo>
                <a:close/>
                <a:moveTo>
                  <a:pt x="0" y="157"/>
                </a:moveTo>
                <a:lnTo>
                  <a:pt x="0" y="21418"/>
                </a:lnTo>
                <a:cubicBezTo>
                  <a:pt x="0" y="21518"/>
                  <a:pt x="52" y="21600"/>
                  <a:pt x="115" y="21600"/>
                </a:cubicBezTo>
                <a:lnTo>
                  <a:pt x="21485" y="21600"/>
                </a:lnTo>
                <a:cubicBezTo>
                  <a:pt x="21548" y="21600"/>
                  <a:pt x="21600" y="21518"/>
                  <a:pt x="21600" y="21418"/>
                </a:cubicBezTo>
                <a:lnTo>
                  <a:pt x="21600" y="157"/>
                </a:lnTo>
                <a:lnTo>
                  <a:pt x="10976" y="13181"/>
                </a:lnTo>
                <a:cubicBezTo>
                  <a:pt x="10924" y="13245"/>
                  <a:pt x="10861" y="13272"/>
                  <a:pt x="10797" y="13272"/>
                </a:cubicBezTo>
                <a:cubicBezTo>
                  <a:pt x="10734" y="13272"/>
                  <a:pt x="10669" y="13233"/>
                  <a:pt x="10612" y="13170"/>
                </a:cubicBezTo>
                <a:lnTo>
                  <a:pt x="0" y="157"/>
                </a:lnTo>
                <a:close/>
              </a:path>
            </a:pathLst>
          </a:custGeom>
          <a:gradFill>
            <a:gsLst>
              <a:gs pos="0">
                <a:srgbClr val="00E8FF"/>
              </a:gs>
              <a:gs pos="100000">
                <a:srgbClr val="FF00F7"/>
              </a:gs>
            </a:gsLst>
            <a:lin ang="3965999"/>
          </a:gra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505" name="Checkliste"/>
          <p:cNvSpPr/>
          <p:nvPr/>
        </p:nvSpPr>
        <p:spPr>
          <a:xfrm>
            <a:off x="1812277" y="3578871"/>
            <a:ext cx="1067588" cy="14219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342"/>
                </a:lnTo>
                <a:lnTo>
                  <a:pt x="18478" y="0"/>
                </a:lnTo>
                <a:lnTo>
                  <a:pt x="0" y="0"/>
                </a:lnTo>
                <a:close/>
                <a:moveTo>
                  <a:pt x="2780" y="2106"/>
                </a:moveTo>
                <a:lnTo>
                  <a:pt x="15405" y="2106"/>
                </a:lnTo>
                <a:lnTo>
                  <a:pt x="15405" y="4226"/>
                </a:lnTo>
                <a:lnTo>
                  <a:pt x="2780" y="4226"/>
                </a:lnTo>
                <a:lnTo>
                  <a:pt x="2780" y="2106"/>
                </a:lnTo>
                <a:close/>
                <a:moveTo>
                  <a:pt x="17628" y="2106"/>
                </a:moveTo>
                <a:cubicBezTo>
                  <a:pt x="18408" y="2106"/>
                  <a:pt x="19040" y="2581"/>
                  <a:pt x="19040" y="3166"/>
                </a:cubicBezTo>
                <a:cubicBezTo>
                  <a:pt x="19040" y="3751"/>
                  <a:pt x="18408" y="4226"/>
                  <a:pt x="17628" y="4226"/>
                </a:cubicBezTo>
                <a:cubicBezTo>
                  <a:pt x="16849" y="4226"/>
                  <a:pt x="16217" y="3751"/>
                  <a:pt x="16217" y="3166"/>
                </a:cubicBezTo>
                <a:cubicBezTo>
                  <a:pt x="16217" y="2581"/>
                  <a:pt x="16849" y="2106"/>
                  <a:pt x="17628" y="2106"/>
                </a:cubicBezTo>
                <a:close/>
                <a:moveTo>
                  <a:pt x="2780" y="5160"/>
                </a:moveTo>
                <a:lnTo>
                  <a:pt x="15405" y="5160"/>
                </a:lnTo>
                <a:lnTo>
                  <a:pt x="15405" y="7278"/>
                </a:lnTo>
                <a:lnTo>
                  <a:pt x="2780" y="7278"/>
                </a:lnTo>
                <a:lnTo>
                  <a:pt x="2780" y="5160"/>
                </a:lnTo>
                <a:close/>
                <a:moveTo>
                  <a:pt x="17628" y="5160"/>
                </a:moveTo>
                <a:cubicBezTo>
                  <a:pt x="18408" y="5160"/>
                  <a:pt x="19040" y="5635"/>
                  <a:pt x="19040" y="6220"/>
                </a:cubicBezTo>
                <a:cubicBezTo>
                  <a:pt x="19040" y="6805"/>
                  <a:pt x="18408" y="7278"/>
                  <a:pt x="17628" y="7278"/>
                </a:cubicBezTo>
                <a:cubicBezTo>
                  <a:pt x="16849" y="7278"/>
                  <a:pt x="16217" y="6805"/>
                  <a:pt x="16217" y="6220"/>
                </a:cubicBezTo>
                <a:cubicBezTo>
                  <a:pt x="16217" y="5635"/>
                  <a:pt x="16849" y="5160"/>
                  <a:pt x="17628" y="5160"/>
                </a:cubicBezTo>
                <a:close/>
                <a:moveTo>
                  <a:pt x="2780" y="8213"/>
                </a:moveTo>
                <a:lnTo>
                  <a:pt x="15405" y="8213"/>
                </a:lnTo>
                <a:lnTo>
                  <a:pt x="15405" y="10333"/>
                </a:lnTo>
                <a:lnTo>
                  <a:pt x="2780" y="10333"/>
                </a:lnTo>
                <a:lnTo>
                  <a:pt x="2780" y="8213"/>
                </a:lnTo>
                <a:close/>
                <a:moveTo>
                  <a:pt x="17628" y="8213"/>
                </a:moveTo>
                <a:cubicBezTo>
                  <a:pt x="18408" y="8213"/>
                  <a:pt x="19040" y="8688"/>
                  <a:pt x="19040" y="9273"/>
                </a:cubicBezTo>
                <a:cubicBezTo>
                  <a:pt x="19040" y="9858"/>
                  <a:pt x="18408" y="10333"/>
                  <a:pt x="17628" y="10333"/>
                </a:cubicBezTo>
                <a:cubicBezTo>
                  <a:pt x="16849" y="10333"/>
                  <a:pt x="16217" y="9858"/>
                  <a:pt x="16217" y="9273"/>
                </a:cubicBezTo>
                <a:cubicBezTo>
                  <a:pt x="16217" y="8688"/>
                  <a:pt x="16849" y="8213"/>
                  <a:pt x="17628" y="8213"/>
                </a:cubicBezTo>
                <a:close/>
                <a:moveTo>
                  <a:pt x="18404" y="8667"/>
                </a:moveTo>
                <a:cubicBezTo>
                  <a:pt x="18338" y="8670"/>
                  <a:pt x="18273" y="8694"/>
                  <a:pt x="18226" y="8735"/>
                </a:cubicBezTo>
                <a:lnTo>
                  <a:pt x="17325" y="9511"/>
                </a:lnTo>
                <a:lnTo>
                  <a:pt x="17026" y="9271"/>
                </a:lnTo>
                <a:cubicBezTo>
                  <a:pt x="16928" y="9193"/>
                  <a:pt x="16764" y="9189"/>
                  <a:pt x="16660" y="9263"/>
                </a:cubicBezTo>
                <a:cubicBezTo>
                  <a:pt x="16555" y="9336"/>
                  <a:pt x="16548" y="9459"/>
                  <a:pt x="16646" y="9538"/>
                </a:cubicBezTo>
                <a:lnTo>
                  <a:pt x="17143" y="9934"/>
                </a:lnTo>
                <a:cubicBezTo>
                  <a:pt x="17192" y="9974"/>
                  <a:pt x="17260" y="9997"/>
                  <a:pt x="17332" y="9997"/>
                </a:cubicBezTo>
                <a:cubicBezTo>
                  <a:pt x="17333" y="9997"/>
                  <a:pt x="17337" y="9997"/>
                  <a:pt x="17338" y="9997"/>
                </a:cubicBezTo>
                <a:cubicBezTo>
                  <a:pt x="17412" y="9996"/>
                  <a:pt x="17479" y="9971"/>
                  <a:pt x="17527" y="9929"/>
                </a:cubicBezTo>
                <a:lnTo>
                  <a:pt x="18617" y="8989"/>
                </a:lnTo>
                <a:cubicBezTo>
                  <a:pt x="18711" y="8908"/>
                  <a:pt x="18701" y="8785"/>
                  <a:pt x="18593" y="8714"/>
                </a:cubicBezTo>
                <a:cubicBezTo>
                  <a:pt x="18539" y="8679"/>
                  <a:pt x="18470" y="8664"/>
                  <a:pt x="18404" y="8667"/>
                </a:cubicBezTo>
                <a:close/>
                <a:moveTo>
                  <a:pt x="2780" y="11266"/>
                </a:moveTo>
                <a:lnTo>
                  <a:pt x="15405" y="11266"/>
                </a:lnTo>
                <a:lnTo>
                  <a:pt x="15405" y="13385"/>
                </a:lnTo>
                <a:lnTo>
                  <a:pt x="2780" y="13385"/>
                </a:lnTo>
                <a:lnTo>
                  <a:pt x="2780" y="11266"/>
                </a:lnTo>
                <a:close/>
                <a:moveTo>
                  <a:pt x="17628" y="11266"/>
                </a:moveTo>
                <a:cubicBezTo>
                  <a:pt x="18408" y="11266"/>
                  <a:pt x="19040" y="11740"/>
                  <a:pt x="19040" y="12325"/>
                </a:cubicBezTo>
                <a:cubicBezTo>
                  <a:pt x="19040" y="12911"/>
                  <a:pt x="18408" y="13385"/>
                  <a:pt x="17628" y="13385"/>
                </a:cubicBezTo>
                <a:cubicBezTo>
                  <a:pt x="16849" y="13385"/>
                  <a:pt x="16217" y="12911"/>
                  <a:pt x="16217" y="12325"/>
                </a:cubicBezTo>
                <a:cubicBezTo>
                  <a:pt x="16217" y="11740"/>
                  <a:pt x="16849" y="11266"/>
                  <a:pt x="17628" y="11266"/>
                </a:cubicBezTo>
                <a:close/>
                <a:moveTo>
                  <a:pt x="2780" y="14320"/>
                </a:moveTo>
                <a:lnTo>
                  <a:pt x="15405" y="14320"/>
                </a:lnTo>
                <a:lnTo>
                  <a:pt x="15405" y="16440"/>
                </a:lnTo>
                <a:lnTo>
                  <a:pt x="2780" y="16440"/>
                </a:lnTo>
                <a:lnTo>
                  <a:pt x="2780" y="14320"/>
                </a:lnTo>
                <a:close/>
                <a:moveTo>
                  <a:pt x="17628" y="14320"/>
                </a:moveTo>
                <a:cubicBezTo>
                  <a:pt x="18408" y="14320"/>
                  <a:pt x="19040" y="14795"/>
                  <a:pt x="19040" y="15380"/>
                </a:cubicBezTo>
                <a:cubicBezTo>
                  <a:pt x="19040" y="15965"/>
                  <a:pt x="18408" y="16440"/>
                  <a:pt x="17628" y="16440"/>
                </a:cubicBezTo>
                <a:cubicBezTo>
                  <a:pt x="16849" y="16440"/>
                  <a:pt x="16217" y="15965"/>
                  <a:pt x="16217" y="15380"/>
                </a:cubicBezTo>
                <a:cubicBezTo>
                  <a:pt x="16217" y="14795"/>
                  <a:pt x="16849" y="14320"/>
                  <a:pt x="17628" y="14320"/>
                </a:cubicBezTo>
                <a:close/>
                <a:moveTo>
                  <a:pt x="2780" y="17373"/>
                </a:moveTo>
                <a:lnTo>
                  <a:pt x="15405" y="17373"/>
                </a:lnTo>
                <a:lnTo>
                  <a:pt x="15405" y="19492"/>
                </a:lnTo>
                <a:lnTo>
                  <a:pt x="2780" y="19492"/>
                </a:lnTo>
                <a:lnTo>
                  <a:pt x="2780" y="17373"/>
                </a:lnTo>
                <a:close/>
                <a:moveTo>
                  <a:pt x="17628" y="17373"/>
                </a:moveTo>
                <a:cubicBezTo>
                  <a:pt x="18408" y="17373"/>
                  <a:pt x="19040" y="17847"/>
                  <a:pt x="19040" y="18433"/>
                </a:cubicBezTo>
                <a:cubicBezTo>
                  <a:pt x="19040" y="19018"/>
                  <a:pt x="18408" y="19492"/>
                  <a:pt x="17628" y="19492"/>
                </a:cubicBezTo>
                <a:cubicBezTo>
                  <a:pt x="16849" y="19492"/>
                  <a:pt x="16217" y="19018"/>
                  <a:pt x="16217" y="18433"/>
                </a:cubicBezTo>
                <a:cubicBezTo>
                  <a:pt x="16217" y="17847"/>
                  <a:pt x="16849" y="17373"/>
                  <a:pt x="17628" y="17373"/>
                </a:cubicBezTo>
                <a:close/>
              </a:path>
            </a:pathLst>
          </a:custGeom>
          <a:gradFill>
            <a:gsLst>
              <a:gs pos="0">
                <a:srgbClr val="00E8FF"/>
              </a:gs>
              <a:gs pos="100000">
                <a:srgbClr val="FF00F7"/>
              </a:gs>
            </a:gsLst>
            <a:lin ang="3900000"/>
          </a:gra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506" name="Meetwoch_Moodle-Icon.png" descr="Meetwoch_Moodle-Icon.png"/>
          <p:cNvPicPr>
            <a:picLocks noChangeAspect="1"/>
          </p:cNvPicPr>
          <p:nvPr/>
        </p:nvPicPr>
        <p:blipFill>
          <a:blip r:embed="rId3"/>
          <a:stretch>
            <a:fillRect/>
          </a:stretch>
        </p:blipFill>
        <p:spPr>
          <a:xfrm>
            <a:off x="1701466" y="6026150"/>
            <a:ext cx="2514601" cy="1663700"/>
          </a:xfrm>
          <a:prstGeom prst="rect">
            <a:avLst/>
          </a:prstGeom>
          <a:ln w="12700">
            <a:miter lim="400000"/>
          </a:ln>
        </p:spPr>
      </p:pic>
      <p:sp>
        <p:nvSpPr>
          <p:cNvPr id="507" name="Welt"/>
          <p:cNvSpPr/>
          <p:nvPr/>
        </p:nvSpPr>
        <p:spPr>
          <a:xfrm>
            <a:off x="1806320" y="8702460"/>
            <a:ext cx="1663701" cy="1663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1993" y="938"/>
                </a:moveTo>
                <a:cubicBezTo>
                  <a:pt x="14122" y="1194"/>
                  <a:pt x="16044" y="2125"/>
                  <a:pt x="17542" y="3512"/>
                </a:cubicBezTo>
                <a:cubicBezTo>
                  <a:pt x="16898" y="4108"/>
                  <a:pt x="16188" y="4611"/>
                  <a:pt x="15429" y="5012"/>
                </a:cubicBezTo>
                <a:cubicBezTo>
                  <a:pt x="15343" y="4850"/>
                  <a:pt x="15255" y="4689"/>
                  <a:pt x="15162" y="4531"/>
                </a:cubicBezTo>
                <a:cubicBezTo>
                  <a:pt x="14347" y="3140"/>
                  <a:pt x="13267" y="1918"/>
                  <a:pt x="11993" y="938"/>
                </a:cubicBezTo>
                <a:close/>
                <a:moveTo>
                  <a:pt x="9560" y="943"/>
                </a:moveTo>
                <a:cubicBezTo>
                  <a:pt x="8289" y="1922"/>
                  <a:pt x="7211" y="3142"/>
                  <a:pt x="6397" y="4531"/>
                </a:cubicBezTo>
                <a:cubicBezTo>
                  <a:pt x="6308" y="4684"/>
                  <a:pt x="6222" y="4839"/>
                  <a:pt x="6139" y="4995"/>
                </a:cubicBezTo>
                <a:cubicBezTo>
                  <a:pt x="5392" y="4597"/>
                  <a:pt x="4693" y="4100"/>
                  <a:pt x="4058" y="3512"/>
                </a:cubicBezTo>
                <a:cubicBezTo>
                  <a:pt x="5545" y="2136"/>
                  <a:pt x="7450" y="1207"/>
                  <a:pt x="9560" y="943"/>
                </a:cubicBezTo>
                <a:close/>
                <a:moveTo>
                  <a:pt x="10366" y="1421"/>
                </a:moveTo>
                <a:lnTo>
                  <a:pt x="10366" y="6141"/>
                </a:lnTo>
                <a:cubicBezTo>
                  <a:pt x="9165" y="6090"/>
                  <a:pt x="8002" y="5827"/>
                  <a:pt x="6920" y="5368"/>
                </a:cubicBezTo>
                <a:cubicBezTo>
                  <a:pt x="6992" y="5234"/>
                  <a:pt x="7066" y="5100"/>
                  <a:pt x="7143" y="4968"/>
                </a:cubicBezTo>
                <a:cubicBezTo>
                  <a:pt x="7960" y="3575"/>
                  <a:pt x="9062" y="2365"/>
                  <a:pt x="10366" y="1421"/>
                </a:cubicBezTo>
                <a:close/>
                <a:moveTo>
                  <a:pt x="11234" y="1451"/>
                </a:moveTo>
                <a:cubicBezTo>
                  <a:pt x="12520" y="2391"/>
                  <a:pt x="13607" y="3589"/>
                  <a:pt x="14415" y="4968"/>
                </a:cubicBezTo>
                <a:cubicBezTo>
                  <a:pt x="14495" y="5104"/>
                  <a:pt x="14572" y="5244"/>
                  <a:pt x="14646" y="5383"/>
                </a:cubicBezTo>
                <a:cubicBezTo>
                  <a:pt x="13574" y="5833"/>
                  <a:pt x="12424" y="6090"/>
                  <a:pt x="11234" y="6141"/>
                </a:cubicBezTo>
                <a:lnTo>
                  <a:pt x="11234" y="1451"/>
                </a:lnTo>
                <a:close/>
                <a:moveTo>
                  <a:pt x="3448" y="4128"/>
                </a:moveTo>
                <a:cubicBezTo>
                  <a:pt x="4152" y="4783"/>
                  <a:pt x="4928" y="5335"/>
                  <a:pt x="5759" y="5775"/>
                </a:cubicBezTo>
                <a:cubicBezTo>
                  <a:pt x="5120" y="7219"/>
                  <a:pt x="4759" y="8779"/>
                  <a:pt x="4701" y="10368"/>
                </a:cubicBezTo>
                <a:lnTo>
                  <a:pt x="876" y="10368"/>
                </a:lnTo>
                <a:cubicBezTo>
                  <a:pt x="979" y="7972"/>
                  <a:pt x="1935" y="5793"/>
                  <a:pt x="3448" y="4128"/>
                </a:cubicBezTo>
                <a:close/>
                <a:moveTo>
                  <a:pt x="18152" y="4128"/>
                </a:moveTo>
                <a:cubicBezTo>
                  <a:pt x="19665" y="5793"/>
                  <a:pt x="20621" y="7972"/>
                  <a:pt x="20724" y="10368"/>
                </a:cubicBezTo>
                <a:lnTo>
                  <a:pt x="16858" y="10368"/>
                </a:lnTo>
                <a:cubicBezTo>
                  <a:pt x="16800" y="8785"/>
                  <a:pt x="16441" y="7231"/>
                  <a:pt x="15807" y="5792"/>
                </a:cubicBezTo>
                <a:cubicBezTo>
                  <a:pt x="16650" y="5349"/>
                  <a:pt x="17439" y="4792"/>
                  <a:pt x="18152" y="4128"/>
                </a:cubicBezTo>
                <a:close/>
                <a:moveTo>
                  <a:pt x="6541" y="6148"/>
                </a:moveTo>
                <a:cubicBezTo>
                  <a:pt x="7739" y="6662"/>
                  <a:pt x="9031" y="6956"/>
                  <a:pt x="10366" y="7008"/>
                </a:cubicBezTo>
                <a:lnTo>
                  <a:pt x="10366" y="10368"/>
                </a:lnTo>
                <a:lnTo>
                  <a:pt x="5569" y="10368"/>
                </a:lnTo>
                <a:cubicBezTo>
                  <a:pt x="5626" y="8908"/>
                  <a:pt x="5956" y="7475"/>
                  <a:pt x="6541" y="6148"/>
                </a:cubicBezTo>
                <a:close/>
                <a:moveTo>
                  <a:pt x="15024" y="6163"/>
                </a:moveTo>
                <a:cubicBezTo>
                  <a:pt x="15604" y="7486"/>
                  <a:pt x="15934" y="8914"/>
                  <a:pt x="15991" y="10368"/>
                </a:cubicBezTo>
                <a:lnTo>
                  <a:pt x="11234" y="10368"/>
                </a:lnTo>
                <a:lnTo>
                  <a:pt x="11234" y="7008"/>
                </a:lnTo>
                <a:cubicBezTo>
                  <a:pt x="12557" y="6956"/>
                  <a:pt x="13835" y="6668"/>
                  <a:pt x="15024" y="6163"/>
                </a:cubicBezTo>
                <a:close/>
                <a:moveTo>
                  <a:pt x="876" y="11234"/>
                </a:moveTo>
                <a:lnTo>
                  <a:pt x="4700" y="11234"/>
                </a:lnTo>
                <a:cubicBezTo>
                  <a:pt x="4753" y="12849"/>
                  <a:pt x="5119" y="14437"/>
                  <a:pt x="5773" y="15903"/>
                </a:cubicBezTo>
                <a:cubicBezTo>
                  <a:pt x="4953" y="16335"/>
                  <a:pt x="4185" y="16876"/>
                  <a:pt x="3488" y="17518"/>
                </a:cubicBezTo>
                <a:cubicBezTo>
                  <a:pt x="1952" y="15847"/>
                  <a:pt x="980" y="13652"/>
                  <a:pt x="876" y="11234"/>
                </a:cubicBezTo>
                <a:close/>
                <a:moveTo>
                  <a:pt x="5567" y="11234"/>
                </a:moveTo>
                <a:lnTo>
                  <a:pt x="10366" y="11234"/>
                </a:lnTo>
                <a:lnTo>
                  <a:pt x="10366" y="14676"/>
                </a:lnTo>
                <a:cubicBezTo>
                  <a:pt x="9036" y="14728"/>
                  <a:pt x="7749" y="15021"/>
                  <a:pt x="6554" y="15532"/>
                </a:cubicBezTo>
                <a:cubicBezTo>
                  <a:pt x="5955" y="14182"/>
                  <a:pt x="5619" y="12720"/>
                  <a:pt x="5567" y="11234"/>
                </a:cubicBezTo>
                <a:close/>
                <a:moveTo>
                  <a:pt x="11234" y="11234"/>
                </a:moveTo>
                <a:lnTo>
                  <a:pt x="15992" y="11234"/>
                </a:lnTo>
                <a:cubicBezTo>
                  <a:pt x="15940" y="12714"/>
                  <a:pt x="15605" y="14169"/>
                  <a:pt x="15010" y="15515"/>
                </a:cubicBezTo>
                <a:cubicBezTo>
                  <a:pt x="13825" y="15013"/>
                  <a:pt x="12552" y="14728"/>
                  <a:pt x="11234" y="14676"/>
                </a:cubicBezTo>
                <a:lnTo>
                  <a:pt x="11234" y="11234"/>
                </a:lnTo>
                <a:close/>
                <a:moveTo>
                  <a:pt x="16860" y="11234"/>
                </a:moveTo>
                <a:lnTo>
                  <a:pt x="20724" y="11234"/>
                </a:lnTo>
                <a:cubicBezTo>
                  <a:pt x="20620" y="13652"/>
                  <a:pt x="19648" y="15847"/>
                  <a:pt x="18112" y="17518"/>
                </a:cubicBezTo>
                <a:cubicBezTo>
                  <a:pt x="17406" y="16867"/>
                  <a:pt x="16627" y="16321"/>
                  <a:pt x="15795" y="15886"/>
                </a:cubicBezTo>
                <a:cubicBezTo>
                  <a:pt x="16444" y="14425"/>
                  <a:pt x="16807" y="12842"/>
                  <a:pt x="16860" y="11234"/>
                </a:cubicBezTo>
                <a:close/>
                <a:moveTo>
                  <a:pt x="10366" y="15544"/>
                </a:moveTo>
                <a:lnTo>
                  <a:pt x="10366" y="20226"/>
                </a:lnTo>
                <a:cubicBezTo>
                  <a:pt x="9026" y="19256"/>
                  <a:pt x="7899" y="18005"/>
                  <a:pt x="7077" y="16566"/>
                </a:cubicBezTo>
                <a:cubicBezTo>
                  <a:pt x="7029" y="16481"/>
                  <a:pt x="6982" y="16396"/>
                  <a:pt x="6936" y="16310"/>
                </a:cubicBezTo>
                <a:cubicBezTo>
                  <a:pt x="8013" y="15855"/>
                  <a:pt x="9170" y="15594"/>
                  <a:pt x="10366" y="15544"/>
                </a:cubicBezTo>
                <a:close/>
                <a:moveTo>
                  <a:pt x="11234" y="15544"/>
                </a:moveTo>
                <a:cubicBezTo>
                  <a:pt x="12418" y="15594"/>
                  <a:pt x="13563" y="15849"/>
                  <a:pt x="14631" y="16295"/>
                </a:cubicBezTo>
                <a:cubicBezTo>
                  <a:pt x="14582" y="16386"/>
                  <a:pt x="14532" y="16476"/>
                  <a:pt x="14480" y="16566"/>
                </a:cubicBezTo>
                <a:cubicBezTo>
                  <a:pt x="13667" y="17990"/>
                  <a:pt x="12556" y="19230"/>
                  <a:pt x="11234" y="20196"/>
                </a:cubicBezTo>
                <a:lnTo>
                  <a:pt x="11234" y="15544"/>
                </a:lnTo>
                <a:close/>
                <a:moveTo>
                  <a:pt x="15415" y="16666"/>
                </a:moveTo>
                <a:cubicBezTo>
                  <a:pt x="16162" y="17059"/>
                  <a:pt x="16861" y="17548"/>
                  <a:pt x="17498" y="18131"/>
                </a:cubicBezTo>
                <a:cubicBezTo>
                  <a:pt x="16023" y="19479"/>
                  <a:pt x="14143" y="20390"/>
                  <a:pt x="12062" y="20655"/>
                </a:cubicBezTo>
                <a:cubicBezTo>
                  <a:pt x="13343" y="19655"/>
                  <a:pt x="14426" y="18410"/>
                  <a:pt x="15233" y="16997"/>
                </a:cubicBezTo>
                <a:cubicBezTo>
                  <a:pt x="15295" y="16887"/>
                  <a:pt x="15356" y="16777"/>
                  <a:pt x="15415" y="16666"/>
                </a:cubicBezTo>
                <a:close/>
                <a:moveTo>
                  <a:pt x="6153" y="16683"/>
                </a:moveTo>
                <a:cubicBezTo>
                  <a:pt x="6209" y="16788"/>
                  <a:pt x="6267" y="16893"/>
                  <a:pt x="6326" y="16997"/>
                </a:cubicBezTo>
                <a:cubicBezTo>
                  <a:pt x="7132" y="18407"/>
                  <a:pt x="8212" y="19649"/>
                  <a:pt x="9489" y="20648"/>
                </a:cubicBezTo>
                <a:cubicBezTo>
                  <a:pt x="7428" y="20375"/>
                  <a:pt x="5565" y="19468"/>
                  <a:pt x="4102" y="18131"/>
                </a:cubicBezTo>
                <a:cubicBezTo>
                  <a:pt x="4730" y="17557"/>
                  <a:pt x="5418" y="17073"/>
                  <a:pt x="6153" y="16683"/>
                </a:cubicBezTo>
                <a:close/>
              </a:path>
            </a:pathLst>
          </a:custGeom>
          <a:gradFill>
            <a:gsLst>
              <a:gs pos="0">
                <a:srgbClr val="FF00F7"/>
              </a:gs>
              <a:gs pos="100000">
                <a:srgbClr val="00E8FF"/>
              </a:gs>
            </a:gsLst>
            <a:lin ang="3900000"/>
          </a:gra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508" name="Schutzbrille"/>
          <p:cNvSpPr/>
          <p:nvPr/>
        </p:nvSpPr>
        <p:spPr>
          <a:xfrm>
            <a:off x="1799509" y="11429570"/>
            <a:ext cx="2286924" cy="925651"/>
          </a:xfrm>
          <a:custGeom>
            <a:avLst/>
            <a:gdLst/>
            <a:ahLst/>
            <a:cxnLst>
              <a:cxn ang="0">
                <a:pos x="wd2" y="hd2"/>
              </a:cxn>
              <a:cxn ang="5400000">
                <a:pos x="wd2" y="hd2"/>
              </a:cxn>
              <a:cxn ang="10800000">
                <a:pos x="wd2" y="hd2"/>
              </a:cxn>
              <a:cxn ang="16200000">
                <a:pos x="wd2" y="hd2"/>
              </a:cxn>
            </a:cxnLst>
            <a:rect l="0" t="0" r="r" b="b"/>
            <a:pathLst>
              <a:path w="21585" h="21600" extrusionOk="0">
                <a:moveTo>
                  <a:pt x="4733" y="0"/>
                </a:moveTo>
                <a:cubicBezTo>
                  <a:pt x="3567" y="280"/>
                  <a:pt x="2617" y="1572"/>
                  <a:pt x="1980" y="3707"/>
                </a:cubicBezTo>
                <a:cubicBezTo>
                  <a:pt x="1829" y="4214"/>
                  <a:pt x="1705" y="4764"/>
                  <a:pt x="1597" y="5337"/>
                </a:cubicBezTo>
                <a:lnTo>
                  <a:pt x="302" y="5337"/>
                </a:lnTo>
                <a:cubicBezTo>
                  <a:pt x="135" y="5337"/>
                  <a:pt x="0" y="5670"/>
                  <a:pt x="0" y="6084"/>
                </a:cubicBezTo>
                <a:lnTo>
                  <a:pt x="0" y="12301"/>
                </a:lnTo>
                <a:cubicBezTo>
                  <a:pt x="0" y="12715"/>
                  <a:pt x="135" y="13048"/>
                  <a:pt x="302" y="13048"/>
                </a:cubicBezTo>
                <a:lnTo>
                  <a:pt x="1322" y="13048"/>
                </a:lnTo>
                <a:cubicBezTo>
                  <a:pt x="1754" y="17558"/>
                  <a:pt x="3189" y="21547"/>
                  <a:pt x="5488" y="21587"/>
                </a:cubicBezTo>
                <a:cubicBezTo>
                  <a:pt x="5510" y="21587"/>
                  <a:pt x="5527" y="21587"/>
                  <a:pt x="5549" y="21587"/>
                </a:cubicBezTo>
                <a:cubicBezTo>
                  <a:pt x="6947" y="21587"/>
                  <a:pt x="7988" y="20749"/>
                  <a:pt x="8738" y="19015"/>
                </a:cubicBezTo>
                <a:cubicBezTo>
                  <a:pt x="9435" y="17400"/>
                  <a:pt x="9797" y="15225"/>
                  <a:pt x="10110" y="13143"/>
                </a:cubicBezTo>
                <a:cubicBezTo>
                  <a:pt x="10250" y="12223"/>
                  <a:pt x="10557" y="11888"/>
                  <a:pt x="10799" y="11888"/>
                </a:cubicBezTo>
                <a:cubicBezTo>
                  <a:pt x="11107" y="11888"/>
                  <a:pt x="11361" y="12356"/>
                  <a:pt x="11474" y="13143"/>
                </a:cubicBezTo>
                <a:cubicBezTo>
                  <a:pt x="12127" y="17600"/>
                  <a:pt x="12969" y="21600"/>
                  <a:pt x="16035" y="21600"/>
                </a:cubicBezTo>
                <a:cubicBezTo>
                  <a:pt x="16056" y="21600"/>
                  <a:pt x="16072" y="21600"/>
                  <a:pt x="16094" y="21600"/>
                </a:cubicBezTo>
                <a:cubicBezTo>
                  <a:pt x="18393" y="21560"/>
                  <a:pt x="19830" y="17570"/>
                  <a:pt x="20261" y="13060"/>
                </a:cubicBezTo>
                <a:lnTo>
                  <a:pt x="21282" y="13060"/>
                </a:lnTo>
                <a:cubicBezTo>
                  <a:pt x="21449" y="13060"/>
                  <a:pt x="21584" y="12727"/>
                  <a:pt x="21584" y="12314"/>
                </a:cubicBezTo>
                <a:lnTo>
                  <a:pt x="21584" y="6096"/>
                </a:lnTo>
                <a:cubicBezTo>
                  <a:pt x="21600" y="5669"/>
                  <a:pt x="21464" y="5337"/>
                  <a:pt x="21297" y="5337"/>
                </a:cubicBezTo>
                <a:lnTo>
                  <a:pt x="20002" y="5337"/>
                </a:lnTo>
                <a:cubicBezTo>
                  <a:pt x="19894" y="4764"/>
                  <a:pt x="19765" y="4214"/>
                  <a:pt x="19619" y="3707"/>
                </a:cubicBezTo>
                <a:cubicBezTo>
                  <a:pt x="18987" y="1559"/>
                  <a:pt x="18032" y="280"/>
                  <a:pt x="16866" y="0"/>
                </a:cubicBezTo>
                <a:lnTo>
                  <a:pt x="16849" y="0"/>
                </a:lnTo>
                <a:lnTo>
                  <a:pt x="4760" y="0"/>
                </a:lnTo>
                <a:lnTo>
                  <a:pt x="4733" y="0"/>
                </a:lnTo>
                <a:close/>
                <a:moveTo>
                  <a:pt x="10803" y="2177"/>
                </a:moveTo>
                <a:cubicBezTo>
                  <a:pt x="13371" y="2177"/>
                  <a:pt x="15938" y="2219"/>
                  <a:pt x="16672" y="2306"/>
                </a:cubicBezTo>
                <a:cubicBezTo>
                  <a:pt x="17228" y="2373"/>
                  <a:pt x="17719" y="2812"/>
                  <a:pt x="18135" y="3519"/>
                </a:cubicBezTo>
                <a:cubicBezTo>
                  <a:pt x="18923" y="4747"/>
                  <a:pt x="19467" y="7377"/>
                  <a:pt x="19467" y="10433"/>
                </a:cubicBezTo>
                <a:cubicBezTo>
                  <a:pt x="19462" y="12835"/>
                  <a:pt x="19122" y="14995"/>
                  <a:pt x="18593" y="16396"/>
                </a:cubicBezTo>
                <a:cubicBezTo>
                  <a:pt x="18021" y="18104"/>
                  <a:pt x="17175" y="19267"/>
                  <a:pt x="16074" y="19294"/>
                </a:cubicBezTo>
                <a:cubicBezTo>
                  <a:pt x="16057" y="19294"/>
                  <a:pt x="16041" y="19294"/>
                  <a:pt x="16025" y="19294"/>
                </a:cubicBezTo>
                <a:cubicBezTo>
                  <a:pt x="13612" y="19294"/>
                  <a:pt x="12949" y="16144"/>
                  <a:pt x="12430" y="12635"/>
                </a:cubicBezTo>
                <a:cubicBezTo>
                  <a:pt x="12420" y="12581"/>
                  <a:pt x="12414" y="12501"/>
                  <a:pt x="12403" y="12435"/>
                </a:cubicBezTo>
                <a:cubicBezTo>
                  <a:pt x="12112" y="10727"/>
                  <a:pt x="11528" y="9712"/>
                  <a:pt x="10826" y="9712"/>
                </a:cubicBezTo>
                <a:cubicBezTo>
                  <a:pt x="10826" y="9712"/>
                  <a:pt x="10821" y="9712"/>
                  <a:pt x="10821" y="9712"/>
                </a:cubicBezTo>
                <a:cubicBezTo>
                  <a:pt x="10255" y="9712"/>
                  <a:pt x="9538" y="10446"/>
                  <a:pt x="9192" y="12501"/>
                </a:cubicBezTo>
                <a:cubicBezTo>
                  <a:pt x="9187" y="12555"/>
                  <a:pt x="9181" y="12595"/>
                  <a:pt x="9170" y="12635"/>
                </a:cubicBezTo>
                <a:cubicBezTo>
                  <a:pt x="8657" y="16144"/>
                  <a:pt x="7994" y="19294"/>
                  <a:pt x="5576" y="19294"/>
                </a:cubicBezTo>
                <a:cubicBezTo>
                  <a:pt x="5560" y="19294"/>
                  <a:pt x="5543" y="19294"/>
                  <a:pt x="5527" y="19294"/>
                </a:cubicBezTo>
                <a:cubicBezTo>
                  <a:pt x="4334" y="19267"/>
                  <a:pt x="3432" y="17894"/>
                  <a:pt x="2866" y="15946"/>
                </a:cubicBezTo>
                <a:cubicBezTo>
                  <a:pt x="2423" y="14558"/>
                  <a:pt x="2149" y="12596"/>
                  <a:pt x="2149" y="10421"/>
                </a:cubicBezTo>
                <a:cubicBezTo>
                  <a:pt x="2149" y="8432"/>
                  <a:pt x="2380" y="6615"/>
                  <a:pt x="2758" y="5254"/>
                </a:cubicBezTo>
                <a:cubicBezTo>
                  <a:pt x="2758" y="5241"/>
                  <a:pt x="2763" y="5229"/>
                  <a:pt x="2763" y="5229"/>
                </a:cubicBezTo>
                <a:cubicBezTo>
                  <a:pt x="2779" y="5176"/>
                  <a:pt x="2795" y="5121"/>
                  <a:pt x="2817" y="5054"/>
                </a:cubicBezTo>
                <a:cubicBezTo>
                  <a:pt x="2984" y="4480"/>
                  <a:pt x="3184" y="4001"/>
                  <a:pt x="3400" y="3640"/>
                </a:cubicBezTo>
                <a:cubicBezTo>
                  <a:pt x="3827" y="2866"/>
                  <a:pt x="4345" y="2373"/>
                  <a:pt x="4933" y="2306"/>
                </a:cubicBezTo>
                <a:cubicBezTo>
                  <a:pt x="5667" y="2219"/>
                  <a:pt x="8235" y="2177"/>
                  <a:pt x="10803" y="2177"/>
                </a:cubicBezTo>
                <a:close/>
              </a:path>
            </a:pathLst>
          </a:custGeom>
          <a:gradFill>
            <a:gsLst>
              <a:gs pos="0">
                <a:srgbClr val="FF00F7"/>
              </a:gs>
              <a:gs pos="100000">
                <a:srgbClr val="00E8FF"/>
              </a:gs>
            </a:gsLst>
            <a:lin ang="3900000"/>
          </a:gra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509" name="Linie"/>
          <p:cNvSpPr/>
          <p:nvPr/>
        </p:nvSpPr>
        <p:spPr>
          <a:xfrm>
            <a:off x="1537407" y="3066216"/>
            <a:ext cx="21309186" cy="1"/>
          </a:xfrm>
          <a:prstGeom prst="line">
            <a:avLst/>
          </a:prstGeom>
          <a:ln w="25400">
            <a:solidFill>
              <a:srgbClr val="D5D5D5"/>
            </a:solidFill>
            <a:miter lim="400000"/>
          </a:ln>
        </p:spPr>
        <p:txBody>
          <a:bodyPr lIns="50800" tIns="50800" rIns="50800" bIns="50800" anchor="ctr"/>
          <a:lstStyle/>
          <a:p>
            <a:endParaRPr/>
          </a:p>
        </p:txBody>
      </p:sp>
      <p:sp>
        <p:nvSpPr>
          <p:cNvPr id="510" name="Linie"/>
          <p:cNvSpPr/>
          <p:nvPr/>
        </p:nvSpPr>
        <p:spPr>
          <a:xfrm>
            <a:off x="1537407" y="5513494"/>
            <a:ext cx="21309186" cy="1"/>
          </a:xfrm>
          <a:prstGeom prst="line">
            <a:avLst/>
          </a:prstGeom>
          <a:ln w="25400">
            <a:solidFill>
              <a:srgbClr val="D5D5D5"/>
            </a:solidFill>
            <a:miter lim="400000"/>
          </a:ln>
        </p:spPr>
        <p:txBody>
          <a:bodyPr lIns="50800" tIns="50800" rIns="50800" bIns="50800" anchor="ctr"/>
          <a:lstStyle/>
          <a:p>
            <a:endParaRPr/>
          </a:p>
        </p:txBody>
      </p:sp>
      <p:sp>
        <p:nvSpPr>
          <p:cNvPr id="511" name="Linie"/>
          <p:cNvSpPr/>
          <p:nvPr/>
        </p:nvSpPr>
        <p:spPr>
          <a:xfrm>
            <a:off x="1537407" y="8149365"/>
            <a:ext cx="21309186" cy="1"/>
          </a:xfrm>
          <a:prstGeom prst="line">
            <a:avLst/>
          </a:prstGeom>
          <a:ln w="25400">
            <a:solidFill>
              <a:srgbClr val="D5D5D5"/>
            </a:solidFill>
            <a:miter lim="400000"/>
          </a:ln>
        </p:spPr>
        <p:txBody>
          <a:bodyPr lIns="50800" tIns="50800" rIns="50800" bIns="50800" anchor="ctr"/>
          <a:lstStyle/>
          <a:p>
            <a:endParaRPr/>
          </a:p>
        </p:txBody>
      </p:sp>
      <p:sp>
        <p:nvSpPr>
          <p:cNvPr id="512" name="Linie"/>
          <p:cNvSpPr/>
          <p:nvPr/>
        </p:nvSpPr>
        <p:spPr>
          <a:xfrm>
            <a:off x="1537407" y="10785235"/>
            <a:ext cx="21309186" cy="1"/>
          </a:xfrm>
          <a:prstGeom prst="line">
            <a:avLst/>
          </a:prstGeom>
          <a:ln w="25400">
            <a:solidFill>
              <a:srgbClr val="D5D5D5"/>
            </a:solidFill>
            <a:miter lim="400000"/>
          </a:ln>
        </p:spPr>
        <p:txBody>
          <a:bodyPr lIns="50800" tIns="50800" rIns="50800" bIns="50800" anchor="ctr"/>
          <a:lstStyle/>
          <a:p>
            <a:endParaRPr/>
          </a:p>
        </p:txBody>
      </p:sp>
      <p:sp>
        <p:nvSpPr>
          <p:cNvPr id="513" name="Rechteck"/>
          <p:cNvSpPr txBox="1"/>
          <p:nvPr/>
        </p:nvSpPr>
        <p:spPr>
          <a:xfrm>
            <a:off x="6482996" y="1220007"/>
            <a:ext cx="7229569" cy="1348623"/>
          </a:xfrm>
          <a:prstGeom prst="rect">
            <a:avLst/>
          </a:prstGeom>
          <a:solidFill>
            <a:srgbClr val="EEEEEE"/>
          </a:solidFill>
          <a:ln w="12700">
            <a:miter lim="400000"/>
          </a:ln>
        </p:spPr>
        <p:txBody>
          <a:bodyPr lIns="50800" tIns="50800" rIns="50800" bIns="50800" anchor="ctr"/>
          <a:lstStyle/>
          <a:p>
            <a:pPr algn="ctr" defTabSz="457200">
              <a:lnSpc>
                <a:spcPct val="100000"/>
              </a:lnSpc>
              <a:spcBef>
                <a:spcPts val="0"/>
              </a:spcBef>
              <a:defRPr sz="4300">
                <a:solidFill>
                  <a:srgbClr val="5E5E5E"/>
                </a:solidFill>
                <a:latin typeface="Fira Sans Medium"/>
                <a:ea typeface="Fira Sans Medium"/>
                <a:cs typeface="Fira Sans Medium"/>
                <a:sym typeface="Fira Sans Medium"/>
              </a:defRPr>
            </a:pPr>
            <a:endParaRPr/>
          </a:p>
        </p:txBody>
      </p:sp>
      <p:pic>
        <p:nvPicPr>
          <p:cNvPr id="514" name="Bild" descr="Bild"/>
          <p:cNvPicPr>
            <a:picLocks noChangeAspect="1"/>
          </p:cNvPicPr>
          <p:nvPr/>
        </p:nvPicPr>
        <p:blipFill>
          <a:blip r:embed="rId4"/>
          <a:srcRect l="26672" t="18295" r="11975" b="15013"/>
          <a:stretch>
            <a:fillRect/>
          </a:stretch>
        </p:blipFill>
        <p:spPr>
          <a:xfrm>
            <a:off x="13190454" y="1376094"/>
            <a:ext cx="380624" cy="330994"/>
          </a:xfrm>
          <a:custGeom>
            <a:avLst/>
            <a:gdLst/>
            <a:ahLst/>
            <a:cxnLst>
              <a:cxn ang="0">
                <a:pos x="wd2" y="hd2"/>
              </a:cxn>
              <a:cxn ang="5400000">
                <a:pos x="wd2" y="hd2"/>
              </a:cxn>
              <a:cxn ang="10800000">
                <a:pos x="wd2" y="hd2"/>
              </a:cxn>
              <a:cxn ang="16200000">
                <a:pos x="wd2" y="hd2"/>
              </a:cxn>
            </a:cxnLst>
            <a:rect l="0" t="0" r="r" b="b"/>
            <a:pathLst>
              <a:path w="21348" h="21600" extrusionOk="0">
                <a:moveTo>
                  <a:pt x="17898" y="0"/>
                </a:moveTo>
                <a:cubicBezTo>
                  <a:pt x="15999" y="0"/>
                  <a:pt x="14325" y="246"/>
                  <a:pt x="14180" y="518"/>
                </a:cubicBezTo>
                <a:cubicBezTo>
                  <a:pt x="14036" y="790"/>
                  <a:pt x="14423" y="1699"/>
                  <a:pt x="15049" y="2564"/>
                </a:cubicBezTo>
                <a:lnTo>
                  <a:pt x="16184" y="4144"/>
                </a:lnTo>
                <a:lnTo>
                  <a:pt x="12266" y="8676"/>
                </a:lnTo>
                <a:cubicBezTo>
                  <a:pt x="10111" y="11170"/>
                  <a:pt x="8348" y="13486"/>
                  <a:pt x="8348" y="13804"/>
                </a:cubicBezTo>
                <a:cubicBezTo>
                  <a:pt x="8348" y="14123"/>
                  <a:pt x="8599" y="14665"/>
                  <a:pt x="8905" y="15022"/>
                </a:cubicBezTo>
                <a:cubicBezTo>
                  <a:pt x="9211" y="15378"/>
                  <a:pt x="9688" y="15669"/>
                  <a:pt x="9951" y="15669"/>
                </a:cubicBezTo>
                <a:cubicBezTo>
                  <a:pt x="10214" y="15669"/>
                  <a:pt x="12214" y="13594"/>
                  <a:pt x="14403" y="11059"/>
                </a:cubicBezTo>
                <a:cubicBezTo>
                  <a:pt x="18360" y="6477"/>
                  <a:pt x="18382" y="6442"/>
                  <a:pt x="19233" y="7537"/>
                </a:cubicBezTo>
                <a:cubicBezTo>
                  <a:pt x="20888" y="9664"/>
                  <a:pt x="21348" y="8983"/>
                  <a:pt x="21348" y="4325"/>
                </a:cubicBezTo>
                <a:lnTo>
                  <a:pt x="21348" y="0"/>
                </a:lnTo>
                <a:lnTo>
                  <a:pt x="17898" y="0"/>
                </a:lnTo>
                <a:close/>
                <a:moveTo>
                  <a:pt x="6879" y="2176"/>
                </a:moveTo>
                <a:cubicBezTo>
                  <a:pt x="-252" y="2176"/>
                  <a:pt x="1" y="1821"/>
                  <a:pt x="1" y="11940"/>
                </a:cubicBezTo>
                <a:cubicBezTo>
                  <a:pt x="1" y="18470"/>
                  <a:pt x="139" y="20051"/>
                  <a:pt x="736" y="20745"/>
                </a:cubicBezTo>
                <a:cubicBezTo>
                  <a:pt x="1332" y="21439"/>
                  <a:pt x="2698" y="21600"/>
                  <a:pt x="8237" y="21600"/>
                </a:cubicBezTo>
                <a:cubicBezTo>
                  <a:pt x="16513" y="21600"/>
                  <a:pt x="16696" y="21487"/>
                  <a:pt x="16696" y="16394"/>
                </a:cubicBezTo>
                <a:cubicBezTo>
                  <a:pt x="16696" y="14471"/>
                  <a:pt x="16489" y="12976"/>
                  <a:pt x="16228" y="12976"/>
                </a:cubicBezTo>
                <a:cubicBezTo>
                  <a:pt x="15973" y="12976"/>
                  <a:pt x="15783" y="14121"/>
                  <a:pt x="15783" y="15540"/>
                </a:cubicBezTo>
                <a:cubicBezTo>
                  <a:pt x="15783" y="17000"/>
                  <a:pt x="15458" y="18641"/>
                  <a:pt x="15049" y="19321"/>
                </a:cubicBezTo>
                <a:cubicBezTo>
                  <a:pt x="14367" y="20453"/>
                  <a:pt x="14004" y="20512"/>
                  <a:pt x="8482" y="20512"/>
                </a:cubicBezTo>
                <a:cubicBezTo>
                  <a:pt x="676" y="20512"/>
                  <a:pt x="936" y="20821"/>
                  <a:pt x="936" y="11836"/>
                </a:cubicBezTo>
                <a:cubicBezTo>
                  <a:pt x="936" y="3204"/>
                  <a:pt x="889" y="3263"/>
                  <a:pt x="7525" y="3263"/>
                </a:cubicBezTo>
                <a:cubicBezTo>
                  <a:pt x="10240" y="3263"/>
                  <a:pt x="12066" y="3042"/>
                  <a:pt x="12066" y="2719"/>
                </a:cubicBezTo>
                <a:cubicBezTo>
                  <a:pt x="12066" y="2392"/>
                  <a:pt x="10025" y="2176"/>
                  <a:pt x="6879" y="2176"/>
                </a:cubicBezTo>
                <a:close/>
              </a:path>
            </a:pathLst>
          </a:custGeom>
          <a:ln w="12700">
            <a:miter lim="400000"/>
          </a:ln>
        </p:spPr>
      </p:pic>
      <p:sp>
        <p:nvSpPr>
          <p:cNvPr id="515" name="brandenboerg@uni-potsdam.de"/>
          <p:cNvSpPr txBox="1"/>
          <p:nvPr/>
        </p:nvSpPr>
        <p:spPr>
          <a:xfrm>
            <a:off x="6623186" y="1209595"/>
            <a:ext cx="6438628" cy="13486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ctr" defTabSz="457200">
              <a:lnSpc>
                <a:spcPct val="100000"/>
              </a:lnSpc>
              <a:spcBef>
                <a:spcPts val="0"/>
              </a:spcBef>
              <a:defRPr sz="3300">
                <a:solidFill>
                  <a:srgbClr val="5E5E5E"/>
                </a:solidFill>
                <a:latin typeface="Fira Sans Medium"/>
                <a:ea typeface="Fira Sans Medium"/>
                <a:cs typeface="Fira Sans Medium"/>
                <a:sym typeface="Fira Sans Medium"/>
              </a:defRPr>
            </a:pPr>
            <a:r>
              <a:rPr u="sng">
                <a:hlinkClick r:id="rId5"/>
              </a:rPr>
              <a:t>brandenboerg@uni-potsdam.de</a:t>
            </a:r>
            <a:r>
              <a:t>  </a:t>
            </a:r>
          </a:p>
        </p:txBody>
      </p:sp>
      <p:sp>
        <p:nvSpPr>
          <p:cNvPr id="516" name="Rechteck"/>
          <p:cNvSpPr txBox="1"/>
          <p:nvPr/>
        </p:nvSpPr>
        <p:spPr>
          <a:xfrm>
            <a:off x="6482894" y="3618416"/>
            <a:ext cx="6658578" cy="1348623"/>
          </a:xfrm>
          <a:prstGeom prst="rect">
            <a:avLst/>
          </a:prstGeom>
          <a:solidFill>
            <a:srgbClr val="EEEEEE"/>
          </a:solidFill>
          <a:ln w="12700">
            <a:miter lim="400000"/>
          </a:ln>
        </p:spPr>
        <p:txBody>
          <a:bodyPr lIns="50800" tIns="50800" rIns="50800" bIns="50800" anchor="ctr"/>
          <a:lstStyle/>
          <a:p>
            <a:pPr algn="ctr" defTabSz="457200">
              <a:lnSpc>
                <a:spcPct val="100000"/>
              </a:lnSpc>
              <a:spcBef>
                <a:spcPts val="0"/>
              </a:spcBef>
              <a:defRPr sz="4300">
                <a:solidFill>
                  <a:srgbClr val="5E5E5E"/>
                </a:solidFill>
                <a:latin typeface="Fira Sans Medium"/>
                <a:ea typeface="Fira Sans Medium"/>
                <a:cs typeface="Fira Sans Medium"/>
                <a:sym typeface="Fira Sans Medium"/>
              </a:defRPr>
            </a:pPr>
            <a:endParaRPr/>
          </a:p>
        </p:txBody>
      </p:sp>
      <p:sp>
        <p:nvSpPr>
          <p:cNvPr id="517" name="https://list.brandenboerg.de"/>
          <p:cNvSpPr txBox="1"/>
          <p:nvPr/>
        </p:nvSpPr>
        <p:spPr>
          <a:xfrm>
            <a:off x="6476035" y="3618416"/>
            <a:ext cx="6055849" cy="13486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defTabSz="457200">
              <a:lnSpc>
                <a:spcPct val="100000"/>
              </a:lnSpc>
              <a:spcBef>
                <a:spcPts val="0"/>
              </a:spcBef>
              <a:defRPr sz="3300" u="sng">
                <a:solidFill>
                  <a:srgbClr val="5E5E5E"/>
                </a:solidFill>
                <a:latin typeface="Fira Sans Medium"/>
                <a:ea typeface="Fira Sans Medium"/>
                <a:cs typeface="Fira Sans Medium"/>
                <a:sym typeface="Fira Sans Medium"/>
                <a:hlinkClick r:id="rId6"/>
              </a:defRPr>
            </a:lvl1pPr>
          </a:lstStyle>
          <a:p>
            <a:pPr>
              <a:defRPr u="none"/>
            </a:pPr>
            <a:r>
              <a:rPr u="sng">
                <a:hlinkClick r:id="rId6"/>
              </a:rPr>
              <a:t>https://list.brandenboerg.de</a:t>
            </a:r>
          </a:p>
        </p:txBody>
      </p:sp>
      <p:pic>
        <p:nvPicPr>
          <p:cNvPr id="518" name="Bild" descr="Bild"/>
          <p:cNvPicPr>
            <a:picLocks noChangeAspect="1"/>
          </p:cNvPicPr>
          <p:nvPr/>
        </p:nvPicPr>
        <p:blipFill>
          <a:blip r:embed="rId4"/>
          <a:srcRect l="26672" t="18295" r="11975" b="15013"/>
          <a:stretch>
            <a:fillRect/>
          </a:stretch>
        </p:blipFill>
        <p:spPr>
          <a:xfrm>
            <a:off x="12631654" y="3738294"/>
            <a:ext cx="380624" cy="330994"/>
          </a:xfrm>
          <a:custGeom>
            <a:avLst/>
            <a:gdLst/>
            <a:ahLst/>
            <a:cxnLst>
              <a:cxn ang="0">
                <a:pos x="wd2" y="hd2"/>
              </a:cxn>
              <a:cxn ang="5400000">
                <a:pos x="wd2" y="hd2"/>
              </a:cxn>
              <a:cxn ang="10800000">
                <a:pos x="wd2" y="hd2"/>
              </a:cxn>
              <a:cxn ang="16200000">
                <a:pos x="wd2" y="hd2"/>
              </a:cxn>
            </a:cxnLst>
            <a:rect l="0" t="0" r="r" b="b"/>
            <a:pathLst>
              <a:path w="21348" h="21600" extrusionOk="0">
                <a:moveTo>
                  <a:pt x="17898" y="0"/>
                </a:moveTo>
                <a:cubicBezTo>
                  <a:pt x="15999" y="0"/>
                  <a:pt x="14325" y="246"/>
                  <a:pt x="14180" y="518"/>
                </a:cubicBezTo>
                <a:cubicBezTo>
                  <a:pt x="14036" y="790"/>
                  <a:pt x="14423" y="1699"/>
                  <a:pt x="15049" y="2564"/>
                </a:cubicBezTo>
                <a:lnTo>
                  <a:pt x="16184" y="4144"/>
                </a:lnTo>
                <a:lnTo>
                  <a:pt x="12266" y="8676"/>
                </a:lnTo>
                <a:cubicBezTo>
                  <a:pt x="10111" y="11170"/>
                  <a:pt x="8348" y="13486"/>
                  <a:pt x="8348" y="13804"/>
                </a:cubicBezTo>
                <a:cubicBezTo>
                  <a:pt x="8348" y="14123"/>
                  <a:pt x="8599" y="14665"/>
                  <a:pt x="8905" y="15022"/>
                </a:cubicBezTo>
                <a:cubicBezTo>
                  <a:pt x="9211" y="15378"/>
                  <a:pt x="9688" y="15669"/>
                  <a:pt x="9951" y="15669"/>
                </a:cubicBezTo>
                <a:cubicBezTo>
                  <a:pt x="10214" y="15669"/>
                  <a:pt x="12214" y="13594"/>
                  <a:pt x="14403" y="11059"/>
                </a:cubicBezTo>
                <a:cubicBezTo>
                  <a:pt x="18360" y="6477"/>
                  <a:pt x="18382" y="6442"/>
                  <a:pt x="19233" y="7537"/>
                </a:cubicBezTo>
                <a:cubicBezTo>
                  <a:pt x="20888" y="9664"/>
                  <a:pt x="21348" y="8983"/>
                  <a:pt x="21348" y="4325"/>
                </a:cubicBezTo>
                <a:lnTo>
                  <a:pt x="21348" y="0"/>
                </a:lnTo>
                <a:lnTo>
                  <a:pt x="17898" y="0"/>
                </a:lnTo>
                <a:close/>
                <a:moveTo>
                  <a:pt x="6879" y="2176"/>
                </a:moveTo>
                <a:cubicBezTo>
                  <a:pt x="-252" y="2176"/>
                  <a:pt x="1" y="1821"/>
                  <a:pt x="1" y="11940"/>
                </a:cubicBezTo>
                <a:cubicBezTo>
                  <a:pt x="1" y="18470"/>
                  <a:pt x="139" y="20051"/>
                  <a:pt x="736" y="20745"/>
                </a:cubicBezTo>
                <a:cubicBezTo>
                  <a:pt x="1332" y="21439"/>
                  <a:pt x="2698" y="21600"/>
                  <a:pt x="8237" y="21600"/>
                </a:cubicBezTo>
                <a:cubicBezTo>
                  <a:pt x="16513" y="21600"/>
                  <a:pt x="16696" y="21487"/>
                  <a:pt x="16696" y="16394"/>
                </a:cubicBezTo>
                <a:cubicBezTo>
                  <a:pt x="16696" y="14471"/>
                  <a:pt x="16489" y="12976"/>
                  <a:pt x="16228" y="12976"/>
                </a:cubicBezTo>
                <a:cubicBezTo>
                  <a:pt x="15973" y="12976"/>
                  <a:pt x="15783" y="14121"/>
                  <a:pt x="15783" y="15540"/>
                </a:cubicBezTo>
                <a:cubicBezTo>
                  <a:pt x="15783" y="17000"/>
                  <a:pt x="15458" y="18641"/>
                  <a:pt x="15049" y="19321"/>
                </a:cubicBezTo>
                <a:cubicBezTo>
                  <a:pt x="14367" y="20453"/>
                  <a:pt x="14004" y="20512"/>
                  <a:pt x="8482" y="20512"/>
                </a:cubicBezTo>
                <a:cubicBezTo>
                  <a:pt x="676" y="20512"/>
                  <a:pt x="936" y="20821"/>
                  <a:pt x="936" y="11836"/>
                </a:cubicBezTo>
                <a:cubicBezTo>
                  <a:pt x="936" y="3204"/>
                  <a:pt x="889" y="3263"/>
                  <a:pt x="7525" y="3263"/>
                </a:cubicBezTo>
                <a:cubicBezTo>
                  <a:pt x="10240" y="3263"/>
                  <a:pt x="12066" y="3042"/>
                  <a:pt x="12066" y="2719"/>
                </a:cubicBezTo>
                <a:cubicBezTo>
                  <a:pt x="12066" y="2392"/>
                  <a:pt x="10025" y="2176"/>
                  <a:pt x="6879" y="2176"/>
                </a:cubicBezTo>
                <a:close/>
              </a:path>
            </a:pathLst>
          </a:custGeom>
          <a:ln w="12700">
            <a:miter lim="400000"/>
          </a:ln>
        </p:spPr>
      </p:pic>
      <p:sp>
        <p:nvSpPr>
          <p:cNvPr id="519" name="Rechteck"/>
          <p:cNvSpPr txBox="1"/>
          <p:nvPr/>
        </p:nvSpPr>
        <p:spPr>
          <a:xfrm>
            <a:off x="6482894" y="6438028"/>
            <a:ext cx="8881203" cy="1348623"/>
          </a:xfrm>
          <a:prstGeom prst="rect">
            <a:avLst/>
          </a:prstGeom>
          <a:solidFill>
            <a:srgbClr val="EEEEEE"/>
          </a:solidFill>
          <a:ln w="12700">
            <a:miter lim="400000"/>
          </a:ln>
        </p:spPr>
        <p:txBody>
          <a:bodyPr lIns="50800" tIns="50800" rIns="50800" bIns="50800" anchor="ctr"/>
          <a:lstStyle/>
          <a:p>
            <a:pPr algn="ctr" defTabSz="457200">
              <a:lnSpc>
                <a:spcPct val="100000"/>
              </a:lnSpc>
              <a:spcBef>
                <a:spcPts val="0"/>
              </a:spcBef>
              <a:defRPr sz="4300">
                <a:solidFill>
                  <a:srgbClr val="5E5E5E"/>
                </a:solidFill>
                <a:latin typeface="Fira Sans Medium"/>
                <a:ea typeface="Fira Sans Medium"/>
                <a:cs typeface="Fira Sans Medium"/>
                <a:sym typeface="Fira Sans Medium"/>
              </a:defRPr>
            </a:pPr>
            <a:endParaRPr/>
          </a:p>
        </p:txBody>
      </p:sp>
      <p:pic>
        <p:nvPicPr>
          <p:cNvPr id="520" name="Bild" descr="Bild"/>
          <p:cNvPicPr>
            <a:picLocks noChangeAspect="1"/>
          </p:cNvPicPr>
          <p:nvPr/>
        </p:nvPicPr>
        <p:blipFill>
          <a:blip r:embed="rId4"/>
          <a:srcRect l="26672" t="18295" r="11975" b="15013"/>
          <a:stretch>
            <a:fillRect/>
          </a:stretch>
        </p:blipFill>
        <p:spPr>
          <a:xfrm>
            <a:off x="14866854" y="6583094"/>
            <a:ext cx="380624" cy="330994"/>
          </a:xfrm>
          <a:custGeom>
            <a:avLst/>
            <a:gdLst/>
            <a:ahLst/>
            <a:cxnLst>
              <a:cxn ang="0">
                <a:pos x="wd2" y="hd2"/>
              </a:cxn>
              <a:cxn ang="5400000">
                <a:pos x="wd2" y="hd2"/>
              </a:cxn>
              <a:cxn ang="10800000">
                <a:pos x="wd2" y="hd2"/>
              </a:cxn>
              <a:cxn ang="16200000">
                <a:pos x="wd2" y="hd2"/>
              </a:cxn>
            </a:cxnLst>
            <a:rect l="0" t="0" r="r" b="b"/>
            <a:pathLst>
              <a:path w="21348" h="21600" extrusionOk="0">
                <a:moveTo>
                  <a:pt x="17898" y="0"/>
                </a:moveTo>
                <a:cubicBezTo>
                  <a:pt x="15999" y="0"/>
                  <a:pt x="14325" y="246"/>
                  <a:pt x="14180" y="518"/>
                </a:cubicBezTo>
                <a:cubicBezTo>
                  <a:pt x="14036" y="790"/>
                  <a:pt x="14423" y="1699"/>
                  <a:pt x="15049" y="2564"/>
                </a:cubicBezTo>
                <a:lnTo>
                  <a:pt x="16184" y="4144"/>
                </a:lnTo>
                <a:lnTo>
                  <a:pt x="12266" y="8676"/>
                </a:lnTo>
                <a:cubicBezTo>
                  <a:pt x="10111" y="11170"/>
                  <a:pt x="8348" y="13486"/>
                  <a:pt x="8348" y="13804"/>
                </a:cubicBezTo>
                <a:cubicBezTo>
                  <a:pt x="8348" y="14123"/>
                  <a:pt x="8599" y="14665"/>
                  <a:pt x="8905" y="15022"/>
                </a:cubicBezTo>
                <a:cubicBezTo>
                  <a:pt x="9211" y="15378"/>
                  <a:pt x="9688" y="15669"/>
                  <a:pt x="9951" y="15669"/>
                </a:cubicBezTo>
                <a:cubicBezTo>
                  <a:pt x="10214" y="15669"/>
                  <a:pt x="12214" y="13594"/>
                  <a:pt x="14403" y="11059"/>
                </a:cubicBezTo>
                <a:cubicBezTo>
                  <a:pt x="18360" y="6477"/>
                  <a:pt x="18382" y="6442"/>
                  <a:pt x="19233" y="7537"/>
                </a:cubicBezTo>
                <a:cubicBezTo>
                  <a:pt x="20888" y="9664"/>
                  <a:pt x="21348" y="8983"/>
                  <a:pt x="21348" y="4325"/>
                </a:cubicBezTo>
                <a:lnTo>
                  <a:pt x="21348" y="0"/>
                </a:lnTo>
                <a:lnTo>
                  <a:pt x="17898" y="0"/>
                </a:lnTo>
                <a:close/>
                <a:moveTo>
                  <a:pt x="6879" y="2176"/>
                </a:moveTo>
                <a:cubicBezTo>
                  <a:pt x="-252" y="2176"/>
                  <a:pt x="1" y="1821"/>
                  <a:pt x="1" y="11940"/>
                </a:cubicBezTo>
                <a:cubicBezTo>
                  <a:pt x="1" y="18470"/>
                  <a:pt x="139" y="20051"/>
                  <a:pt x="736" y="20745"/>
                </a:cubicBezTo>
                <a:cubicBezTo>
                  <a:pt x="1332" y="21439"/>
                  <a:pt x="2698" y="21600"/>
                  <a:pt x="8237" y="21600"/>
                </a:cubicBezTo>
                <a:cubicBezTo>
                  <a:pt x="16513" y="21600"/>
                  <a:pt x="16696" y="21487"/>
                  <a:pt x="16696" y="16394"/>
                </a:cubicBezTo>
                <a:cubicBezTo>
                  <a:pt x="16696" y="14471"/>
                  <a:pt x="16489" y="12976"/>
                  <a:pt x="16228" y="12976"/>
                </a:cubicBezTo>
                <a:cubicBezTo>
                  <a:pt x="15973" y="12976"/>
                  <a:pt x="15783" y="14121"/>
                  <a:pt x="15783" y="15540"/>
                </a:cubicBezTo>
                <a:cubicBezTo>
                  <a:pt x="15783" y="17000"/>
                  <a:pt x="15458" y="18641"/>
                  <a:pt x="15049" y="19321"/>
                </a:cubicBezTo>
                <a:cubicBezTo>
                  <a:pt x="14367" y="20453"/>
                  <a:pt x="14004" y="20512"/>
                  <a:pt x="8482" y="20512"/>
                </a:cubicBezTo>
                <a:cubicBezTo>
                  <a:pt x="676" y="20512"/>
                  <a:pt x="936" y="20821"/>
                  <a:pt x="936" y="11836"/>
                </a:cubicBezTo>
                <a:cubicBezTo>
                  <a:pt x="936" y="3204"/>
                  <a:pt x="889" y="3263"/>
                  <a:pt x="7525" y="3263"/>
                </a:cubicBezTo>
                <a:cubicBezTo>
                  <a:pt x="10240" y="3263"/>
                  <a:pt x="12066" y="3042"/>
                  <a:pt x="12066" y="2719"/>
                </a:cubicBezTo>
                <a:cubicBezTo>
                  <a:pt x="12066" y="2392"/>
                  <a:pt x="10025" y="2176"/>
                  <a:pt x="6879" y="2176"/>
                </a:cubicBezTo>
                <a:close/>
              </a:path>
            </a:pathLst>
          </a:custGeom>
          <a:ln w="12700">
            <a:miter lim="400000"/>
          </a:ln>
        </p:spPr>
      </p:pic>
      <p:sp>
        <p:nvSpPr>
          <p:cNvPr id="521" name="https://meetwoch-lms.brandenboerg.de"/>
          <p:cNvSpPr txBox="1"/>
          <p:nvPr/>
        </p:nvSpPr>
        <p:spPr>
          <a:xfrm>
            <a:off x="6538566" y="6386804"/>
            <a:ext cx="8117631" cy="13486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ctr" defTabSz="457200">
              <a:lnSpc>
                <a:spcPct val="100000"/>
              </a:lnSpc>
              <a:spcBef>
                <a:spcPts val="0"/>
              </a:spcBef>
              <a:defRPr sz="3300">
                <a:solidFill>
                  <a:srgbClr val="5E5E5E"/>
                </a:solidFill>
                <a:latin typeface="Fira Sans Medium"/>
                <a:ea typeface="Fira Sans Medium"/>
                <a:cs typeface="Fira Sans Medium"/>
                <a:sym typeface="Fira Sans Medium"/>
              </a:defRPr>
            </a:pPr>
            <a:r>
              <a:rPr u="sng">
                <a:hlinkClick r:id="rId7"/>
              </a:rPr>
              <a:t>https://meetwoch-lms.brandenboerg.de</a:t>
            </a:r>
            <a:r>
              <a:t> </a:t>
            </a:r>
          </a:p>
        </p:txBody>
      </p:sp>
      <p:sp>
        <p:nvSpPr>
          <p:cNvPr id="522" name="Rechteck"/>
          <p:cNvSpPr txBox="1"/>
          <p:nvPr/>
        </p:nvSpPr>
        <p:spPr>
          <a:xfrm>
            <a:off x="6482894" y="8838328"/>
            <a:ext cx="7706385" cy="1348623"/>
          </a:xfrm>
          <a:prstGeom prst="rect">
            <a:avLst/>
          </a:prstGeom>
          <a:solidFill>
            <a:srgbClr val="EEEEEE"/>
          </a:solidFill>
          <a:ln w="12700">
            <a:miter lim="400000"/>
          </a:ln>
        </p:spPr>
        <p:txBody>
          <a:bodyPr lIns="50800" tIns="50800" rIns="50800" bIns="50800" anchor="ctr"/>
          <a:lstStyle/>
          <a:p>
            <a:pPr algn="ctr" defTabSz="457200">
              <a:lnSpc>
                <a:spcPct val="100000"/>
              </a:lnSpc>
              <a:spcBef>
                <a:spcPts val="0"/>
              </a:spcBef>
              <a:defRPr sz="4300">
                <a:solidFill>
                  <a:srgbClr val="5E5E5E"/>
                </a:solidFill>
                <a:latin typeface="Fira Sans Medium"/>
                <a:ea typeface="Fira Sans Medium"/>
                <a:cs typeface="Fira Sans Medium"/>
                <a:sym typeface="Fira Sans Medium"/>
              </a:defRPr>
            </a:pPr>
            <a:endParaRPr/>
          </a:p>
        </p:txBody>
      </p:sp>
      <p:sp>
        <p:nvSpPr>
          <p:cNvPr id="523" name="https://uni-potsdam.de/de/oer"/>
          <p:cNvSpPr txBox="1"/>
          <p:nvPr/>
        </p:nvSpPr>
        <p:spPr>
          <a:xfrm>
            <a:off x="6538566" y="8829084"/>
            <a:ext cx="7030849" cy="13486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defTabSz="457200">
              <a:lnSpc>
                <a:spcPct val="100000"/>
              </a:lnSpc>
              <a:spcBef>
                <a:spcPts val="0"/>
              </a:spcBef>
              <a:defRPr sz="3300" u="sng">
                <a:solidFill>
                  <a:srgbClr val="5E5E5E"/>
                </a:solidFill>
                <a:latin typeface="Fira Sans Medium"/>
                <a:ea typeface="Fira Sans Medium"/>
                <a:cs typeface="Fira Sans Medium"/>
                <a:sym typeface="Fira Sans Medium"/>
                <a:hlinkClick r:id="rId8"/>
              </a:defRPr>
            </a:lvl1pPr>
          </a:lstStyle>
          <a:p>
            <a:pPr>
              <a:defRPr u="none"/>
            </a:pPr>
            <a:r>
              <a:rPr u="sng">
                <a:hlinkClick r:id="rId8"/>
              </a:rPr>
              <a:t>https://uni-potsdam.de/de/oer</a:t>
            </a:r>
          </a:p>
        </p:txBody>
      </p:sp>
      <p:pic>
        <p:nvPicPr>
          <p:cNvPr id="524" name="Bild" descr="Bild"/>
          <p:cNvPicPr>
            <a:picLocks noChangeAspect="1"/>
          </p:cNvPicPr>
          <p:nvPr/>
        </p:nvPicPr>
        <p:blipFill>
          <a:blip r:embed="rId4"/>
          <a:srcRect l="26672" t="18295" r="11975" b="15013"/>
          <a:stretch>
            <a:fillRect/>
          </a:stretch>
        </p:blipFill>
        <p:spPr>
          <a:xfrm>
            <a:off x="13609554" y="8983394"/>
            <a:ext cx="380624" cy="330995"/>
          </a:xfrm>
          <a:custGeom>
            <a:avLst/>
            <a:gdLst/>
            <a:ahLst/>
            <a:cxnLst>
              <a:cxn ang="0">
                <a:pos x="wd2" y="hd2"/>
              </a:cxn>
              <a:cxn ang="5400000">
                <a:pos x="wd2" y="hd2"/>
              </a:cxn>
              <a:cxn ang="10800000">
                <a:pos x="wd2" y="hd2"/>
              </a:cxn>
              <a:cxn ang="16200000">
                <a:pos x="wd2" y="hd2"/>
              </a:cxn>
            </a:cxnLst>
            <a:rect l="0" t="0" r="r" b="b"/>
            <a:pathLst>
              <a:path w="21348" h="21600" extrusionOk="0">
                <a:moveTo>
                  <a:pt x="17898" y="0"/>
                </a:moveTo>
                <a:cubicBezTo>
                  <a:pt x="15999" y="0"/>
                  <a:pt x="14325" y="246"/>
                  <a:pt x="14180" y="518"/>
                </a:cubicBezTo>
                <a:cubicBezTo>
                  <a:pt x="14036" y="790"/>
                  <a:pt x="14423" y="1699"/>
                  <a:pt x="15049" y="2564"/>
                </a:cubicBezTo>
                <a:lnTo>
                  <a:pt x="16184" y="4144"/>
                </a:lnTo>
                <a:lnTo>
                  <a:pt x="12266" y="8676"/>
                </a:lnTo>
                <a:cubicBezTo>
                  <a:pt x="10111" y="11170"/>
                  <a:pt x="8348" y="13486"/>
                  <a:pt x="8348" y="13804"/>
                </a:cubicBezTo>
                <a:cubicBezTo>
                  <a:pt x="8348" y="14123"/>
                  <a:pt x="8599" y="14665"/>
                  <a:pt x="8905" y="15022"/>
                </a:cubicBezTo>
                <a:cubicBezTo>
                  <a:pt x="9211" y="15378"/>
                  <a:pt x="9688" y="15669"/>
                  <a:pt x="9951" y="15669"/>
                </a:cubicBezTo>
                <a:cubicBezTo>
                  <a:pt x="10214" y="15669"/>
                  <a:pt x="12214" y="13594"/>
                  <a:pt x="14403" y="11059"/>
                </a:cubicBezTo>
                <a:cubicBezTo>
                  <a:pt x="18360" y="6477"/>
                  <a:pt x="18382" y="6442"/>
                  <a:pt x="19233" y="7537"/>
                </a:cubicBezTo>
                <a:cubicBezTo>
                  <a:pt x="20888" y="9664"/>
                  <a:pt x="21348" y="8983"/>
                  <a:pt x="21348" y="4325"/>
                </a:cubicBezTo>
                <a:lnTo>
                  <a:pt x="21348" y="0"/>
                </a:lnTo>
                <a:lnTo>
                  <a:pt x="17898" y="0"/>
                </a:lnTo>
                <a:close/>
                <a:moveTo>
                  <a:pt x="6879" y="2176"/>
                </a:moveTo>
                <a:cubicBezTo>
                  <a:pt x="-252" y="2176"/>
                  <a:pt x="1" y="1821"/>
                  <a:pt x="1" y="11940"/>
                </a:cubicBezTo>
                <a:cubicBezTo>
                  <a:pt x="1" y="18470"/>
                  <a:pt x="139" y="20051"/>
                  <a:pt x="736" y="20745"/>
                </a:cubicBezTo>
                <a:cubicBezTo>
                  <a:pt x="1332" y="21439"/>
                  <a:pt x="2698" y="21600"/>
                  <a:pt x="8237" y="21600"/>
                </a:cubicBezTo>
                <a:cubicBezTo>
                  <a:pt x="16513" y="21600"/>
                  <a:pt x="16696" y="21487"/>
                  <a:pt x="16696" y="16394"/>
                </a:cubicBezTo>
                <a:cubicBezTo>
                  <a:pt x="16696" y="14471"/>
                  <a:pt x="16489" y="12976"/>
                  <a:pt x="16228" y="12976"/>
                </a:cubicBezTo>
                <a:cubicBezTo>
                  <a:pt x="15973" y="12976"/>
                  <a:pt x="15783" y="14121"/>
                  <a:pt x="15783" y="15540"/>
                </a:cubicBezTo>
                <a:cubicBezTo>
                  <a:pt x="15783" y="17000"/>
                  <a:pt x="15458" y="18641"/>
                  <a:pt x="15049" y="19321"/>
                </a:cubicBezTo>
                <a:cubicBezTo>
                  <a:pt x="14367" y="20453"/>
                  <a:pt x="14004" y="20512"/>
                  <a:pt x="8482" y="20512"/>
                </a:cubicBezTo>
                <a:cubicBezTo>
                  <a:pt x="676" y="20512"/>
                  <a:pt x="936" y="20821"/>
                  <a:pt x="936" y="11836"/>
                </a:cubicBezTo>
                <a:cubicBezTo>
                  <a:pt x="936" y="3204"/>
                  <a:pt x="889" y="3263"/>
                  <a:pt x="7525" y="3263"/>
                </a:cubicBezTo>
                <a:cubicBezTo>
                  <a:pt x="10240" y="3263"/>
                  <a:pt x="12066" y="3042"/>
                  <a:pt x="12066" y="2719"/>
                </a:cubicBezTo>
                <a:cubicBezTo>
                  <a:pt x="12066" y="2392"/>
                  <a:pt x="10025" y="2176"/>
                  <a:pt x="6879" y="2176"/>
                </a:cubicBezTo>
                <a:close/>
              </a:path>
            </a:pathLst>
          </a:custGeom>
          <a:ln w="12700">
            <a:miter lim="400000"/>
          </a:ln>
        </p:spPr>
      </p:pic>
      <p:sp>
        <p:nvSpPr>
          <p:cNvPr id="525" name="Rechteck"/>
          <p:cNvSpPr txBox="1"/>
          <p:nvPr/>
        </p:nvSpPr>
        <p:spPr>
          <a:xfrm>
            <a:off x="6482894" y="11121106"/>
            <a:ext cx="7706385" cy="1348623"/>
          </a:xfrm>
          <a:prstGeom prst="rect">
            <a:avLst/>
          </a:prstGeom>
          <a:solidFill>
            <a:srgbClr val="EEEEEE"/>
          </a:solidFill>
          <a:ln w="12700">
            <a:miter lim="400000"/>
          </a:ln>
        </p:spPr>
        <p:txBody>
          <a:bodyPr lIns="50800" tIns="50800" rIns="50800" bIns="50800" anchor="ctr"/>
          <a:lstStyle/>
          <a:p>
            <a:pPr algn="ctr" defTabSz="457200">
              <a:lnSpc>
                <a:spcPct val="100000"/>
              </a:lnSpc>
              <a:spcBef>
                <a:spcPts val="0"/>
              </a:spcBef>
              <a:defRPr sz="4300">
                <a:solidFill>
                  <a:srgbClr val="5E5E5E"/>
                </a:solidFill>
                <a:latin typeface="Fira Sans Medium"/>
                <a:ea typeface="Fira Sans Medium"/>
                <a:cs typeface="Fira Sans Medium"/>
                <a:sym typeface="Fira Sans Medium"/>
              </a:defRPr>
            </a:pPr>
            <a:endParaRPr/>
          </a:p>
        </p:txBody>
      </p:sp>
      <p:sp>
        <p:nvSpPr>
          <p:cNvPr id="526" name="https://umfrage.brandenboerg.de"/>
          <p:cNvSpPr txBox="1"/>
          <p:nvPr/>
        </p:nvSpPr>
        <p:spPr>
          <a:xfrm>
            <a:off x="6462366" y="11111862"/>
            <a:ext cx="7030849" cy="13486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defTabSz="457200">
              <a:lnSpc>
                <a:spcPct val="100000"/>
              </a:lnSpc>
              <a:spcBef>
                <a:spcPts val="0"/>
              </a:spcBef>
              <a:defRPr sz="3300" u="sng">
                <a:solidFill>
                  <a:srgbClr val="5E5E5E"/>
                </a:solidFill>
                <a:latin typeface="Fira Sans Medium"/>
                <a:ea typeface="Fira Sans Medium"/>
                <a:cs typeface="Fira Sans Medium"/>
                <a:sym typeface="Fira Sans Medium"/>
                <a:hlinkClick r:id="rId9"/>
              </a:defRPr>
            </a:lvl1pPr>
          </a:lstStyle>
          <a:p>
            <a:pPr>
              <a:defRPr u="none"/>
            </a:pPr>
            <a:r>
              <a:rPr u="sng">
                <a:hlinkClick r:id="rId9"/>
              </a:rPr>
              <a:t>https://umfrage.brandenboerg.de</a:t>
            </a:r>
          </a:p>
        </p:txBody>
      </p:sp>
      <p:pic>
        <p:nvPicPr>
          <p:cNvPr id="527" name="Bild" descr="Bild"/>
          <p:cNvPicPr>
            <a:picLocks noChangeAspect="1"/>
          </p:cNvPicPr>
          <p:nvPr/>
        </p:nvPicPr>
        <p:blipFill>
          <a:blip r:embed="rId4"/>
          <a:srcRect l="26672" t="18295" r="11975" b="15013"/>
          <a:stretch>
            <a:fillRect/>
          </a:stretch>
        </p:blipFill>
        <p:spPr>
          <a:xfrm>
            <a:off x="13609554" y="11266172"/>
            <a:ext cx="380624" cy="330994"/>
          </a:xfrm>
          <a:custGeom>
            <a:avLst/>
            <a:gdLst/>
            <a:ahLst/>
            <a:cxnLst>
              <a:cxn ang="0">
                <a:pos x="wd2" y="hd2"/>
              </a:cxn>
              <a:cxn ang="5400000">
                <a:pos x="wd2" y="hd2"/>
              </a:cxn>
              <a:cxn ang="10800000">
                <a:pos x="wd2" y="hd2"/>
              </a:cxn>
              <a:cxn ang="16200000">
                <a:pos x="wd2" y="hd2"/>
              </a:cxn>
            </a:cxnLst>
            <a:rect l="0" t="0" r="r" b="b"/>
            <a:pathLst>
              <a:path w="21348" h="21600" extrusionOk="0">
                <a:moveTo>
                  <a:pt x="17898" y="0"/>
                </a:moveTo>
                <a:cubicBezTo>
                  <a:pt x="15999" y="0"/>
                  <a:pt x="14325" y="246"/>
                  <a:pt x="14180" y="518"/>
                </a:cubicBezTo>
                <a:cubicBezTo>
                  <a:pt x="14036" y="790"/>
                  <a:pt x="14423" y="1699"/>
                  <a:pt x="15049" y="2564"/>
                </a:cubicBezTo>
                <a:lnTo>
                  <a:pt x="16184" y="4144"/>
                </a:lnTo>
                <a:lnTo>
                  <a:pt x="12266" y="8676"/>
                </a:lnTo>
                <a:cubicBezTo>
                  <a:pt x="10111" y="11170"/>
                  <a:pt x="8348" y="13486"/>
                  <a:pt x="8348" y="13804"/>
                </a:cubicBezTo>
                <a:cubicBezTo>
                  <a:pt x="8348" y="14123"/>
                  <a:pt x="8599" y="14665"/>
                  <a:pt x="8905" y="15022"/>
                </a:cubicBezTo>
                <a:cubicBezTo>
                  <a:pt x="9211" y="15378"/>
                  <a:pt x="9688" y="15669"/>
                  <a:pt x="9951" y="15669"/>
                </a:cubicBezTo>
                <a:cubicBezTo>
                  <a:pt x="10214" y="15669"/>
                  <a:pt x="12214" y="13594"/>
                  <a:pt x="14403" y="11059"/>
                </a:cubicBezTo>
                <a:cubicBezTo>
                  <a:pt x="18360" y="6477"/>
                  <a:pt x="18382" y="6442"/>
                  <a:pt x="19233" y="7537"/>
                </a:cubicBezTo>
                <a:cubicBezTo>
                  <a:pt x="20888" y="9664"/>
                  <a:pt x="21348" y="8983"/>
                  <a:pt x="21348" y="4325"/>
                </a:cubicBezTo>
                <a:lnTo>
                  <a:pt x="21348" y="0"/>
                </a:lnTo>
                <a:lnTo>
                  <a:pt x="17898" y="0"/>
                </a:lnTo>
                <a:close/>
                <a:moveTo>
                  <a:pt x="6879" y="2176"/>
                </a:moveTo>
                <a:cubicBezTo>
                  <a:pt x="-252" y="2176"/>
                  <a:pt x="1" y="1821"/>
                  <a:pt x="1" y="11940"/>
                </a:cubicBezTo>
                <a:cubicBezTo>
                  <a:pt x="1" y="18470"/>
                  <a:pt x="139" y="20051"/>
                  <a:pt x="736" y="20745"/>
                </a:cubicBezTo>
                <a:cubicBezTo>
                  <a:pt x="1332" y="21439"/>
                  <a:pt x="2698" y="21600"/>
                  <a:pt x="8237" y="21600"/>
                </a:cubicBezTo>
                <a:cubicBezTo>
                  <a:pt x="16513" y="21600"/>
                  <a:pt x="16696" y="21487"/>
                  <a:pt x="16696" y="16394"/>
                </a:cubicBezTo>
                <a:cubicBezTo>
                  <a:pt x="16696" y="14471"/>
                  <a:pt x="16489" y="12976"/>
                  <a:pt x="16228" y="12976"/>
                </a:cubicBezTo>
                <a:cubicBezTo>
                  <a:pt x="15973" y="12976"/>
                  <a:pt x="15783" y="14121"/>
                  <a:pt x="15783" y="15540"/>
                </a:cubicBezTo>
                <a:cubicBezTo>
                  <a:pt x="15783" y="17000"/>
                  <a:pt x="15458" y="18641"/>
                  <a:pt x="15049" y="19321"/>
                </a:cubicBezTo>
                <a:cubicBezTo>
                  <a:pt x="14367" y="20453"/>
                  <a:pt x="14004" y="20512"/>
                  <a:pt x="8482" y="20512"/>
                </a:cubicBezTo>
                <a:cubicBezTo>
                  <a:pt x="676" y="20512"/>
                  <a:pt x="936" y="20821"/>
                  <a:pt x="936" y="11836"/>
                </a:cubicBezTo>
                <a:cubicBezTo>
                  <a:pt x="936" y="3204"/>
                  <a:pt x="889" y="3263"/>
                  <a:pt x="7525" y="3263"/>
                </a:cubicBezTo>
                <a:cubicBezTo>
                  <a:pt x="10240" y="3263"/>
                  <a:pt x="12066" y="3042"/>
                  <a:pt x="12066" y="2719"/>
                </a:cubicBezTo>
                <a:cubicBezTo>
                  <a:pt x="12066" y="2392"/>
                  <a:pt x="10025" y="2176"/>
                  <a:pt x="6879" y="2176"/>
                </a:cubicBezTo>
                <a:close/>
              </a:path>
            </a:pathLst>
          </a:custGeom>
          <a:ln w="12700">
            <a:miter lim="400000"/>
          </a:ln>
        </p:spPr>
      </p:pic>
      <p:sp>
        <p:nvSpPr>
          <p:cNvPr id="528" name="Rechteck"/>
          <p:cNvSpPr txBox="1"/>
          <p:nvPr/>
        </p:nvSpPr>
        <p:spPr>
          <a:xfrm>
            <a:off x="15762935" y="6434071"/>
            <a:ext cx="7289074" cy="1348622"/>
          </a:xfrm>
          <a:prstGeom prst="rect">
            <a:avLst/>
          </a:prstGeom>
          <a:solidFill>
            <a:srgbClr val="EEEEEE"/>
          </a:solidFill>
          <a:ln w="12700">
            <a:miter lim="400000"/>
          </a:ln>
        </p:spPr>
        <p:txBody>
          <a:bodyPr lIns="50800" tIns="50800" rIns="50800" bIns="50800" anchor="ctr"/>
          <a:lstStyle/>
          <a:p>
            <a:pPr algn="ctr" defTabSz="457200">
              <a:lnSpc>
                <a:spcPct val="100000"/>
              </a:lnSpc>
              <a:spcBef>
                <a:spcPts val="0"/>
              </a:spcBef>
              <a:defRPr sz="4300">
                <a:solidFill>
                  <a:srgbClr val="5E5E5E"/>
                </a:solidFill>
                <a:latin typeface="Fira Sans Medium"/>
                <a:ea typeface="Fira Sans Medium"/>
                <a:cs typeface="Fira Sans Medium"/>
                <a:sym typeface="Fira Sans Medium"/>
              </a:defRPr>
            </a:pPr>
            <a:endParaRPr/>
          </a:p>
        </p:txBody>
      </p:sp>
      <p:sp>
        <p:nvSpPr>
          <p:cNvPr id="529" name="https://oer-lms.brandenboerg.de"/>
          <p:cNvSpPr txBox="1"/>
          <p:nvPr/>
        </p:nvSpPr>
        <p:spPr>
          <a:xfrm>
            <a:off x="15740975" y="6386889"/>
            <a:ext cx="6785102" cy="13486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defTabSz="457200">
              <a:lnSpc>
                <a:spcPct val="100000"/>
              </a:lnSpc>
              <a:spcBef>
                <a:spcPts val="0"/>
              </a:spcBef>
              <a:defRPr sz="3300" u="sng">
                <a:solidFill>
                  <a:srgbClr val="5E5E5E"/>
                </a:solidFill>
                <a:latin typeface="Fira Sans Medium"/>
                <a:ea typeface="Fira Sans Medium"/>
                <a:cs typeface="Fira Sans Medium"/>
                <a:sym typeface="Fira Sans Medium"/>
                <a:hlinkClick r:id="rId10"/>
              </a:defRPr>
            </a:lvl1pPr>
          </a:lstStyle>
          <a:p>
            <a:pPr>
              <a:defRPr u="none"/>
            </a:pPr>
            <a:r>
              <a:rPr u="sng">
                <a:hlinkClick r:id="rId10"/>
              </a:rPr>
              <a:t>https://oer-lms.brandenboerg.de</a:t>
            </a:r>
          </a:p>
        </p:txBody>
      </p:sp>
      <p:pic>
        <p:nvPicPr>
          <p:cNvPr id="530" name="Bild" descr="Bild"/>
          <p:cNvPicPr>
            <a:picLocks noChangeAspect="1"/>
          </p:cNvPicPr>
          <p:nvPr/>
        </p:nvPicPr>
        <p:blipFill>
          <a:blip r:embed="rId4"/>
          <a:srcRect l="26672" t="18295" r="11975" b="15013"/>
          <a:stretch>
            <a:fillRect/>
          </a:stretch>
        </p:blipFill>
        <p:spPr>
          <a:xfrm>
            <a:off x="22544981" y="6579136"/>
            <a:ext cx="380624" cy="330995"/>
          </a:xfrm>
          <a:custGeom>
            <a:avLst/>
            <a:gdLst/>
            <a:ahLst/>
            <a:cxnLst>
              <a:cxn ang="0">
                <a:pos x="wd2" y="hd2"/>
              </a:cxn>
              <a:cxn ang="5400000">
                <a:pos x="wd2" y="hd2"/>
              </a:cxn>
              <a:cxn ang="10800000">
                <a:pos x="wd2" y="hd2"/>
              </a:cxn>
              <a:cxn ang="16200000">
                <a:pos x="wd2" y="hd2"/>
              </a:cxn>
            </a:cxnLst>
            <a:rect l="0" t="0" r="r" b="b"/>
            <a:pathLst>
              <a:path w="21348" h="21600" extrusionOk="0">
                <a:moveTo>
                  <a:pt x="17898" y="0"/>
                </a:moveTo>
                <a:cubicBezTo>
                  <a:pt x="15999" y="0"/>
                  <a:pt x="14325" y="246"/>
                  <a:pt x="14180" y="518"/>
                </a:cubicBezTo>
                <a:cubicBezTo>
                  <a:pt x="14036" y="790"/>
                  <a:pt x="14423" y="1699"/>
                  <a:pt x="15049" y="2564"/>
                </a:cubicBezTo>
                <a:lnTo>
                  <a:pt x="16184" y="4144"/>
                </a:lnTo>
                <a:lnTo>
                  <a:pt x="12266" y="8676"/>
                </a:lnTo>
                <a:cubicBezTo>
                  <a:pt x="10111" y="11170"/>
                  <a:pt x="8348" y="13486"/>
                  <a:pt x="8348" y="13804"/>
                </a:cubicBezTo>
                <a:cubicBezTo>
                  <a:pt x="8348" y="14123"/>
                  <a:pt x="8599" y="14665"/>
                  <a:pt x="8905" y="15022"/>
                </a:cubicBezTo>
                <a:cubicBezTo>
                  <a:pt x="9211" y="15378"/>
                  <a:pt x="9688" y="15669"/>
                  <a:pt x="9951" y="15669"/>
                </a:cubicBezTo>
                <a:cubicBezTo>
                  <a:pt x="10214" y="15669"/>
                  <a:pt x="12214" y="13594"/>
                  <a:pt x="14403" y="11059"/>
                </a:cubicBezTo>
                <a:cubicBezTo>
                  <a:pt x="18360" y="6477"/>
                  <a:pt x="18382" y="6442"/>
                  <a:pt x="19233" y="7537"/>
                </a:cubicBezTo>
                <a:cubicBezTo>
                  <a:pt x="20888" y="9664"/>
                  <a:pt x="21348" y="8983"/>
                  <a:pt x="21348" y="4325"/>
                </a:cubicBezTo>
                <a:lnTo>
                  <a:pt x="21348" y="0"/>
                </a:lnTo>
                <a:lnTo>
                  <a:pt x="17898" y="0"/>
                </a:lnTo>
                <a:close/>
                <a:moveTo>
                  <a:pt x="6879" y="2176"/>
                </a:moveTo>
                <a:cubicBezTo>
                  <a:pt x="-252" y="2176"/>
                  <a:pt x="1" y="1821"/>
                  <a:pt x="1" y="11940"/>
                </a:cubicBezTo>
                <a:cubicBezTo>
                  <a:pt x="1" y="18470"/>
                  <a:pt x="139" y="20051"/>
                  <a:pt x="736" y="20745"/>
                </a:cubicBezTo>
                <a:cubicBezTo>
                  <a:pt x="1332" y="21439"/>
                  <a:pt x="2698" y="21600"/>
                  <a:pt x="8237" y="21600"/>
                </a:cubicBezTo>
                <a:cubicBezTo>
                  <a:pt x="16513" y="21600"/>
                  <a:pt x="16696" y="21487"/>
                  <a:pt x="16696" y="16394"/>
                </a:cubicBezTo>
                <a:cubicBezTo>
                  <a:pt x="16696" y="14471"/>
                  <a:pt x="16489" y="12976"/>
                  <a:pt x="16228" y="12976"/>
                </a:cubicBezTo>
                <a:cubicBezTo>
                  <a:pt x="15973" y="12976"/>
                  <a:pt x="15783" y="14121"/>
                  <a:pt x="15783" y="15540"/>
                </a:cubicBezTo>
                <a:cubicBezTo>
                  <a:pt x="15783" y="17000"/>
                  <a:pt x="15458" y="18641"/>
                  <a:pt x="15049" y="19321"/>
                </a:cubicBezTo>
                <a:cubicBezTo>
                  <a:pt x="14367" y="20453"/>
                  <a:pt x="14004" y="20512"/>
                  <a:pt x="8482" y="20512"/>
                </a:cubicBezTo>
                <a:cubicBezTo>
                  <a:pt x="676" y="20512"/>
                  <a:pt x="936" y="20821"/>
                  <a:pt x="936" y="11836"/>
                </a:cubicBezTo>
                <a:cubicBezTo>
                  <a:pt x="936" y="3204"/>
                  <a:pt x="889" y="3263"/>
                  <a:pt x="7525" y="3263"/>
                </a:cubicBezTo>
                <a:cubicBezTo>
                  <a:pt x="10240" y="3263"/>
                  <a:pt x="12066" y="3042"/>
                  <a:pt x="12066" y="2719"/>
                </a:cubicBezTo>
                <a:cubicBezTo>
                  <a:pt x="12066" y="2392"/>
                  <a:pt x="10025" y="2176"/>
                  <a:pt x="6879" y="2176"/>
                </a:cubicBezTo>
                <a:close/>
              </a:path>
            </a:pathLst>
          </a:custGeom>
          <a:ln w="12700">
            <a:miter lim="400000"/>
          </a:ln>
        </p:spPr>
      </p:pic>
      <p:sp>
        <p:nvSpPr>
          <p:cNvPr id="531" name="offener Moodle-Kurs zu OER-Basics"/>
          <p:cNvSpPr txBox="1"/>
          <p:nvPr/>
        </p:nvSpPr>
        <p:spPr>
          <a:xfrm>
            <a:off x="15747587" y="5789633"/>
            <a:ext cx="6845200" cy="62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400">
                <a:latin typeface="Fira Sans ExtraLight"/>
                <a:ea typeface="Fira Sans ExtraLight"/>
                <a:cs typeface="Fira Sans ExtraLight"/>
                <a:sym typeface="Fira Sans ExtraLight"/>
              </a:defRPr>
            </a:lvl1pPr>
          </a:lstStyle>
          <a:p>
            <a:r>
              <a:t>offener Moodle-Kurs zu OER-Basics</a:t>
            </a:r>
          </a:p>
        </p:txBody>
      </p:sp>
      <p:sp>
        <p:nvSpPr>
          <p:cNvPr id="532" name="offener Moodle-Kurs zum Meetwoch"/>
          <p:cNvSpPr txBox="1"/>
          <p:nvPr/>
        </p:nvSpPr>
        <p:spPr>
          <a:xfrm>
            <a:off x="6448752" y="5789633"/>
            <a:ext cx="7014897" cy="62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400">
                <a:latin typeface="Fira Sans ExtraLight"/>
                <a:ea typeface="Fira Sans ExtraLight"/>
                <a:cs typeface="Fira Sans ExtraLight"/>
                <a:sym typeface="Fira Sans ExtraLight"/>
              </a:defRPr>
            </a:lvl1pPr>
          </a:lstStyle>
          <a:p>
            <a:r>
              <a:t>offener Moodle-Kurs zum Meetwoch</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36" name="Rechteck"/>
          <p:cNvSpPr/>
          <p:nvPr/>
        </p:nvSpPr>
        <p:spPr>
          <a:xfrm>
            <a:off x="2394970" y="5551341"/>
            <a:ext cx="19594060" cy="2613318"/>
          </a:xfrm>
          <a:prstGeom prst="rect">
            <a:avLst/>
          </a:prstGeom>
          <a:ln w="50800">
            <a:solidFill>
              <a:srgbClr val="D5D5D5"/>
            </a:solidFill>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537" name="Ausblick"/>
          <p:cNvSpPr txBox="1"/>
          <p:nvPr/>
        </p:nvSpPr>
        <p:spPr>
          <a:xfrm>
            <a:off x="8651303" y="5772149"/>
            <a:ext cx="6059755" cy="2171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1900">
                <a:solidFill>
                  <a:srgbClr val="D5D5D5"/>
                </a:solidFill>
                <a:latin typeface="Avenir Next Demi Bold"/>
                <a:ea typeface="Avenir Next Demi Bold"/>
                <a:cs typeface="Avenir Next Demi Bold"/>
                <a:sym typeface="Avenir Next Demi Bold"/>
              </a:defRPr>
            </a:lvl1pPr>
          </a:lstStyle>
          <a:p>
            <a:r>
              <a:t>Ausblick</a:t>
            </a:r>
          </a:p>
        </p:txBody>
      </p:sp>
      <p:sp>
        <p:nvSpPr>
          <p:cNvPr id="538" name="Rechteck"/>
          <p:cNvSpPr/>
          <p:nvPr/>
        </p:nvSpPr>
        <p:spPr>
          <a:xfrm>
            <a:off x="8693456" y="5399227"/>
            <a:ext cx="6059756" cy="305102"/>
          </a:xfrm>
          <a:prstGeom prst="rect">
            <a:avLst/>
          </a:prstGeom>
          <a:gradFill>
            <a:gsLst>
              <a:gs pos="0">
                <a:srgbClr val="00E8FF"/>
              </a:gs>
              <a:gs pos="100000">
                <a:srgbClr val="FF00F7"/>
              </a:gs>
            </a:gsLst>
            <a:lin ang="3965999"/>
          </a:gradFill>
          <a:ln w="12700">
            <a:miter lim="400000"/>
          </a:ln>
        </p:spPr>
        <p:txBody>
          <a:bodyPr lIns="50800" tIns="50800" rIns="50800" bIns="50800" anchor="ctr"/>
          <a:lstStyle/>
          <a:p>
            <a:pPr algn="ctr" defTabSz="457200">
              <a:lnSpc>
                <a:spcPct val="100000"/>
              </a:lnSpc>
              <a:spcBef>
                <a:spcPts val="0"/>
              </a:spcBef>
              <a:defRPr sz="3200">
                <a:latin typeface="Avenir Next Medium"/>
                <a:ea typeface="Avenir Next Medium"/>
                <a:cs typeface="Avenir Next Medium"/>
                <a:sym typeface="Avenir Next Medium"/>
              </a:defRPr>
            </a:pPr>
            <a:endParaRPr/>
          </a:p>
        </p:txBody>
      </p:sp>
      <p:sp>
        <p:nvSpPr>
          <p:cNvPr id="539" name="Rechteck"/>
          <p:cNvSpPr/>
          <p:nvPr/>
        </p:nvSpPr>
        <p:spPr>
          <a:xfrm>
            <a:off x="0" y="11840591"/>
            <a:ext cx="24247929" cy="1875409"/>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540" name="Polizeimütze"/>
          <p:cNvSpPr/>
          <p:nvPr/>
        </p:nvSpPr>
        <p:spPr>
          <a:xfrm>
            <a:off x="11006552" y="9247236"/>
            <a:ext cx="2370895" cy="1713654"/>
          </a:xfrm>
          <a:custGeom>
            <a:avLst/>
            <a:gdLst/>
            <a:ahLst/>
            <a:cxnLst>
              <a:cxn ang="0">
                <a:pos x="wd2" y="hd2"/>
              </a:cxn>
              <a:cxn ang="5400000">
                <a:pos x="wd2" y="hd2"/>
              </a:cxn>
              <a:cxn ang="10800000">
                <a:pos x="wd2" y="hd2"/>
              </a:cxn>
              <a:cxn ang="16200000">
                <a:pos x="wd2" y="hd2"/>
              </a:cxn>
            </a:cxnLst>
            <a:rect l="0" t="0" r="r" b="b"/>
            <a:pathLst>
              <a:path w="21600" h="21597" extrusionOk="0">
                <a:moveTo>
                  <a:pt x="10797" y="0"/>
                </a:moveTo>
                <a:cubicBezTo>
                  <a:pt x="10667" y="-3"/>
                  <a:pt x="10536" y="55"/>
                  <a:pt x="10420" y="174"/>
                </a:cubicBezTo>
                <a:cubicBezTo>
                  <a:pt x="7885" y="2832"/>
                  <a:pt x="4828" y="1395"/>
                  <a:pt x="3951" y="3078"/>
                </a:cubicBezTo>
                <a:cubicBezTo>
                  <a:pt x="2611" y="5729"/>
                  <a:pt x="0" y="5617"/>
                  <a:pt x="0" y="6689"/>
                </a:cubicBezTo>
                <a:cubicBezTo>
                  <a:pt x="0" y="7970"/>
                  <a:pt x="1605" y="7084"/>
                  <a:pt x="2111" y="8842"/>
                </a:cubicBezTo>
                <a:cubicBezTo>
                  <a:pt x="2488" y="10152"/>
                  <a:pt x="2999" y="10531"/>
                  <a:pt x="3268" y="10642"/>
                </a:cubicBezTo>
                <a:cubicBezTo>
                  <a:pt x="3376" y="10687"/>
                  <a:pt x="3445" y="10822"/>
                  <a:pt x="3445" y="10971"/>
                </a:cubicBezTo>
                <a:lnTo>
                  <a:pt x="3445" y="13986"/>
                </a:lnTo>
                <a:cubicBezTo>
                  <a:pt x="3445" y="14105"/>
                  <a:pt x="3424" y="14224"/>
                  <a:pt x="3376" y="14328"/>
                </a:cubicBezTo>
                <a:cubicBezTo>
                  <a:pt x="825" y="20091"/>
                  <a:pt x="7929" y="21597"/>
                  <a:pt x="10803" y="21597"/>
                </a:cubicBezTo>
                <a:cubicBezTo>
                  <a:pt x="13678" y="21597"/>
                  <a:pt x="20792" y="20085"/>
                  <a:pt x="18224" y="14314"/>
                </a:cubicBezTo>
                <a:cubicBezTo>
                  <a:pt x="18176" y="14210"/>
                  <a:pt x="18155" y="14091"/>
                  <a:pt x="18155" y="13972"/>
                </a:cubicBezTo>
                <a:lnTo>
                  <a:pt x="18155" y="10933"/>
                </a:lnTo>
                <a:cubicBezTo>
                  <a:pt x="18155" y="10792"/>
                  <a:pt x="18213" y="10667"/>
                  <a:pt x="18305" y="10615"/>
                </a:cubicBezTo>
                <a:cubicBezTo>
                  <a:pt x="18553" y="10473"/>
                  <a:pt x="19053" y="10056"/>
                  <a:pt x="19489" y="8835"/>
                </a:cubicBezTo>
                <a:cubicBezTo>
                  <a:pt x="20092" y="7144"/>
                  <a:pt x="21600" y="7963"/>
                  <a:pt x="21600" y="6682"/>
                </a:cubicBezTo>
                <a:cubicBezTo>
                  <a:pt x="21595" y="5513"/>
                  <a:pt x="18984" y="5736"/>
                  <a:pt x="17649" y="3085"/>
                </a:cubicBezTo>
                <a:cubicBezTo>
                  <a:pt x="16772" y="1402"/>
                  <a:pt x="13682" y="2968"/>
                  <a:pt x="11168" y="191"/>
                </a:cubicBezTo>
                <a:cubicBezTo>
                  <a:pt x="11055" y="68"/>
                  <a:pt x="10926" y="3"/>
                  <a:pt x="10797" y="0"/>
                </a:cubicBezTo>
                <a:close/>
                <a:moveTo>
                  <a:pt x="10797" y="3637"/>
                </a:moveTo>
                <a:cubicBezTo>
                  <a:pt x="10821" y="3637"/>
                  <a:pt x="10846" y="3651"/>
                  <a:pt x="10862" y="3681"/>
                </a:cubicBezTo>
                <a:cubicBezTo>
                  <a:pt x="10997" y="3926"/>
                  <a:pt x="11357" y="4353"/>
                  <a:pt x="12073" y="3876"/>
                </a:cubicBezTo>
                <a:cubicBezTo>
                  <a:pt x="12132" y="3839"/>
                  <a:pt x="12196" y="3845"/>
                  <a:pt x="12245" y="3897"/>
                </a:cubicBezTo>
                <a:lnTo>
                  <a:pt x="12934" y="4642"/>
                </a:lnTo>
                <a:cubicBezTo>
                  <a:pt x="12972" y="4679"/>
                  <a:pt x="12977" y="4755"/>
                  <a:pt x="12945" y="4807"/>
                </a:cubicBezTo>
                <a:cubicBezTo>
                  <a:pt x="12815" y="5023"/>
                  <a:pt x="12520" y="5619"/>
                  <a:pt x="12692" y="6333"/>
                </a:cubicBezTo>
                <a:cubicBezTo>
                  <a:pt x="12913" y="7242"/>
                  <a:pt x="13424" y="8172"/>
                  <a:pt x="12864" y="9535"/>
                </a:cubicBezTo>
                <a:cubicBezTo>
                  <a:pt x="12304" y="10905"/>
                  <a:pt x="11437" y="9675"/>
                  <a:pt x="10850" y="11045"/>
                </a:cubicBezTo>
                <a:cubicBezTo>
                  <a:pt x="10829" y="11097"/>
                  <a:pt x="10771" y="11097"/>
                  <a:pt x="10750" y="11045"/>
                </a:cubicBezTo>
                <a:cubicBezTo>
                  <a:pt x="10163" y="9682"/>
                  <a:pt x="9301" y="10912"/>
                  <a:pt x="8736" y="9535"/>
                </a:cubicBezTo>
                <a:cubicBezTo>
                  <a:pt x="8176" y="8165"/>
                  <a:pt x="8687" y="7242"/>
                  <a:pt x="8903" y="6333"/>
                </a:cubicBezTo>
                <a:cubicBezTo>
                  <a:pt x="9075" y="5619"/>
                  <a:pt x="8780" y="5023"/>
                  <a:pt x="8650" y="4807"/>
                </a:cubicBezTo>
                <a:cubicBezTo>
                  <a:pt x="8624" y="4755"/>
                  <a:pt x="8628" y="4686"/>
                  <a:pt x="8661" y="4642"/>
                </a:cubicBezTo>
                <a:lnTo>
                  <a:pt x="9350" y="3897"/>
                </a:lnTo>
                <a:cubicBezTo>
                  <a:pt x="9399" y="3845"/>
                  <a:pt x="9468" y="3832"/>
                  <a:pt x="9522" y="3876"/>
                </a:cubicBezTo>
                <a:cubicBezTo>
                  <a:pt x="10238" y="4353"/>
                  <a:pt x="10598" y="3919"/>
                  <a:pt x="10733" y="3681"/>
                </a:cubicBezTo>
                <a:cubicBezTo>
                  <a:pt x="10749" y="3651"/>
                  <a:pt x="10772" y="3637"/>
                  <a:pt x="10797" y="3637"/>
                </a:cubicBezTo>
                <a:close/>
              </a:path>
            </a:pathLst>
          </a:custGeom>
          <a:gradFill>
            <a:gsLst>
              <a:gs pos="0">
                <a:srgbClr val="FF00F7"/>
              </a:gs>
              <a:gs pos="100000">
                <a:srgbClr val="00E8FF"/>
              </a:gs>
            </a:gsLst>
            <a:lin ang="3965999"/>
          </a:gradFill>
          <a:ln w="12700">
            <a:miter lim="400000"/>
          </a:ln>
          <a:effectLst>
            <a:outerShdw blurRad="101600" dist="52189" dir="5400000" rotWithShape="0">
              <a:srgbClr val="000000">
                <a:alpha val="50000"/>
              </a:srgbClr>
            </a:outerShdw>
          </a:effectLst>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541" name="Kochmütze"/>
          <p:cNvSpPr/>
          <p:nvPr/>
        </p:nvSpPr>
        <p:spPr>
          <a:xfrm>
            <a:off x="2790127" y="9195346"/>
            <a:ext cx="2153476" cy="1945151"/>
          </a:xfrm>
          <a:custGeom>
            <a:avLst/>
            <a:gdLst/>
            <a:ahLst/>
            <a:cxnLst>
              <a:cxn ang="0">
                <a:pos x="wd2" y="hd2"/>
              </a:cxn>
              <a:cxn ang="5400000">
                <a:pos x="wd2" y="hd2"/>
              </a:cxn>
              <a:cxn ang="10800000">
                <a:pos x="wd2" y="hd2"/>
              </a:cxn>
              <a:cxn ang="16200000">
                <a:pos x="wd2" y="hd2"/>
              </a:cxn>
            </a:cxnLst>
            <a:rect l="0" t="0" r="r" b="b"/>
            <a:pathLst>
              <a:path w="21553" h="21453" extrusionOk="0">
                <a:moveTo>
                  <a:pt x="14138" y="7"/>
                </a:moveTo>
                <a:cubicBezTo>
                  <a:pt x="13964" y="-6"/>
                  <a:pt x="13789" y="-1"/>
                  <a:pt x="13625" y="22"/>
                </a:cubicBezTo>
                <a:cubicBezTo>
                  <a:pt x="12434" y="184"/>
                  <a:pt x="11684" y="659"/>
                  <a:pt x="11045" y="1183"/>
                </a:cubicBezTo>
                <a:cubicBezTo>
                  <a:pt x="10712" y="581"/>
                  <a:pt x="9975" y="516"/>
                  <a:pt x="9418" y="648"/>
                </a:cubicBezTo>
                <a:cubicBezTo>
                  <a:pt x="8845" y="787"/>
                  <a:pt x="8019" y="930"/>
                  <a:pt x="6479" y="2321"/>
                </a:cubicBezTo>
                <a:cubicBezTo>
                  <a:pt x="6173" y="1809"/>
                  <a:pt x="5265" y="1960"/>
                  <a:pt x="4736" y="2189"/>
                </a:cubicBezTo>
                <a:cubicBezTo>
                  <a:pt x="4206" y="2418"/>
                  <a:pt x="0" y="4217"/>
                  <a:pt x="0" y="8907"/>
                </a:cubicBezTo>
                <a:cubicBezTo>
                  <a:pt x="0" y="12447"/>
                  <a:pt x="2491" y="14084"/>
                  <a:pt x="4649" y="14084"/>
                </a:cubicBezTo>
                <a:cubicBezTo>
                  <a:pt x="4348" y="14084"/>
                  <a:pt x="4102" y="14355"/>
                  <a:pt x="4102" y="14686"/>
                </a:cubicBezTo>
                <a:lnTo>
                  <a:pt x="4102" y="20851"/>
                </a:lnTo>
                <a:cubicBezTo>
                  <a:pt x="4102" y="21182"/>
                  <a:pt x="4348" y="21453"/>
                  <a:pt x="4649" y="21453"/>
                </a:cubicBezTo>
                <a:lnTo>
                  <a:pt x="17481" y="21453"/>
                </a:lnTo>
                <a:cubicBezTo>
                  <a:pt x="17781" y="21453"/>
                  <a:pt x="18027" y="21182"/>
                  <a:pt x="18027" y="20851"/>
                </a:cubicBezTo>
                <a:lnTo>
                  <a:pt x="18027" y="14686"/>
                </a:lnTo>
                <a:cubicBezTo>
                  <a:pt x="18027" y="14355"/>
                  <a:pt x="17781" y="14084"/>
                  <a:pt x="17481" y="14084"/>
                </a:cubicBezTo>
                <a:cubicBezTo>
                  <a:pt x="17481" y="14078"/>
                  <a:pt x="21463" y="12615"/>
                  <a:pt x="21551" y="6830"/>
                </a:cubicBezTo>
                <a:cubicBezTo>
                  <a:pt x="21600" y="3399"/>
                  <a:pt x="20661" y="2092"/>
                  <a:pt x="19524" y="1111"/>
                </a:cubicBezTo>
                <a:cubicBezTo>
                  <a:pt x="18661" y="365"/>
                  <a:pt x="16564" y="-147"/>
                  <a:pt x="15263" y="720"/>
                </a:cubicBezTo>
                <a:cubicBezTo>
                  <a:pt x="15169" y="259"/>
                  <a:pt x="14662" y="47"/>
                  <a:pt x="14138" y="7"/>
                </a:cubicBezTo>
                <a:close/>
              </a:path>
            </a:pathLst>
          </a:custGeom>
          <a:gradFill>
            <a:gsLst>
              <a:gs pos="0">
                <a:srgbClr val="FF00F7"/>
              </a:gs>
              <a:gs pos="100000">
                <a:srgbClr val="00E8FF"/>
              </a:gs>
            </a:gsLst>
            <a:lin ang="3965999"/>
          </a:gradFill>
          <a:ln w="12700">
            <a:miter lim="400000"/>
          </a:ln>
          <a:effectLst>
            <a:outerShdw blurRad="101600" dist="52189" dir="5400000" rotWithShape="0">
              <a:srgbClr val="000000">
                <a:alpha val="50000"/>
              </a:srgbClr>
            </a:outerShdw>
          </a:effectLst>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542" name="Ritterhelm"/>
          <p:cNvSpPr/>
          <p:nvPr/>
        </p:nvSpPr>
        <p:spPr>
          <a:xfrm>
            <a:off x="19805772" y="8782870"/>
            <a:ext cx="1422725" cy="2542991"/>
          </a:xfrm>
          <a:custGeom>
            <a:avLst/>
            <a:gdLst/>
            <a:ahLst/>
            <a:cxnLst>
              <a:cxn ang="0">
                <a:pos x="wd2" y="hd2"/>
              </a:cxn>
              <a:cxn ang="5400000">
                <a:pos x="wd2" y="hd2"/>
              </a:cxn>
              <a:cxn ang="10800000">
                <a:pos x="wd2" y="hd2"/>
              </a:cxn>
              <a:cxn ang="16200000">
                <a:pos x="wd2" y="hd2"/>
              </a:cxn>
            </a:cxnLst>
            <a:rect l="0" t="0" r="r" b="b"/>
            <a:pathLst>
              <a:path w="21413" h="21600" extrusionOk="0">
                <a:moveTo>
                  <a:pt x="10472" y="0"/>
                </a:moveTo>
                <a:cubicBezTo>
                  <a:pt x="10357" y="0"/>
                  <a:pt x="10253" y="38"/>
                  <a:pt x="10215" y="103"/>
                </a:cubicBezTo>
                <a:cubicBezTo>
                  <a:pt x="9995" y="432"/>
                  <a:pt x="9266" y="1512"/>
                  <a:pt x="8702" y="2348"/>
                </a:cubicBezTo>
                <a:cubicBezTo>
                  <a:pt x="8635" y="2440"/>
                  <a:pt x="8512" y="2510"/>
                  <a:pt x="8340" y="2547"/>
                </a:cubicBezTo>
                <a:cubicBezTo>
                  <a:pt x="2945" y="3665"/>
                  <a:pt x="1758" y="6300"/>
                  <a:pt x="1509" y="7666"/>
                </a:cubicBezTo>
                <a:cubicBezTo>
                  <a:pt x="1481" y="7817"/>
                  <a:pt x="1327" y="7946"/>
                  <a:pt x="1097" y="8022"/>
                </a:cubicBezTo>
                <a:cubicBezTo>
                  <a:pt x="360" y="8260"/>
                  <a:pt x="-97" y="8594"/>
                  <a:pt x="18" y="9220"/>
                </a:cubicBezTo>
                <a:cubicBezTo>
                  <a:pt x="37" y="9328"/>
                  <a:pt x="256" y="9388"/>
                  <a:pt x="418" y="9323"/>
                </a:cubicBezTo>
                <a:cubicBezTo>
                  <a:pt x="5747" y="7271"/>
                  <a:pt x="15618" y="7250"/>
                  <a:pt x="20994" y="9323"/>
                </a:cubicBezTo>
                <a:cubicBezTo>
                  <a:pt x="21157" y="9388"/>
                  <a:pt x="21379" y="9323"/>
                  <a:pt x="21398" y="9215"/>
                </a:cubicBezTo>
                <a:cubicBezTo>
                  <a:pt x="21503" y="8594"/>
                  <a:pt x="21043" y="8259"/>
                  <a:pt x="20307" y="8027"/>
                </a:cubicBezTo>
                <a:cubicBezTo>
                  <a:pt x="20077" y="7952"/>
                  <a:pt x="19913" y="7822"/>
                  <a:pt x="19894" y="7671"/>
                </a:cubicBezTo>
                <a:cubicBezTo>
                  <a:pt x="19645" y="6305"/>
                  <a:pt x="18459" y="3665"/>
                  <a:pt x="13063" y="2547"/>
                </a:cubicBezTo>
                <a:cubicBezTo>
                  <a:pt x="12901" y="2515"/>
                  <a:pt x="12769" y="2446"/>
                  <a:pt x="12702" y="2348"/>
                </a:cubicBezTo>
                <a:cubicBezTo>
                  <a:pt x="12137" y="1517"/>
                  <a:pt x="11409" y="438"/>
                  <a:pt x="11189" y="103"/>
                </a:cubicBezTo>
                <a:cubicBezTo>
                  <a:pt x="11151" y="44"/>
                  <a:pt x="11047" y="0"/>
                  <a:pt x="10932" y="0"/>
                </a:cubicBezTo>
                <a:lnTo>
                  <a:pt x="10472" y="0"/>
                </a:lnTo>
                <a:close/>
                <a:moveTo>
                  <a:pt x="10759" y="8243"/>
                </a:moveTo>
                <a:cubicBezTo>
                  <a:pt x="6463" y="8243"/>
                  <a:pt x="1175" y="9144"/>
                  <a:pt x="1175" y="9733"/>
                </a:cubicBezTo>
                <a:cubicBezTo>
                  <a:pt x="1175" y="10964"/>
                  <a:pt x="3058" y="11893"/>
                  <a:pt x="3058" y="13335"/>
                </a:cubicBezTo>
                <a:cubicBezTo>
                  <a:pt x="3058" y="14479"/>
                  <a:pt x="1184" y="15299"/>
                  <a:pt x="409" y="15590"/>
                </a:cubicBezTo>
                <a:cubicBezTo>
                  <a:pt x="189" y="15671"/>
                  <a:pt x="73" y="15812"/>
                  <a:pt x="101" y="15958"/>
                </a:cubicBezTo>
                <a:cubicBezTo>
                  <a:pt x="522" y="18107"/>
                  <a:pt x="6187" y="21417"/>
                  <a:pt x="10702" y="21590"/>
                </a:cubicBezTo>
                <a:cubicBezTo>
                  <a:pt x="15217" y="21422"/>
                  <a:pt x="20872" y="18107"/>
                  <a:pt x="21302" y="15958"/>
                </a:cubicBezTo>
                <a:cubicBezTo>
                  <a:pt x="21331" y="15812"/>
                  <a:pt x="21216" y="15671"/>
                  <a:pt x="21015" y="15590"/>
                </a:cubicBezTo>
                <a:cubicBezTo>
                  <a:pt x="20240" y="15299"/>
                  <a:pt x="18364" y="14479"/>
                  <a:pt x="18364" y="13335"/>
                </a:cubicBezTo>
                <a:cubicBezTo>
                  <a:pt x="18364" y="11893"/>
                  <a:pt x="20250" y="10958"/>
                  <a:pt x="20250" y="9733"/>
                </a:cubicBezTo>
                <a:cubicBezTo>
                  <a:pt x="20250" y="9150"/>
                  <a:pt x="15054" y="8243"/>
                  <a:pt x="10759" y="8243"/>
                </a:cubicBezTo>
                <a:close/>
                <a:moveTo>
                  <a:pt x="10062" y="9102"/>
                </a:moveTo>
                <a:cubicBezTo>
                  <a:pt x="10148" y="9096"/>
                  <a:pt x="10215" y="9134"/>
                  <a:pt x="10215" y="9183"/>
                </a:cubicBezTo>
                <a:lnTo>
                  <a:pt x="10337" y="13303"/>
                </a:lnTo>
                <a:cubicBezTo>
                  <a:pt x="10337" y="13351"/>
                  <a:pt x="10271" y="13389"/>
                  <a:pt x="10185" y="13389"/>
                </a:cubicBezTo>
                <a:cubicBezTo>
                  <a:pt x="10108" y="13383"/>
                  <a:pt x="10022" y="13384"/>
                  <a:pt x="9945" y="13384"/>
                </a:cubicBezTo>
                <a:cubicBezTo>
                  <a:pt x="9869" y="13384"/>
                  <a:pt x="9802" y="13346"/>
                  <a:pt x="9802" y="13303"/>
                </a:cubicBezTo>
                <a:lnTo>
                  <a:pt x="9467" y="9193"/>
                </a:lnTo>
                <a:cubicBezTo>
                  <a:pt x="9467" y="9150"/>
                  <a:pt x="9525" y="9107"/>
                  <a:pt x="9611" y="9107"/>
                </a:cubicBezTo>
                <a:cubicBezTo>
                  <a:pt x="9764" y="9107"/>
                  <a:pt x="9909" y="9102"/>
                  <a:pt x="10062" y="9102"/>
                </a:cubicBezTo>
                <a:close/>
                <a:moveTo>
                  <a:pt x="11353" y="9107"/>
                </a:moveTo>
                <a:cubicBezTo>
                  <a:pt x="11507" y="9107"/>
                  <a:pt x="11649" y="9107"/>
                  <a:pt x="11802" y="9112"/>
                </a:cubicBezTo>
                <a:cubicBezTo>
                  <a:pt x="11888" y="9112"/>
                  <a:pt x="11945" y="9151"/>
                  <a:pt x="11945" y="9200"/>
                </a:cubicBezTo>
                <a:lnTo>
                  <a:pt x="11611" y="13308"/>
                </a:lnTo>
                <a:cubicBezTo>
                  <a:pt x="11611" y="13351"/>
                  <a:pt x="11544" y="13389"/>
                  <a:pt x="11467" y="13389"/>
                </a:cubicBezTo>
                <a:cubicBezTo>
                  <a:pt x="11391" y="13394"/>
                  <a:pt x="11304" y="13394"/>
                  <a:pt x="11228" y="13394"/>
                </a:cubicBezTo>
                <a:cubicBezTo>
                  <a:pt x="11142" y="13394"/>
                  <a:pt x="11075" y="13356"/>
                  <a:pt x="11075" y="13308"/>
                </a:cubicBezTo>
                <a:lnTo>
                  <a:pt x="11198" y="9188"/>
                </a:lnTo>
                <a:cubicBezTo>
                  <a:pt x="11198" y="9145"/>
                  <a:pt x="11267" y="9107"/>
                  <a:pt x="11353" y="9107"/>
                </a:cubicBezTo>
                <a:close/>
                <a:moveTo>
                  <a:pt x="8292" y="9151"/>
                </a:moveTo>
                <a:cubicBezTo>
                  <a:pt x="8378" y="9145"/>
                  <a:pt x="8444" y="9178"/>
                  <a:pt x="8454" y="9227"/>
                </a:cubicBezTo>
                <a:lnTo>
                  <a:pt x="9067" y="13269"/>
                </a:lnTo>
                <a:cubicBezTo>
                  <a:pt x="9076" y="13323"/>
                  <a:pt x="8998" y="13367"/>
                  <a:pt x="8902" y="13362"/>
                </a:cubicBezTo>
                <a:cubicBezTo>
                  <a:pt x="8816" y="13356"/>
                  <a:pt x="8740" y="13355"/>
                  <a:pt x="8654" y="13350"/>
                </a:cubicBezTo>
                <a:cubicBezTo>
                  <a:pt x="8587" y="13344"/>
                  <a:pt x="8529" y="13313"/>
                  <a:pt x="8520" y="13276"/>
                </a:cubicBezTo>
                <a:lnTo>
                  <a:pt x="7706" y="9264"/>
                </a:lnTo>
                <a:cubicBezTo>
                  <a:pt x="7697" y="9221"/>
                  <a:pt x="7755" y="9178"/>
                  <a:pt x="7841" y="9173"/>
                </a:cubicBezTo>
                <a:cubicBezTo>
                  <a:pt x="7984" y="9167"/>
                  <a:pt x="8139" y="9156"/>
                  <a:pt x="8292" y="9151"/>
                </a:cubicBezTo>
                <a:close/>
                <a:moveTo>
                  <a:pt x="13111" y="9156"/>
                </a:moveTo>
                <a:cubicBezTo>
                  <a:pt x="13264" y="9161"/>
                  <a:pt x="13410" y="9172"/>
                  <a:pt x="13563" y="9178"/>
                </a:cubicBezTo>
                <a:cubicBezTo>
                  <a:pt x="13649" y="9183"/>
                  <a:pt x="13707" y="9220"/>
                  <a:pt x="13697" y="9269"/>
                </a:cubicBezTo>
                <a:lnTo>
                  <a:pt x="12884" y="13281"/>
                </a:lnTo>
                <a:cubicBezTo>
                  <a:pt x="12874" y="13318"/>
                  <a:pt x="12817" y="13351"/>
                  <a:pt x="12741" y="13357"/>
                </a:cubicBezTo>
                <a:cubicBezTo>
                  <a:pt x="12654" y="13362"/>
                  <a:pt x="12576" y="13361"/>
                  <a:pt x="12489" y="13367"/>
                </a:cubicBezTo>
                <a:cubicBezTo>
                  <a:pt x="12403" y="13367"/>
                  <a:pt x="12327" y="13324"/>
                  <a:pt x="12337" y="13276"/>
                </a:cubicBezTo>
                <a:lnTo>
                  <a:pt x="12950" y="9232"/>
                </a:lnTo>
                <a:cubicBezTo>
                  <a:pt x="12959" y="9189"/>
                  <a:pt x="13025" y="9150"/>
                  <a:pt x="13111" y="9156"/>
                </a:cubicBezTo>
                <a:close/>
                <a:moveTo>
                  <a:pt x="6541" y="9259"/>
                </a:moveTo>
                <a:cubicBezTo>
                  <a:pt x="6627" y="9253"/>
                  <a:pt x="6704" y="9285"/>
                  <a:pt x="6714" y="9328"/>
                </a:cubicBezTo>
                <a:lnTo>
                  <a:pt x="7766" y="13205"/>
                </a:lnTo>
                <a:cubicBezTo>
                  <a:pt x="7776" y="13259"/>
                  <a:pt x="7698" y="13308"/>
                  <a:pt x="7593" y="13303"/>
                </a:cubicBezTo>
                <a:cubicBezTo>
                  <a:pt x="7507" y="13297"/>
                  <a:pt x="7422" y="13291"/>
                  <a:pt x="7336" y="13286"/>
                </a:cubicBezTo>
                <a:cubicBezTo>
                  <a:pt x="7269" y="13280"/>
                  <a:pt x="7211" y="13253"/>
                  <a:pt x="7201" y="13215"/>
                </a:cubicBezTo>
                <a:lnTo>
                  <a:pt x="5967" y="9394"/>
                </a:lnTo>
                <a:cubicBezTo>
                  <a:pt x="5957" y="9350"/>
                  <a:pt x="6006" y="9301"/>
                  <a:pt x="6092" y="9296"/>
                </a:cubicBezTo>
                <a:cubicBezTo>
                  <a:pt x="6245" y="9285"/>
                  <a:pt x="6388" y="9269"/>
                  <a:pt x="6541" y="9259"/>
                </a:cubicBezTo>
                <a:close/>
                <a:moveTo>
                  <a:pt x="14863" y="9259"/>
                </a:moveTo>
                <a:cubicBezTo>
                  <a:pt x="15016" y="9269"/>
                  <a:pt x="15168" y="9285"/>
                  <a:pt x="15311" y="9296"/>
                </a:cubicBezTo>
                <a:cubicBezTo>
                  <a:pt x="15398" y="9301"/>
                  <a:pt x="15456" y="9345"/>
                  <a:pt x="15437" y="9394"/>
                </a:cubicBezTo>
                <a:lnTo>
                  <a:pt x="14202" y="13215"/>
                </a:lnTo>
                <a:cubicBezTo>
                  <a:pt x="14193" y="13253"/>
                  <a:pt x="14135" y="13280"/>
                  <a:pt x="14059" y="13286"/>
                </a:cubicBezTo>
                <a:cubicBezTo>
                  <a:pt x="13973" y="13291"/>
                  <a:pt x="13888" y="13297"/>
                  <a:pt x="13802" y="13303"/>
                </a:cubicBezTo>
                <a:cubicBezTo>
                  <a:pt x="13706" y="13308"/>
                  <a:pt x="13618" y="13259"/>
                  <a:pt x="13637" y="13205"/>
                </a:cubicBezTo>
                <a:lnTo>
                  <a:pt x="14690" y="9328"/>
                </a:lnTo>
                <a:cubicBezTo>
                  <a:pt x="14709" y="9285"/>
                  <a:pt x="14786" y="9253"/>
                  <a:pt x="14863" y="9259"/>
                </a:cubicBezTo>
                <a:close/>
                <a:moveTo>
                  <a:pt x="16603" y="9436"/>
                </a:moveTo>
                <a:cubicBezTo>
                  <a:pt x="16746" y="9457"/>
                  <a:pt x="16890" y="9475"/>
                  <a:pt x="17033" y="9497"/>
                </a:cubicBezTo>
                <a:cubicBezTo>
                  <a:pt x="17110" y="9507"/>
                  <a:pt x="17160" y="9555"/>
                  <a:pt x="17141" y="9598"/>
                </a:cubicBezTo>
                <a:lnTo>
                  <a:pt x="15598" y="13060"/>
                </a:lnTo>
                <a:cubicBezTo>
                  <a:pt x="15570" y="13124"/>
                  <a:pt x="15474" y="13172"/>
                  <a:pt x="15359" y="13188"/>
                </a:cubicBezTo>
                <a:cubicBezTo>
                  <a:pt x="15292" y="13193"/>
                  <a:pt x="15237" y="13199"/>
                  <a:pt x="15180" y="13205"/>
                </a:cubicBezTo>
                <a:cubicBezTo>
                  <a:pt x="15075" y="13216"/>
                  <a:pt x="14987" y="13161"/>
                  <a:pt x="15006" y="13102"/>
                </a:cubicBezTo>
                <a:lnTo>
                  <a:pt x="16423" y="9502"/>
                </a:lnTo>
                <a:cubicBezTo>
                  <a:pt x="16443" y="9453"/>
                  <a:pt x="16526" y="9425"/>
                  <a:pt x="16603" y="9436"/>
                </a:cubicBezTo>
                <a:close/>
                <a:moveTo>
                  <a:pt x="4810" y="9443"/>
                </a:moveTo>
                <a:cubicBezTo>
                  <a:pt x="4896" y="9432"/>
                  <a:pt x="4973" y="9463"/>
                  <a:pt x="4992" y="9507"/>
                </a:cubicBezTo>
                <a:lnTo>
                  <a:pt x="6406" y="13102"/>
                </a:lnTo>
                <a:cubicBezTo>
                  <a:pt x="6425" y="13161"/>
                  <a:pt x="6341" y="13210"/>
                  <a:pt x="6236" y="13210"/>
                </a:cubicBezTo>
                <a:cubicBezTo>
                  <a:pt x="6169" y="13204"/>
                  <a:pt x="6111" y="13200"/>
                  <a:pt x="6053" y="13195"/>
                </a:cubicBezTo>
                <a:cubicBezTo>
                  <a:pt x="5939" y="13178"/>
                  <a:pt x="5843" y="13130"/>
                  <a:pt x="5814" y="13065"/>
                </a:cubicBezTo>
                <a:lnTo>
                  <a:pt x="4275" y="9605"/>
                </a:lnTo>
                <a:cubicBezTo>
                  <a:pt x="4256" y="9561"/>
                  <a:pt x="4303" y="9512"/>
                  <a:pt x="4379" y="9502"/>
                </a:cubicBezTo>
                <a:cubicBezTo>
                  <a:pt x="4523" y="9480"/>
                  <a:pt x="4666" y="9459"/>
                  <a:pt x="4810" y="9443"/>
                </a:cubicBezTo>
                <a:close/>
                <a:moveTo>
                  <a:pt x="3136" y="9706"/>
                </a:moveTo>
                <a:cubicBezTo>
                  <a:pt x="3212" y="9690"/>
                  <a:pt x="3308" y="9717"/>
                  <a:pt x="3327" y="9760"/>
                </a:cubicBezTo>
                <a:lnTo>
                  <a:pt x="4971" y="12940"/>
                </a:lnTo>
                <a:cubicBezTo>
                  <a:pt x="5000" y="13005"/>
                  <a:pt x="4906" y="13064"/>
                  <a:pt x="4801" y="13048"/>
                </a:cubicBezTo>
                <a:cubicBezTo>
                  <a:pt x="4734" y="13037"/>
                  <a:pt x="4676" y="13032"/>
                  <a:pt x="4609" y="13021"/>
                </a:cubicBezTo>
                <a:cubicBezTo>
                  <a:pt x="4495" y="13005"/>
                  <a:pt x="4397" y="12956"/>
                  <a:pt x="4358" y="12891"/>
                </a:cubicBezTo>
                <a:lnTo>
                  <a:pt x="2648" y="9890"/>
                </a:lnTo>
                <a:cubicBezTo>
                  <a:pt x="2620" y="9846"/>
                  <a:pt x="2656" y="9803"/>
                  <a:pt x="2732" y="9787"/>
                </a:cubicBezTo>
                <a:cubicBezTo>
                  <a:pt x="2856" y="9760"/>
                  <a:pt x="3002" y="9733"/>
                  <a:pt x="3136" y="9706"/>
                </a:cubicBezTo>
                <a:close/>
                <a:moveTo>
                  <a:pt x="18277" y="9706"/>
                </a:moveTo>
                <a:cubicBezTo>
                  <a:pt x="18411" y="9733"/>
                  <a:pt x="18547" y="9760"/>
                  <a:pt x="18680" y="9787"/>
                </a:cubicBezTo>
                <a:cubicBezTo>
                  <a:pt x="18757" y="9803"/>
                  <a:pt x="18796" y="9846"/>
                  <a:pt x="18767" y="9890"/>
                </a:cubicBezTo>
                <a:lnTo>
                  <a:pt x="17063" y="12891"/>
                </a:lnTo>
                <a:cubicBezTo>
                  <a:pt x="17025" y="12956"/>
                  <a:pt x="16930" y="13005"/>
                  <a:pt x="16815" y="13021"/>
                </a:cubicBezTo>
                <a:cubicBezTo>
                  <a:pt x="16748" y="13032"/>
                  <a:pt x="16691" y="13037"/>
                  <a:pt x="16624" y="13048"/>
                </a:cubicBezTo>
                <a:cubicBezTo>
                  <a:pt x="16509" y="13059"/>
                  <a:pt x="16413" y="12999"/>
                  <a:pt x="16441" y="12940"/>
                </a:cubicBezTo>
                <a:lnTo>
                  <a:pt x="18086" y="9760"/>
                </a:lnTo>
                <a:cubicBezTo>
                  <a:pt x="18105" y="9717"/>
                  <a:pt x="18200" y="9690"/>
                  <a:pt x="18277" y="9706"/>
                </a:cubicBezTo>
                <a:close/>
                <a:moveTo>
                  <a:pt x="10702" y="21595"/>
                </a:moveTo>
                <a:cubicBezTo>
                  <a:pt x="10577" y="21595"/>
                  <a:pt x="10452" y="21600"/>
                  <a:pt x="10337" y="21600"/>
                </a:cubicBezTo>
                <a:lnTo>
                  <a:pt x="11067" y="21600"/>
                </a:lnTo>
                <a:cubicBezTo>
                  <a:pt x="10942" y="21600"/>
                  <a:pt x="10826" y="21600"/>
                  <a:pt x="10702" y="21595"/>
                </a:cubicBezTo>
                <a:close/>
              </a:path>
            </a:pathLst>
          </a:custGeom>
          <a:gradFill>
            <a:gsLst>
              <a:gs pos="0">
                <a:srgbClr val="FF00F7"/>
              </a:gs>
              <a:gs pos="100000">
                <a:srgbClr val="00E8FF"/>
              </a:gs>
            </a:gsLst>
            <a:lin ang="3965999"/>
          </a:gradFill>
          <a:ln w="12700">
            <a:miter lim="400000"/>
          </a:ln>
          <a:effectLst>
            <a:outerShdw blurRad="101600" dist="52189" dir="5400000" rotWithShape="0">
              <a:srgbClr val="000000">
                <a:alpha val="50000"/>
              </a:srgbClr>
            </a:outerShdw>
          </a:effectLst>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543" name="Wikingerhelm"/>
          <p:cNvSpPr/>
          <p:nvPr/>
        </p:nvSpPr>
        <p:spPr>
          <a:xfrm>
            <a:off x="15150732" y="9372374"/>
            <a:ext cx="2407671" cy="1463379"/>
          </a:xfrm>
          <a:custGeom>
            <a:avLst/>
            <a:gdLst/>
            <a:ahLst/>
            <a:cxnLst>
              <a:cxn ang="0">
                <a:pos x="wd2" y="hd2"/>
              </a:cxn>
              <a:cxn ang="5400000">
                <a:pos x="wd2" y="hd2"/>
              </a:cxn>
              <a:cxn ang="10800000">
                <a:pos x="wd2" y="hd2"/>
              </a:cxn>
              <a:cxn ang="16200000">
                <a:pos x="wd2" y="hd2"/>
              </a:cxn>
            </a:cxnLst>
            <a:rect l="0" t="0" r="r" b="b"/>
            <a:pathLst>
              <a:path w="20137" h="21503" extrusionOk="0">
                <a:moveTo>
                  <a:pt x="416" y="0"/>
                </a:moveTo>
                <a:cubicBezTo>
                  <a:pt x="335" y="-5"/>
                  <a:pt x="251" y="80"/>
                  <a:pt x="231" y="257"/>
                </a:cubicBezTo>
                <a:cubicBezTo>
                  <a:pt x="-731" y="8987"/>
                  <a:pt x="1405" y="13435"/>
                  <a:pt x="5045" y="16425"/>
                </a:cubicBezTo>
                <a:cubicBezTo>
                  <a:pt x="5080" y="16452"/>
                  <a:pt x="5105" y="16515"/>
                  <a:pt x="5105" y="16585"/>
                </a:cubicBezTo>
                <a:cubicBezTo>
                  <a:pt x="5105" y="16762"/>
                  <a:pt x="5105" y="17062"/>
                  <a:pt x="5105" y="17257"/>
                </a:cubicBezTo>
                <a:cubicBezTo>
                  <a:pt x="5105" y="17354"/>
                  <a:pt x="5060" y="17434"/>
                  <a:pt x="5004" y="17434"/>
                </a:cubicBezTo>
                <a:lnTo>
                  <a:pt x="4883" y="17434"/>
                </a:lnTo>
                <a:cubicBezTo>
                  <a:pt x="4828" y="17434"/>
                  <a:pt x="4782" y="17514"/>
                  <a:pt x="4782" y="17611"/>
                </a:cubicBezTo>
                <a:lnTo>
                  <a:pt x="4782" y="21326"/>
                </a:lnTo>
                <a:cubicBezTo>
                  <a:pt x="4782" y="21423"/>
                  <a:pt x="4828" y="21503"/>
                  <a:pt x="4883" y="21503"/>
                </a:cubicBezTo>
                <a:lnTo>
                  <a:pt x="15266" y="21503"/>
                </a:lnTo>
                <a:cubicBezTo>
                  <a:pt x="15321" y="21503"/>
                  <a:pt x="15367" y="21423"/>
                  <a:pt x="15367" y="21326"/>
                </a:cubicBezTo>
                <a:lnTo>
                  <a:pt x="15367" y="17611"/>
                </a:lnTo>
                <a:cubicBezTo>
                  <a:pt x="15367" y="17514"/>
                  <a:pt x="15321" y="17434"/>
                  <a:pt x="15266" y="17434"/>
                </a:cubicBezTo>
                <a:lnTo>
                  <a:pt x="15145" y="17434"/>
                </a:lnTo>
                <a:cubicBezTo>
                  <a:pt x="15089" y="17434"/>
                  <a:pt x="15044" y="17354"/>
                  <a:pt x="15044" y="17257"/>
                </a:cubicBezTo>
                <a:cubicBezTo>
                  <a:pt x="15044" y="17062"/>
                  <a:pt x="15044" y="16753"/>
                  <a:pt x="15039" y="16585"/>
                </a:cubicBezTo>
                <a:cubicBezTo>
                  <a:pt x="15039" y="16515"/>
                  <a:pt x="15064" y="16452"/>
                  <a:pt x="15099" y="16417"/>
                </a:cubicBezTo>
                <a:cubicBezTo>
                  <a:pt x="18734" y="13427"/>
                  <a:pt x="20869" y="8979"/>
                  <a:pt x="19907" y="257"/>
                </a:cubicBezTo>
                <a:cubicBezTo>
                  <a:pt x="19867" y="-97"/>
                  <a:pt x="19580" y="-80"/>
                  <a:pt x="19550" y="273"/>
                </a:cubicBezTo>
                <a:cubicBezTo>
                  <a:pt x="18931" y="8367"/>
                  <a:pt x="14766" y="9385"/>
                  <a:pt x="13724" y="9509"/>
                </a:cubicBezTo>
                <a:cubicBezTo>
                  <a:pt x="13603" y="9527"/>
                  <a:pt x="13488" y="9447"/>
                  <a:pt x="13408" y="9288"/>
                </a:cubicBezTo>
                <a:cubicBezTo>
                  <a:pt x="12778" y="8102"/>
                  <a:pt x="12003" y="7245"/>
                  <a:pt x="11142" y="6847"/>
                </a:cubicBezTo>
                <a:cubicBezTo>
                  <a:pt x="11092" y="6820"/>
                  <a:pt x="11056" y="6739"/>
                  <a:pt x="11056" y="6651"/>
                </a:cubicBezTo>
                <a:lnTo>
                  <a:pt x="11056" y="6076"/>
                </a:lnTo>
                <a:cubicBezTo>
                  <a:pt x="11056" y="5978"/>
                  <a:pt x="11016" y="5900"/>
                  <a:pt x="10966" y="5882"/>
                </a:cubicBezTo>
                <a:cubicBezTo>
                  <a:pt x="10674" y="5776"/>
                  <a:pt x="10371" y="5730"/>
                  <a:pt x="10069" y="5730"/>
                </a:cubicBezTo>
                <a:cubicBezTo>
                  <a:pt x="9767" y="5730"/>
                  <a:pt x="9466" y="5785"/>
                  <a:pt x="9174" y="5882"/>
                </a:cubicBezTo>
                <a:cubicBezTo>
                  <a:pt x="9118" y="5900"/>
                  <a:pt x="9082" y="5987"/>
                  <a:pt x="9082" y="6076"/>
                </a:cubicBezTo>
                <a:lnTo>
                  <a:pt x="9082" y="6651"/>
                </a:lnTo>
                <a:cubicBezTo>
                  <a:pt x="9082" y="6739"/>
                  <a:pt x="9048" y="6820"/>
                  <a:pt x="8998" y="6847"/>
                </a:cubicBezTo>
                <a:cubicBezTo>
                  <a:pt x="8137" y="7245"/>
                  <a:pt x="7361" y="8094"/>
                  <a:pt x="6732" y="9288"/>
                </a:cubicBezTo>
                <a:cubicBezTo>
                  <a:pt x="6651" y="9438"/>
                  <a:pt x="6535" y="9527"/>
                  <a:pt x="6414" y="9509"/>
                </a:cubicBezTo>
                <a:cubicBezTo>
                  <a:pt x="5372" y="9385"/>
                  <a:pt x="1209" y="8367"/>
                  <a:pt x="589" y="273"/>
                </a:cubicBezTo>
                <a:cubicBezTo>
                  <a:pt x="577" y="96"/>
                  <a:pt x="497" y="4"/>
                  <a:pt x="416" y="0"/>
                </a:cubicBezTo>
                <a:close/>
              </a:path>
            </a:pathLst>
          </a:custGeom>
          <a:gradFill>
            <a:gsLst>
              <a:gs pos="0">
                <a:srgbClr val="FF00F7"/>
              </a:gs>
              <a:gs pos="100000">
                <a:srgbClr val="00E8FF"/>
              </a:gs>
            </a:gsLst>
            <a:lin ang="3965999"/>
          </a:gradFill>
          <a:ln w="12700">
            <a:miter lim="400000"/>
          </a:ln>
          <a:effectLst>
            <a:outerShdw blurRad="101600" dist="52189" dir="5400000" rotWithShape="0">
              <a:srgbClr val="000000">
                <a:alpha val="50000"/>
              </a:srgbClr>
            </a:outerShdw>
          </a:effectLst>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544" name="Cowboyhut"/>
          <p:cNvSpPr/>
          <p:nvPr/>
        </p:nvSpPr>
        <p:spPr>
          <a:xfrm>
            <a:off x="6782784" y="9436232"/>
            <a:ext cx="2493296" cy="1121626"/>
          </a:xfrm>
          <a:custGeom>
            <a:avLst/>
            <a:gdLst/>
            <a:ahLst/>
            <a:cxnLst>
              <a:cxn ang="0">
                <a:pos x="wd2" y="hd2"/>
              </a:cxn>
              <a:cxn ang="5400000">
                <a:pos x="wd2" y="hd2"/>
              </a:cxn>
              <a:cxn ang="10800000">
                <a:pos x="wd2" y="hd2"/>
              </a:cxn>
              <a:cxn ang="16200000">
                <a:pos x="wd2" y="hd2"/>
              </a:cxn>
            </a:cxnLst>
            <a:rect l="0" t="0" r="r" b="b"/>
            <a:pathLst>
              <a:path w="21533" h="21518" extrusionOk="0">
                <a:moveTo>
                  <a:pt x="12340" y="7"/>
                </a:moveTo>
                <a:cubicBezTo>
                  <a:pt x="12212" y="37"/>
                  <a:pt x="12087" y="159"/>
                  <a:pt x="11986" y="374"/>
                </a:cubicBezTo>
                <a:cubicBezTo>
                  <a:pt x="11700" y="974"/>
                  <a:pt x="11285" y="1558"/>
                  <a:pt x="10767" y="1558"/>
                </a:cubicBezTo>
                <a:cubicBezTo>
                  <a:pt x="10302" y="1558"/>
                  <a:pt x="9924" y="1093"/>
                  <a:pt x="9643" y="565"/>
                </a:cubicBezTo>
                <a:cubicBezTo>
                  <a:pt x="9298" y="-82"/>
                  <a:pt x="8780" y="72"/>
                  <a:pt x="8515" y="888"/>
                </a:cubicBezTo>
                <a:lnTo>
                  <a:pt x="7259" y="4772"/>
                </a:lnTo>
                <a:cubicBezTo>
                  <a:pt x="6913" y="5827"/>
                  <a:pt x="6660" y="7013"/>
                  <a:pt x="6503" y="8271"/>
                </a:cubicBezTo>
                <a:lnTo>
                  <a:pt x="5370" y="16738"/>
                </a:lnTo>
                <a:cubicBezTo>
                  <a:pt x="5354" y="16858"/>
                  <a:pt x="5369" y="16987"/>
                  <a:pt x="5407" y="17082"/>
                </a:cubicBezTo>
                <a:cubicBezTo>
                  <a:pt x="6756" y="20079"/>
                  <a:pt x="8343" y="19840"/>
                  <a:pt x="10767" y="19840"/>
                </a:cubicBezTo>
                <a:cubicBezTo>
                  <a:pt x="13168" y="19840"/>
                  <a:pt x="14770" y="20091"/>
                  <a:pt x="16124" y="17082"/>
                </a:cubicBezTo>
                <a:cubicBezTo>
                  <a:pt x="16162" y="16999"/>
                  <a:pt x="16179" y="16858"/>
                  <a:pt x="16163" y="16738"/>
                </a:cubicBezTo>
                <a:lnTo>
                  <a:pt x="15030" y="8271"/>
                </a:lnTo>
                <a:cubicBezTo>
                  <a:pt x="14873" y="7013"/>
                  <a:pt x="14620" y="5827"/>
                  <a:pt x="14274" y="4772"/>
                </a:cubicBezTo>
                <a:lnTo>
                  <a:pt x="12913" y="577"/>
                </a:lnTo>
                <a:cubicBezTo>
                  <a:pt x="12775" y="157"/>
                  <a:pt x="12553" y="-43"/>
                  <a:pt x="12340" y="7"/>
                </a:cubicBezTo>
                <a:close/>
                <a:moveTo>
                  <a:pt x="2090" y="12804"/>
                </a:moveTo>
                <a:cubicBezTo>
                  <a:pt x="954" y="12688"/>
                  <a:pt x="-24" y="13959"/>
                  <a:pt x="0" y="15921"/>
                </a:cubicBezTo>
                <a:cubicBezTo>
                  <a:pt x="43" y="19410"/>
                  <a:pt x="2120" y="21518"/>
                  <a:pt x="4845" y="21518"/>
                </a:cubicBezTo>
                <a:cubicBezTo>
                  <a:pt x="7571" y="21518"/>
                  <a:pt x="13966" y="21518"/>
                  <a:pt x="16686" y="21518"/>
                </a:cubicBezTo>
                <a:cubicBezTo>
                  <a:pt x="19406" y="21518"/>
                  <a:pt x="21490" y="19410"/>
                  <a:pt x="21533" y="15921"/>
                </a:cubicBezTo>
                <a:cubicBezTo>
                  <a:pt x="21576" y="12433"/>
                  <a:pt x="18456" y="11126"/>
                  <a:pt x="16902" y="15921"/>
                </a:cubicBezTo>
                <a:cubicBezTo>
                  <a:pt x="15353" y="20716"/>
                  <a:pt x="13605" y="20417"/>
                  <a:pt x="10767" y="20417"/>
                </a:cubicBezTo>
                <a:cubicBezTo>
                  <a:pt x="7928" y="20417"/>
                  <a:pt x="6184" y="20716"/>
                  <a:pt x="4630" y="15921"/>
                </a:cubicBezTo>
                <a:cubicBezTo>
                  <a:pt x="3952" y="13823"/>
                  <a:pt x="2973" y="12895"/>
                  <a:pt x="2090" y="12804"/>
                </a:cubicBezTo>
                <a:close/>
              </a:path>
            </a:pathLst>
          </a:custGeom>
          <a:gradFill>
            <a:gsLst>
              <a:gs pos="0">
                <a:srgbClr val="FF00F7"/>
              </a:gs>
              <a:gs pos="100000">
                <a:srgbClr val="00E8FF"/>
              </a:gs>
            </a:gsLst>
            <a:lin ang="3965999"/>
          </a:gradFill>
          <a:ln w="12700">
            <a:miter lim="400000"/>
          </a:ln>
          <a:effectLst>
            <a:outerShdw blurRad="101600" dist="52189" dir="5400000" rotWithShape="0">
              <a:srgbClr val="000000">
                <a:alpha val="50000"/>
              </a:srgbClr>
            </a:outerShdw>
          </a:effectLst>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545" name="Stefan Jank"/>
          <p:cNvSpPr txBox="1"/>
          <p:nvPr/>
        </p:nvSpPr>
        <p:spPr>
          <a:xfrm>
            <a:off x="2736260" y="11342740"/>
            <a:ext cx="2261210" cy="62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3400">
                <a:solidFill>
                  <a:srgbClr val="D5D5D5"/>
                </a:solidFill>
                <a:latin typeface="Fira Sans ExtraLight"/>
                <a:ea typeface="Fira Sans ExtraLight"/>
                <a:cs typeface="Fira Sans ExtraLight"/>
                <a:sym typeface="Fira Sans ExtraLight"/>
              </a:defRPr>
            </a:lvl1pPr>
          </a:lstStyle>
          <a:p>
            <a:r>
              <a:t>Stefan Jank</a:t>
            </a:r>
          </a:p>
        </p:txBody>
      </p:sp>
      <p:sp>
        <p:nvSpPr>
          <p:cNvPr id="546" name="Hans Reimann"/>
          <p:cNvSpPr txBox="1"/>
          <p:nvPr/>
        </p:nvSpPr>
        <p:spPr>
          <a:xfrm>
            <a:off x="10742295" y="11342740"/>
            <a:ext cx="2899411" cy="62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3400">
                <a:solidFill>
                  <a:srgbClr val="D5D5D5"/>
                </a:solidFill>
                <a:latin typeface="Fira Sans ExtraLight"/>
                <a:ea typeface="Fira Sans ExtraLight"/>
                <a:cs typeface="Fira Sans ExtraLight"/>
                <a:sym typeface="Fira Sans ExtraLight"/>
              </a:defRPr>
            </a:lvl1pPr>
          </a:lstStyle>
          <a:p>
            <a:r>
              <a:t>Hans Reimann</a:t>
            </a:r>
          </a:p>
        </p:txBody>
      </p:sp>
      <p:sp>
        <p:nvSpPr>
          <p:cNvPr id="547" name="Chris Dohrmann"/>
          <p:cNvSpPr txBox="1"/>
          <p:nvPr/>
        </p:nvSpPr>
        <p:spPr>
          <a:xfrm>
            <a:off x="18905505" y="11342740"/>
            <a:ext cx="3223261" cy="62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3400">
                <a:solidFill>
                  <a:srgbClr val="D5D5D5"/>
                </a:solidFill>
                <a:latin typeface="Fira Sans ExtraLight"/>
                <a:ea typeface="Fira Sans ExtraLight"/>
                <a:cs typeface="Fira Sans ExtraLight"/>
                <a:sym typeface="Fira Sans ExtraLight"/>
              </a:defRPr>
            </a:lvl1pPr>
          </a:lstStyle>
          <a:p>
            <a:r>
              <a:t>Chris Dohrmann</a:t>
            </a:r>
          </a:p>
        </p:txBody>
      </p:sp>
      <p:sp>
        <p:nvSpPr>
          <p:cNvPr id="548" name="Marc Beilcke"/>
          <p:cNvSpPr txBox="1"/>
          <p:nvPr/>
        </p:nvSpPr>
        <p:spPr>
          <a:xfrm>
            <a:off x="15102842" y="11342740"/>
            <a:ext cx="2503451" cy="62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3400">
                <a:solidFill>
                  <a:srgbClr val="D5D5D5"/>
                </a:solidFill>
                <a:latin typeface="Fira Sans ExtraLight"/>
                <a:ea typeface="Fira Sans ExtraLight"/>
                <a:cs typeface="Fira Sans ExtraLight"/>
                <a:sym typeface="Fira Sans ExtraLight"/>
              </a:defRPr>
            </a:lvl1pPr>
          </a:lstStyle>
          <a:p>
            <a:r>
              <a:t>Marc Beilcke</a:t>
            </a:r>
          </a:p>
        </p:txBody>
      </p:sp>
      <p:sp>
        <p:nvSpPr>
          <p:cNvPr id="549" name="Sonja Borski"/>
          <p:cNvSpPr txBox="1"/>
          <p:nvPr/>
        </p:nvSpPr>
        <p:spPr>
          <a:xfrm>
            <a:off x="6786775" y="11342740"/>
            <a:ext cx="2485315" cy="62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3400">
                <a:solidFill>
                  <a:srgbClr val="D5D5D5"/>
                </a:solidFill>
                <a:latin typeface="Fira Sans ExtraLight"/>
                <a:ea typeface="Fira Sans ExtraLight"/>
                <a:cs typeface="Fira Sans ExtraLight"/>
                <a:sym typeface="Fira Sans ExtraLight"/>
              </a:defRPr>
            </a:lvl1pPr>
          </a:lstStyle>
          <a:p>
            <a:r>
              <a:t>Sonja Borski</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1" name="Bild" descr="Bild"/>
          <p:cNvPicPr>
            <a:picLocks noChangeAspect="1"/>
          </p:cNvPicPr>
          <p:nvPr/>
        </p:nvPicPr>
        <p:blipFill>
          <a:blip r:embed="rId3"/>
          <a:srcRect l="796" r="287"/>
          <a:stretch>
            <a:fillRect/>
          </a:stretch>
        </p:blipFill>
        <p:spPr>
          <a:xfrm>
            <a:off x="528835" y="821420"/>
            <a:ext cx="23326249" cy="7247033"/>
          </a:xfrm>
          <a:prstGeom prst="rect">
            <a:avLst/>
          </a:prstGeom>
          <a:ln w="12700">
            <a:miter lim="400000"/>
          </a:ln>
        </p:spPr>
      </p:pic>
      <p:sp>
        <p:nvSpPr>
          <p:cNvPr id="552" name="Dingbat-Häkchen"/>
          <p:cNvSpPr/>
          <p:nvPr/>
        </p:nvSpPr>
        <p:spPr>
          <a:xfrm>
            <a:off x="5759168" y="5855658"/>
            <a:ext cx="2623815" cy="2493316"/>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gradFill>
            <a:gsLst>
              <a:gs pos="0">
                <a:srgbClr val="00E8FF"/>
              </a:gs>
              <a:gs pos="100000">
                <a:srgbClr val="FF00F7"/>
              </a:gs>
            </a:gsLst>
            <a:lin ang="3900000"/>
          </a:gradFill>
          <a:ln w="12700">
            <a:miter lim="400000"/>
          </a:ln>
          <a:effectLst>
            <a:outerShdw blurRad="101600" dist="52189" dir="5400000" rotWithShape="0">
              <a:srgbClr val="000000">
                <a:alpha val="50000"/>
              </a:srgbClr>
            </a:outerShdw>
          </a:effectLst>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553" name="Rechteck"/>
          <p:cNvSpPr txBox="1"/>
          <p:nvPr/>
        </p:nvSpPr>
        <p:spPr>
          <a:xfrm>
            <a:off x="644352" y="8914528"/>
            <a:ext cx="23095296" cy="1348623"/>
          </a:xfrm>
          <a:prstGeom prst="rect">
            <a:avLst/>
          </a:prstGeom>
          <a:solidFill>
            <a:srgbClr val="EEEEEE"/>
          </a:solidFill>
          <a:ln w="12700">
            <a:miter lim="400000"/>
          </a:ln>
        </p:spPr>
        <p:txBody>
          <a:bodyPr lIns="50800" tIns="50800" rIns="50800" bIns="50800" anchor="ctr"/>
          <a:lstStyle/>
          <a:p>
            <a:pPr algn="ctr" defTabSz="457200">
              <a:lnSpc>
                <a:spcPct val="100000"/>
              </a:lnSpc>
              <a:spcBef>
                <a:spcPts val="0"/>
              </a:spcBef>
              <a:defRPr sz="4300">
                <a:solidFill>
                  <a:srgbClr val="5E5E5E"/>
                </a:solidFill>
                <a:latin typeface="Fira Sans Medium"/>
                <a:ea typeface="Fira Sans Medium"/>
                <a:cs typeface="Fira Sans Medium"/>
                <a:sym typeface="Fira Sans Medium"/>
              </a:defRPr>
            </a:pPr>
            <a:endParaRPr/>
          </a:p>
        </p:txBody>
      </p:sp>
      <p:pic>
        <p:nvPicPr>
          <p:cNvPr id="554" name="Bild" descr="Bild"/>
          <p:cNvPicPr>
            <a:picLocks noChangeAspect="1"/>
          </p:cNvPicPr>
          <p:nvPr/>
        </p:nvPicPr>
        <p:blipFill>
          <a:blip r:embed="rId4"/>
          <a:srcRect l="26646" t="18319" r="12009" b="14995"/>
          <a:stretch>
            <a:fillRect/>
          </a:stretch>
        </p:blipFill>
        <p:spPr>
          <a:xfrm>
            <a:off x="21543252" y="9346444"/>
            <a:ext cx="487388" cy="423864"/>
          </a:xfrm>
          <a:custGeom>
            <a:avLst/>
            <a:gdLst/>
            <a:ahLst/>
            <a:cxnLst>
              <a:cxn ang="0">
                <a:pos x="wd2" y="hd2"/>
              </a:cxn>
              <a:cxn ang="5400000">
                <a:pos x="wd2" y="hd2"/>
              </a:cxn>
              <a:cxn ang="10800000">
                <a:pos x="wd2" y="hd2"/>
              </a:cxn>
              <a:cxn ang="16200000">
                <a:pos x="wd2" y="hd2"/>
              </a:cxn>
            </a:cxnLst>
            <a:rect l="0" t="0" r="r" b="b"/>
            <a:pathLst>
              <a:path w="21353" h="21600" extrusionOk="0">
                <a:moveTo>
                  <a:pt x="17910" y="0"/>
                </a:moveTo>
                <a:cubicBezTo>
                  <a:pt x="16011" y="0"/>
                  <a:pt x="14334" y="234"/>
                  <a:pt x="14189" y="506"/>
                </a:cubicBezTo>
                <a:cubicBezTo>
                  <a:pt x="14045" y="777"/>
                  <a:pt x="14433" y="1704"/>
                  <a:pt x="15059" y="2569"/>
                </a:cubicBezTo>
                <a:lnTo>
                  <a:pt x="16206" y="4146"/>
                </a:lnTo>
                <a:lnTo>
                  <a:pt x="12277" y="8676"/>
                </a:lnTo>
                <a:cubicBezTo>
                  <a:pt x="10121" y="11171"/>
                  <a:pt x="8365" y="13475"/>
                  <a:pt x="8365" y="13793"/>
                </a:cubicBezTo>
                <a:cubicBezTo>
                  <a:pt x="8365" y="14112"/>
                  <a:pt x="8615" y="14650"/>
                  <a:pt x="8921" y="15007"/>
                </a:cubicBezTo>
                <a:cubicBezTo>
                  <a:pt x="9227" y="15363"/>
                  <a:pt x="9684" y="15654"/>
                  <a:pt x="9947" y="15654"/>
                </a:cubicBezTo>
                <a:cubicBezTo>
                  <a:pt x="10210" y="15654"/>
                  <a:pt x="12226" y="13578"/>
                  <a:pt x="14415" y="11043"/>
                </a:cubicBezTo>
                <a:cubicBezTo>
                  <a:pt x="18374" y="6460"/>
                  <a:pt x="18398" y="6449"/>
                  <a:pt x="19249" y="7544"/>
                </a:cubicBezTo>
                <a:cubicBezTo>
                  <a:pt x="20905" y="9672"/>
                  <a:pt x="21353" y="8987"/>
                  <a:pt x="21353" y="4328"/>
                </a:cubicBezTo>
                <a:lnTo>
                  <a:pt x="21353" y="0"/>
                </a:lnTo>
                <a:lnTo>
                  <a:pt x="17910" y="0"/>
                </a:lnTo>
                <a:close/>
                <a:moveTo>
                  <a:pt x="6887" y="2164"/>
                </a:moveTo>
                <a:cubicBezTo>
                  <a:pt x="-247" y="2164"/>
                  <a:pt x="1" y="1813"/>
                  <a:pt x="1" y="11933"/>
                </a:cubicBezTo>
                <a:cubicBezTo>
                  <a:pt x="1" y="18463"/>
                  <a:pt x="134" y="20056"/>
                  <a:pt x="732" y="20751"/>
                </a:cubicBezTo>
                <a:cubicBezTo>
                  <a:pt x="1328" y="21444"/>
                  <a:pt x="2702" y="21600"/>
                  <a:pt x="8243" y="21600"/>
                </a:cubicBezTo>
                <a:cubicBezTo>
                  <a:pt x="16522" y="21600"/>
                  <a:pt x="16711" y="21475"/>
                  <a:pt x="16711" y="16382"/>
                </a:cubicBezTo>
                <a:cubicBezTo>
                  <a:pt x="16711" y="14458"/>
                  <a:pt x="16519" y="12964"/>
                  <a:pt x="16259" y="12964"/>
                </a:cubicBezTo>
                <a:cubicBezTo>
                  <a:pt x="16003" y="12964"/>
                  <a:pt x="15789" y="14114"/>
                  <a:pt x="15789" y="15533"/>
                </a:cubicBezTo>
                <a:cubicBezTo>
                  <a:pt x="15789" y="16993"/>
                  <a:pt x="15468" y="18635"/>
                  <a:pt x="15059" y="19315"/>
                </a:cubicBezTo>
                <a:cubicBezTo>
                  <a:pt x="14377" y="20447"/>
                  <a:pt x="14010" y="20528"/>
                  <a:pt x="8486" y="20528"/>
                </a:cubicBezTo>
                <a:cubicBezTo>
                  <a:pt x="678" y="20528"/>
                  <a:pt x="940" y="20817"/>
                  <a:pt x="940" y="11831"/>
                </a:cubicBezTo>
                <a:cubicBezTo>
                  <a:pt x="940" y="3199"/>
                  <a:pt x="892" y="3236"/>
                  <a:pt x="7530" y="3236"/>
                </a:cubicBezTo>
                <a:cubicBezTo>
                  <a:pt x="10246" y="3236"/>
                  <a:pt x="12068" y="3033"/>
                  <a:pt x="12068" y="2710"/>
                </a:cubicBezTo>
                <a:cubicBezTo>
                  <a:pt x="12068" y="2382"/>
                  <a:pt x="10034" y="2164"/>
                  <a:pt x="6887" y="2164"/>
                </a:cubicBezTo>
                <a:close/>
              </a:path>
            </a:pathLst>
          </a:custGeom>
          <a:ln w="12700">
            <a:miter lim="400000"/>
          </a:ln>
        </p:spPr>
      </p:pic>
      <p:sp>
        <p:nvSpPr>
          <p:cNvPr id="555" name="Gemeinsame Notizen (CryptPad) | https://dokumentation.brandenboerg.de"/>
          <p:cNvSpPr txBox="1"/>
          <p:nvPr/>
        </p:nvSpPr>
        <p:spPr>
          <a:xfrm>
            <a:off x="1901073" y="8894262"/>
            <a:ext cx="20267905" cy="13486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ctr" defTabSz="457200">
              <a:lnSpc>
                <a:spcPct val="100000"/>
              </a:lnSpc>
              <a:spcBef>
                <a:spcPts val="0"/>
              </a:spcBef>
              <a:defRPr sz="4300">
                <a:solidFill>
                  <a:srgbClr val="5E5E5E"/>
                </a:solidFill>
                <a:latin typeface="Fira Sans Medium"/>
                <a:ea typeface="Fira Sans Medium"/>
                <a:cs typeface="Fira Sans Medium"/>
                <a:sym typeface="Fira Sans Medium"/>
              </a:defRPr>
            </a:pPr>
            <a:r>
              <a:t>Gemeinsame Notizen </a:t>
            </a:r>
            <a:r>
              <a:rPr>
                <a:latin typeface="Fira Sans Light"/>
                <a:ea typeface="Fira Sans Light"/>
                <a:cs typeface="Fira Sans Light"/>
                <a:sym typeface="Fira Sans Light"/>
              </a:rPr>
              <a:t>(CryptPad) | </a:t>
            </a:r>
            <a:r>
              <a:rPr u="sng">
                <a:hlinkClick r:id="rId5"/>
              </a:rPr>
              <a:t>https://dokumentation.brandenboerg.de</a:t>
            </a:r>
            <a:r>
              <a:t>  </a:t>
            </a:r>
          </a:p>
        </p:txBody>
      </p:sp>
      <p:pic>
        <p:nvPicPr>
          <p:cNvPr id="556" name="Bild" descr="Bild"/>
          <p:cNvPicPr>
            <a:picLocks noChangeAspect="1"/>
          </p:cNvPicPr>
          <p:nvPr/>
        </p:nvPicPr>
        <p:blipFill>
          <a:blip r:embed="rId6"/>
          <a:stretch>
            <a:fillRect/>
          </a:stretch>
        </p:blipFill>
        <p:spPr>
          <a:xfrm>
            <a:off x="650790" y="10739192"/>
            <a:ext cx="5925311" cy="2304288"/>
          </a:xfrm>
          <a:prstGeom prst="rect">
            <a:avLst/>
          </a:prstGeom>
          <a:ln w="12700">
            <a:solidFill>
              <a:srgbClr val="929292"/>
            </a:solidFill>
            <a:miter lim="400000"/>
          </a:ln>
        </p:spPr>
      </p:pic>
      <p:pic>
        <p:nvPicPr>
          <p:cNvPr id="557" name="Bild" descr="Bild"/>
          <p:cNvPicPr>
            <a:picLocks noChangeAspect="1"/>
          </p:cNvPicPr>
          <p:nvPr/>
        </p:nvPicPr>
        <p:blipFill>
          <a:blip r:embed="rId7"/>
          <a:srcRect l="2357" t="8090" r="69200" b="8659"/>
          <a:stretch>
            <a:fillRect/>
          </a:stretch>
        </p:blipFill>
        <p:spPr>
          <a:xfrm>
            <a:off x="8925506" y="10877740"/>
            <a:ext cx="2012348" cy="2009100"/>
          </a:xfrm>
          <a:prstGeom prst="rect">
            <a:avLst/>
          </a:prstGeom>
          <a:ln w="12700">
            <a:miter lim="400000"/>
          </a:ln>
        </p:spPr>
      </p:pic>
      <p:pic>
        <p:nvPicPr>
          <p:cNvPr id="558" name="Bild" descr="Bild"/>
          <p:cNvPicPr>
            <a:picLocks noChangeAspect="1"/>
          </p:cNvPicPr>
          <p:nvPr/>
        </p:nvPicPr>
        <p:blipFill>
          <a:blip r:embed="rId7"/>
          <a:srcRect l="34894" t="7551" r="3571" b="8930"/>
          <a:stretch>
            <a:fillRect/>
          </a:stretch>
        </p:blipFill>
        <p:spPr>
          <a:xfrm>
            <a:off x="11227603" y="10864734"/>
            <a:ext cx="4353662" cy="2015567"/>
          </a:xfrm>
          <a:prstGeom prst="rect">
            <a:avLst/>
          </a:prstGeom>
          <a:ln w="12700">
            <a:miter lim="400000"/>
          </a:ln>
        </p:spPr>
      </p:pic>
      <p:sp>
        <p:nvSpPr>
          <p:cNvPr id="559" name="Pfeil 11"/>
          <p:cNvSpPr/>
          <p:nvPr/>
        </p:nvSpPr>
        <p:spPr>
          <a:xfrm>
            <a:off x="7076913" y="11427786"/>
            <a:ext cx="1231360" cy="927101"/>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rgbClr val="EFEEEF"/>
          </a:solidFill>
          <a:ln w="12700">
            <a:solidFill>
              <a:srgbClr val="929292"/>
            </a:solidFill>
            <a:miter lim="400000"/>
          </a:ln>
        </p:spPr>
        <p:txBody>
          <a:bodyPr lIns="50800" tIns="50800" rIns="50800" bIns="50800" anchor="ctr"/>
          <a:lstStyle/>
          <a:p>
            <a:pPr algn="ctr" defTabSz="8255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560" name="Pfeil 11"/>
          <p:cNvSpPr/>
          <p:nvPr/>
        </p:nvSpPr>
        <p:spPr>
          <a:xfrm>
            <a:off x="15991028" y="11427786"/>
            <a:ext cx="1231360" cy="927101"/>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rgbClr val="EFEEEF"/>
          </a:solidFill>
          <a:ln w="12700">
            <a:solidFill>
              <a:srgbClr val="929292"/>
            </a:solidFill>
            <a:miter lim="400000"/>
          </a:ln>
        </p:spPr>
        <p:txBody>
          <a:bodyPr lIns="50800" tIns="50800" rIns="50800" bIns="50800" anchor="ctr"/>
          <a:lstStyle/>
          <a:p>
            <a:pPr algn="ctr" defTabSz="8255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grpSp>
        <p:nvGrpSpPr>
          <p:cNvPr id="565" name="Gruppieren"/>
          <p:cNvGrpSpPr/>
          <p:nvPr/>
        </p:nvGrpSpPr>
        <p:grpSpPr>
          <a:xfrm>
            <a:off x="17527226" y="10772933"/>
            <a:ext cx="6205984" cy="2236806"/>
            <a:chOff x="0" y="0"/>
            <a:chExt cx="6205983" cy="2236805"/>
          </a:xfrm>
        </p:grpSpPr>
        <p:sp>
          <p:nvSpPr>
            <p:cNvPr id="561" name="Rechteck"/>
            <p:cNvSpPr/>
            <p:nvPr/>
          </p:nvSpPr>
          <p:spPr>
            <a:xfrm>
              <a:off x="0" y="0"/>
              <a:ext cx="6205984" cy="2236806"/>
            </a:xfrm>
            <a:prstGeom prst="rect">
              <a:avLst/>
            </a:prstGeom>
            <a:gradFill flip="none" rotWithShape="1">
              <a:gsLst>
                <a:gs pos="0">
                  <a:srgbClr val="FF00F7"/>
                </a:gs>
                <a:gs pos="100000">
                  <a:srgbClr val="00E8FF"/>
                </a:gs>
              </a:gsLst>
              <a:lin ang="3900000" scaled="0"/>
            </a:gradFill>
            <a:ln w="12700" cap="flat">
              <a:noFill/>
              <a:miter lim="400000"/>
            </a:ln>
            <a:effectLst>
              <a:outerShdw blurRad="241300" dist="172175" dir="3929112" rotWithShape="0">
                <a:srgbClr val="000000">
                  <a:alpha val="50000"/>
                </a:srgbClr>
              </a:outerShdw>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562" name="Bild" descr="Bild"/>
            <p:cNvPicPr>
              <a:picLocks noChangeAspect="1"/>
            </p:cNvPicPr>
            <p:nvPr/>
          </p:nvPicPr>
          <p:blipFill>
            <a:blip r:embed="rId8"/>
            <a:srcRect l="35005" t="9410" r="35916" b="7799"/>
            <a:stretch>
              <a:fillRect/>
            </a:stretch>
          </p:blipFill>
          <p:spPr>
            <a:xfrm>
              <a:off x="2077460" y="123539"/>
              <a:ext cx="2025015" cy="1987863"/>
            </a:xfrm>
            <a:prstGeom prst="rect">
              <a:avLst/>
            </a:prstGeom>
            <a:ln w="12700" cap="flat">
              <a:noFill/>
              <a:miter lim="400000"/>
            </a:ln>
            <a:effectLst/>
          </p:spPr>
        </p:pic>
        <p:pic>
          <p:nvPicPr>
            <p:cNvPr id="563" name="Bild" descr="Bild"/>
            <p:cNvPicPr>
              <a:picLocks noChangeAspect="1"/>
            </p:cNvPicPr>
            <p:nvPr/>
          </p:nvPicPr>
          <p:blipFill>
            <a:blip r:embed="rId8"/>
            <a:srcRect l="2357" t="9410" r="69124" b="7799"/>
            <a:stretch>
              <a:fillRect/>
            </a:stretch>
          </p:blipFill>
          <p:spPr>
            <a:xfrm>
              <a:off x="104924" y="123539"/>
              <a:ext cx="1986142" cy="1987979"/>
            </a:xfrm>
            <a:prstGeom prst="rect">
              <a:avLst/>
            </a:prstGeom>
            <a:ln w="12700" cap="flat">
              <a:noFill/>
              <a:miter lim="400000"/>
            </a:ln>
            <a:effectLst/>
          </p:spPr>
        </p:pic>
        <p:pic>
          <p:nvPicPr>
            <p:cNvPr id="564" name="Bild" descr="Bild"/>
            <p:cNvPicPr>
              <a:picLocks noChangeAspect="1"/>
            </p:cNvPicPr>
            <p:nvPr/>
          </p:nvPicPr>
          <p:blipFill>
            <a:blip r:embed="rId8"/>
            <a:srcRect l="68350" t="9410" r="2814" b="7799"/>
            <a:stretch>
              <a:fillRect/>
            </a:stretch>
          </p:blipFill>
          <p:spPr>
            <a:xfrm>
              <a:off x="4082076" y="123539"/>
              <a:ext cx="2008073" cy="1987863"/>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 name="CD7_1431 Panorama2.jpg" descr="CD7_1431 Panorama2.jpg"/>
          <p:cNvPicPr>
            <a:picLocks noChangeAspect="1"/>
          </p:cNvPicPr>
          <p:nvPr/>
        </p:nvPicPr>
        <p:blipFill>
          <a:blip r:embed="rId2"/>
          <a:srcRect b="16981"/>
          <a:stretch>
            <a:fillRect/>
          </a:stretch>
        </p:blipFill>
        <p:spPr>
          <a:xfrm>
            <a:off x="0" y="2433486"/>
            <a:ext cx="24382740" cy="8810547"/>
          </a:xfrm>
          <a:prstGeom prst="rect">
            <a:avLst/>
          </a:prstGeom>
          <a:ln w="12700">
            <a:miter lim="400000"/>
          </a:ln>
        </p:spPr>
      </p:pic>
      <p:sp>
        <p:nvSpPr>
          <p:cNvPr id="570" name="Rechteck"/>
          <p:cNvSpPr/>
          <p:nvPr/>
        </p:nvSpPr>
        <p:spPr>
          <a:xfrm>
            <a:off x="-1" y="2401048"/>
            <a:ext cx="24384001" cy="2999485"/>
          </a:xfrm>
          <a:prstGeom prst="rect">
            <a:avLst/>
          </a:prstGeom>
          <a:solidFill>
            <a:srgbClr val="FFFFFF">
              <a:alpha val="80703"/>
            </a:srgbClr>
          </a:solidFill>
          <a:ln w="12700">
            <a:miter lim="400000"/>
          </a:ln>
        </p:spPr>
        <p:txBody>
          <a:bodyPr lIns="9069" tIns="9069" rIns="9069" bIns="9069" anchor="ctr"/>
          <a:lstStyle/>
          <a:p>
            <a:pPr algn="ctr" defTabSz="683749">
              <a:lnSpc>
                <a:spcPct val="100000"/>
              </a:lnSpc>
              <a:spcBef>
                <a:spcPts val="0"/>
              </a:spcBef>
              <a:defRPr sz="1000">
                <a:solidFill>
                  <a:srgbClr val="FFFFFF"/>
                </a:solidFill>
                <a:latin typeface="Helvetica Neue Medium"/>
                <a:ea typeface="Helvetica Neue Medium"/>
                <a:cs typeface="Helvetica Neue Medium"/>
                <a:sym typeface="Helvetica Neue Medium"/>
              </a:defRPr>
            </a:pPr>
            <a:endParaRPr/>
          </a:p>
        </p:txBody>
      </p:sp>
      <p:sp>
        <p:nvSpPr>
          <p:cNvPr id="571" name="OER-Meetwoch #1"/>
          <p:cNvSpPr txBox="1"/>
          <p:nvPr/>
        </p:nvSpPr>
        <p:spPr>
          <a:xfrm>
            <a:off x="7490489" y="2292594"/>
            <a:ext cx="9403022" cy="17136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4976" tIns="24976" rIns="24976" bIns="24976" anchor="ctr">
            <a:spAutoFit/>
          </a:bodyPr>
          <a:lstStyle>
            <a:lvl1pPr algn="ctr" defTabSz="1198849">
              <a:lnSpc>
                <a:spcPct val="100000"/>
              </a:lnSpc>
              <a:spcBef>
                <a:spcPts val="0"/>
              </a:spcBef>
              <a:defRPr sz="9100">
                <a:gradFill flip="none" rotWithShape="1">
                  <a:gsLst>
                    <a:gs pos="0">
                      <a:srgbClr val="00E8FF"/>
                    </a:gs>
                    <a:gs pos="100000">
                      <a:srgbClr val="FF00F7"/>
                    </a:gs>
                  </a:gsLst>
                  <a:lin ang="3900000" scaled="0"/>
                </a:gradFill>
                <a:latin typeface="Fira Sans Medium"/>
                <a:ea typeface="Fira Sans Medium"/>
                <a:cs typeface="Fira Sans Medium"/>
                <a:sym typeface="Fira Sans Medium"/>
              </a:defRPr>
            </a:lvl1pPr>
          </a:lstStyle>
          <a:p>
            <a:r>
              <a:t>OER-Meetwoch #1</a:t>
            </a:r>
          </a:p>
        </p:txBody>
      </p:sp>
      <p:sp>
        <p:nvSpPr>
          <p:cNvPr id="572" name="Rechteck"/>
          <p:cNvSpPr/>
          <p:nvPr/>
        </p:nvSpPr>
        <p:spPr>
          <a:xfrm>
            <a:off x="630" y="11125309"/>
            <a:ext cx="24382740" cy="289100"/>
          </a:xfrm>
          <a:prstGeom prst="rect">
            <a:avLst/>
          </a:prstGeom>
          <a:gradFill>
            <a:gsLst>
              <a:gs pos="0">
                <a:srgbClr val="FF00F7"/>
              </a:gs>
              <a:gs pos="100000">
                <a:srgbClr val="00E8FF"/>
              </a:gs>
            </a:gsLst>
            <a:lin ang="3965999"/>
          </a:gradFill>
          <a:ln w="12700">
            <a:miter lim="400000"/>
          </a:ln>
        </p:spPr>
        <p:txBody>
          <a:bodyPr lIns="50800" tIns="50800" rIns="50800" bIns="50800" anchor="ctr"/>
          <a:lstStyle/>
          <a:p>
            <a:pPr algn="ctr" defTabSz="457200">
              <a:lnSpc>
                <a:spcPct val="100000"/>
              </a:lnSpc>
              <a:spcBef>
                <a:spcPts val="0"/>
              </a:spcBef>
              <a:defRPr sz="3200">
                <a:latin typeface="Avenir Next Medium"/>
                <a:ea typeface="Avenir Next Medium"/>
                <a:cs typeface="Avenir Next Medium"/>
                <a:sym typeface="Avenir Next Medium"/>
              </a:defRPr>
            </a:pPr>
            <a:endParaRPr/>
          </a:p>
        </p:txBody>
      </p:sp>
      <p:sp>
        <p:nvSpPr>
          <p:cNvPr id="573" name="Rechteck"/>
          <p:cNvSpPr/>
          <p:nvPr/>
        </p:nvSpPr>
        <p:spPr>
          <a:xfrm>
            <a:off x="630" y="2165162"/>
            <a:ext cx="24382740" cy="289100"/>
          </a:xfrm>
          <a:prstGeom prst="rect">
            <a:avLst/>
          </a:prstGeom>
          <a:gradFill>
            <a:gsLst>
              <a:gs pos="0">
                <a:srgbClr val="00E8FF"/>
              </a:gs>
              <a:gs pos="100000">
                <a:srgbClr val="FF00F7"/>
              </a:gs>
            </a:gsLst>
            <a:lin ang="3965999"/>
          </a:gradFill>
          <a:ln w="12700">
            <a:miter lim="400000"/>
          </a:ln>
        </p:spPr>
        <p:txBody>
          <a:bodyPr lIns="50800" tIns="50800" rIns="50800" bIns="50800" anchor="ctr"/>
          <a:lstStyle/>
          <a:p>
            <a:pPr algn="ctr" defTabSz="457200">
              <a:lnSpc>
                <a:spcPct val="100000"/>
              </a:lnSpc>
              <a:spcBef>
                <a:spcPts val="0"/>
              </a:spcBef>
              <a:defRPr sz="3200">
                <a:latin typeface="Avenir Next Medium"/>
                <a:ea typeface="Avenir Next Medium"/>
                <a:cs typeface="Avenir Next Medium"/>
                <a:sym typeface="Avenir Next Medium"/>
              </a:defRPr>
            </a:pPr>
            <a:endParaRPr/>
          </a:p>
        </p:txBody>
      </p:sp>
      <p:sp>
        <p:nvSpPr>
          <p:cNvPr id="574" name="Ein erfahrungsorientiertes Webinar 28. Oktober 2020 | 16:00 – 17:30"/>
          <p:cNvSpPr txBox="1"/>
          <p:nvPr/>
        </p:nvSpPr>
        <p:spPr>
          <a:xfrm>
            <a:off x="4529497" y="3748816"/>
            <a:ext cx="15325006" cy="1524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lnSpc>
                <a:spcPct val="100000"/>
              </a:lnSpc>
              <a:spcBef>
                <a:spcPts val="0"/>
              </a:spcBef>
              <a:defRPr sz="4600">
                <a:solidFill>
                  <a:srgbClr val="5E5E5E"/>
                </a:solidFill>
                <a:latin typeface="Fira Sans Medium"/>
                <a:ea typeface="Fira Sans Medium"/>
                <a:cs typeface="Fira Sans Medium"/>
                <a:sym typeface="Fira Sans Medium"/>
              </a:defRPr>
            </a:pPr>
            <a:r>
              <a:rPr>
                <a:latin typeface="Fira Sans Regular"/>
                <a:ea typeface="Fira Sans Regular"/>
                <a:cs typeface="Fira Sans Regular"/>
                <a:sym typeface="Fira Sans Regular"/>
              </a:rPr>
              <a:t>Ein erfahrungsorientiertes Webinar</a:t>
            </a:r>
            <a:br/>
            <a:r>
              <a:rPr sz="3900">
                <a:latin typeface="Fira Sans Light"/>
                <a:ea typeface="Fira Sans Light"/>
                <a:cs typeface="Fira Sans Light"/>
                <a:sym typeface="Fira Sans Light"/>
              </a:rPr>
              <a:t>28. Oktober 2020 | 16:00 – 17:30</a:t>
            </a:r>
          </a:p>
        </p:txBody>
      </p:sp>
      <p:sp>
        <p:nvSpPr>
          <p:cNvPr id="575" name="Rechteck"/>
          <p:cNvSpPr/>
          <p:nvPr/>
        </p:nvSpPr>
        <p:spPr>
          <a:xfrm>
            <a:off x="0" y="11840591"/>
            <a:ext cx="24382740" cy="1712123"/>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576" name="»Sensibilisierung &amp; Motivation für OER an Hochschulen«"/>
          <p:cNvSpPr txBox="1"/>
          <p:nvPr/>
        </p:nvSpPr>
        <p:spPr>
          <a:xfrm>
            <a:off x="539524" y="11923141"/>
            <a:ext cx="23304951" cy="1104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spcBef>
                <a:spcPts val="0"/>
              </a:spcBef>
              <a:defRPr sz="6600">
                <a:solidFill>
                  <a:srgbClr val="5E5E5E"/>
                </a:solidFill>
                <a:latin typeface="Fira Sans ExtraLight"/>
                <a:ea typeface="Fira Sans ExtraLight"/>
                <a:cs typeface="Fira Sans ExtraLight"/>
                <a:sym typeface="Fira Sans ExtraLight"/>
              </a:defRPr>
            </a:lvl1pPr>
          </a:lstStyle>
          <a:p>
            <a:r>
              <a:t>»Sensibilisierung &amp; Motivation für OER an Hochschulen«</a:t>
            </a:r>
          </a:p>
        </p:txBody>
      </p:sp>
      <p:sp>
        <p:nvSpPr>
          <p:cNvPr id="577" name="Herzlichen Dank für Ihre Teilnahme!"/>
          <p:cNvSpPr txBox="1"/>
          <p:nvPr/>
        </p:nvSpPr>
        <p:spPr>
          <a:xfrm>
            <a:off x="539525" y="757506"/>
            <a:ext cx="23304951" cy="889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spcBef>
                <a:spcPts val="0"/>
              </a:spcBef>
              <a:defRPr sz="5100">
                <a:solidFill>
                  <a:srgbClr val="5E5E5E"/>
                </a:solidFill>
                <a:latin typeface="Fira Sans Regular"/>
                <a:ea typeface="Fira Sans Regular"/>
                <a:cs typeface="Fira Sans Regular"/>
                <a:sym typeface="Fira Sans Regular"/>
              </a:defRPr>
            </a:lvl1pPr>
          </a:lstStyle>
          <a:p>
            <a:r>
              <a:t>Herzlichen Dank für Ihre Teilnahme!</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 name="CHD_8954-PANO.jpeg" descr="CHD_8954-PANO.jpeg"/>
          <p:cNvPicPr>
            <a:picLocks noChangeAspect="1"/>
          </p:cNvPicPr>
          <p:nvPr/>
        </p:nvPicPr>
        <p:blipFill>
          <a:blip r:embed="rId2"/>
          <a:srcRect r="12629" b="8476"/>
          <a:stretch>
            <a:fillRect/>
          </a:stretch>
        </p:blipFill>
        <p:spPr>
          <a:xfrm>
            <a:off x="0" y="2374196"/>
            <a:ext cx="24382740" cy="8967607"/>
          </a:xfrm>
          <a:prstGeom prst="rect">
            <a:avLst/>
          </a:prstGeom>
          <a:ln w="12700">
            <a:miter lim="400000"/>
          </a:ln>
        </p:spPr>
      </p:pic>
      <p:sp>
        <p:nvSpPr>
          <p:cNvPr id="580" name="Rechteck"/>
          <p:cNvSpPr/>
          <p:nvPr/>
        </p:nvSpPr>
        <p:spPr>
          <a:xfrm>
            <a:off x="0" y="2401048"/>
            <a:ext cx="24382740" cy="2999485"/>
          </a:xfrm>
          <a:prstGeom prst="rect">
            <a:avLst/>
          </a:prstGeom>
          <a:solidFill>
            <a:srgbClr val="FFFFFF">
              <a:alpha val="80703"/>
            </a:srgbClr>
          </a:solidFill>
          <a:ln w="12700">
            <a:miter lim="400000"/>
          </a:ln>
        </p:spPr>
        <p:txBody>
          <a:bodyPr lIns="9069" tIns="9069" rIns="9069" bIns="9069" anchor="ctr"/>
          <a:lstStyle/>
          <a:p>
            <a:pPr algn="ctr" defTabSz="683749">
              <a:lnSpc>
                <a:spcPct val="100000"/>
              </a:lnSpc>
              <a:spcBef>
                <a:spcPts val="0"/>
              </a:spcBef>
              <a:defRPr sz="1000">
                <a:solidFill>
                  <a:srgbClr val="FFFFFF"/>
                </a:solidFill>
                <a:latin typeface="Helvetica Neue Medium"/>
                <a:ea typeface="Helvetica Neue Medium"/>
                <a:cs typeface="Helvetica Neue Medium"/>
                <a:sym typeface="Helvetica Neue Medium"/>
              </a:defRPr>
            </a:pPr>
            <a:endParaRPr/>
          </a:p>
        </p:txBody>
      </p:sp>
      <p:sp>
        <p:nvSpPr>
          <p:cNvPr id="581" name="OER-Meetwoch #2"/>
          <p:cNvSpPr txBox="1"/>
          <p:nvPr/>
        </p:nvSpPr>
        <p:spPr>
          <a:xfrm>
            <a:off x="7460441" y="2292594"/>
            <a:ext cx="9463118" cy="17136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4976" tIns="24976" rIns="24976" bIns="24976" anchor="ctr">
            <a:spAutoFit/>
          </a:bodyPr>
          <a:lstStyle>
            <a:lvl1pPr algn="ctr" defTabSz="1198849">
              <a:lnSpc>
                <a:spcPct val="100000"/>
              </a:lnSpc>
              <a:spcBef>
                <a:spcPts val="0"/>
              </a:spcBef>
              <a:defRPr sz="9100">
                <a:gradFill flip="none" rotWithShape="1">
                  <a:gsLst>
                    <a:gs pos="0">
                      <a:srgbClr val="00E8FF"/>
                    </a:gs>
                    <a:gs pos="100000">
                      <a:srgbClr val="FF00F7"/>
                    </a:gs>
                  </a:gsLst>
                  <a:lin ang="3900000" scaled="0"/>
                </a:gradFill>
                <a:latin typeface="Fira Sans Medium"/>
                <a:ea typeface="Fira Sans Medium"/>
                <a:cs typeface="Fira Sans Medium"/>
                <a:sym typeface="Fira Sans Medium"/>
              </a:defRPr>
            </a:lvl1pPr>
          </a:lstStyle>
          <a:p>
            <a:r>
              <a:t>OER-Meetwoch #2</a:t>
            </a:r>
          </a:p>
        </p:txBody>
      </p:sp>
      <p:sp>
        <p:nvSpPr>
          <p:cNvPr id="582" name="Rechteck"/>
          <p:cNvSpPr/>
          <p:nvPr/>
        </p:nvSpPr>
        <p:spPr>
          <a:xfrm>
            <a:off x="630" y="11125309"/>
            <a:ext cx="24382740" cy="289100"/>
          </a:xfrm>
          <a:prstGeom prst="rect">
            <a:avLst/>
          </a:prstGeom>
          <a:gradFill>
            <a:gsLst>
              <a:gs pos="0">
                <a:srgbClr val="FF00F7"/>
              </a:gs>
              <a:gs pos="100000">
                <a:srgbClr val="00E8FF"/>
              </a:gs>
            </a:gsLst>
            <a:lin ang="3965999"/>
          </a:gradFill>
          <a:ln w="12700">
            <a:miter lim="400000"/>
          </a:ln>
        </p:spPr>
        <p:txBody>
          <a:bodyPr lIns="50800" tIns="50800" rIns="50800" bIns="50800" anchor="ctr"/>
          <a:lstStyle/>
          <a:p>
            <a:pPr algn="ctr" defTabSz="457200">
              <a:lnSpc>
                <a:spcPct val="100000"/>
              </a:lnSpc>
              <a:spcBef>
                <a:spcPts val="0"/>
              </a:spcBef>
              <a:defRPr sz="3200">
                <a:latin typeface="Avenir Next Medium"/>
                <a:ea typeface="Avenir Next Medium"/>
                <a:cs typeface="Avenir Next Medium"/>
                <a:sym typeface="Avenir Next Medium"/>
              </a:defRPr>
            </a:pPr>
            <a:endParaRPr/>
          </a:p>
        </p:txBody>
      </p:sp>
      <p:sp>
        <p:nvSpPr>
          <p:cNvPr id="583" name="Rechteck"/>
          <p:cNvSpPr/>
          <p:nvPr/>
        </p:nvSpPr>
        <p:spPr>
          <a:xfrm>
            <a:off x="630" y="2165162"/>
            <a:ext cx="24382740" cy="289100"/>
          </a:xfrm>
          <a:prstGeom prst="rect">
            <a:avLst/>
          </a:prstGeom>
          <a:gradFill>
            <a:gsLst>
              <a:gs pos="0">
                <a:srgbClr val="00E8FF"/>
              </a:gs>
              <a:gs pos="100000">
                <a:srgbClr val="FF00F7"/>
              </a:gs>
            </a:gsLst>
            <a:lin ang="3965999"/>
          </a:gradFill>
          <a:ln w="12700">
            <a:miter lim="400000"/>
          </a:ln>
        </p:spPr>
        <p:txBody>
          <a:bodyPr lIns="50800" tIns="50800" rIns="50800" bIns="50800" anchor="ctr"/>
          <a:lstStyle/>
          <a:p>
            <a:pPr algn="ctr" defTabSz="457200">
              <a:lnSpc>
                <a:spcPct val="100000"/>
              </a:lnSpc>
              <a:spcBef>
                <a:spcPts val="0"/>
              </a:spcBef>
              <a:defRPr sz="3200">
                <a:latin typeface="Avenir Next Medium"/>
                <a:ea typeface="Avenir Next Medium"/>
                <a:cs typeface="Avenir Next Medium"/>
                <a:sym typeface="Avenir Next Medium"/>
              </a:defRPr>
            </a:pPr>
            <a:endParaRPr/>
          </a:p>
        </p:txBody>
      </p:sp>
      <p:sp>
        <p:nvSpPr>
          <p:cNvPr id="584" name="Ein kompetenzorientiertes Webinar 25. November 2020 | 16:00 – 17:30"/>
          <p:cNvSpPr txBox="1"/>
          <p:nvPr/>
        </p:nvSpPr>
        <p:spPr>
          <a:xfrm>
            <a:off x="4529497" y="3748816"/>
            <a:ext cx="15325006" cy="1524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lnSpc>
                <a:spcPct val="100000"/>
              </a:lnSpc>
              <a:spcBef>
                <a:spcPts val="0"/>
              </a:spcBef>
              <a:defRPr sz="4600">
                <a:solidFill>
                  <a:srgbClr val="5E5E5E"/>
                </a:solidFill>
                <a:latin typeface="Fira Sans Medium"/>
                <a:ea typeface="Fira Sans Medium"/>
                <a:cs typeface="Fira Sans Medium"/>
                <a:sym typeface="Fira Sans Medium"/>
              </a:defRPr>
            </a:pPr>
            <a:r>
              <a:rPr>
                <a:latin typeface="Fira Sans Regular"/>
                <a:ea typeface="Fira Sans Regular"/>
                <a:cs typeface="Fira Sans Regular"/>
                <a:sym typeface="Fira Sans Regular"/>
              </a:rPr>
              <a:t>Ein kompetenzorientiertes Webinar</a:t>
            </a:r>
            <a:br/>
            <a:r>
              <a:rPr sz="3900">
                <a:latin typeface="Fira Sans Light"/>
                <a:ea typeface="Fira Sans Light"/>
                <a:cs typeface="Fira Sans Light"/>
                <a:sym typeface="Fira Sans Light"/>
              </a:rPr>
              <a:t>25. November 2020 | 16:00 – 17:30</a:t>
            </a:r>
          </a:p>
        </p:txBody>
      </p:sp>
      <p:sp>
        <p:nvSpPr>
          <p:cNvPr id="585" name="Rechteck"/>
          <p:cNvSpPr/>
          <p:nvPr/>
        </p:nvSpPr>
        <p:spPr>
          <a:xfrm>
            <a:off x="0" y="11840591"/>
            <a:ext cx="24382740" cy="1875409"/>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586" name="»Für OER qualifizieren«"/>
          <p:cNvSpPr txBox="1"/>
          <p:nvPr/>
        </p:nvSpPr>
        <p:spPr>
          <a:xfrm>
            <a:off x="539524" y="11923141"/>
            <a:ext cx="23304951" cy="1104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spcBef>
                <a:spcPts val="0"/>
              </a:spcBef>
              <a:defRPr sz="6600">
                <a:solidFill>
                  <a:srgbClr val="5E5E5E"/>
                </a:solidFill>
                <a:latin typeface="Fira Sans ExtraLight"/>
                <a:ea typeface="Fira Sans ExtraLight"/>
                <a:cs typeface="Fira Sans ExtraLight"/>
                <a:sym typeface="Fira Sans ExtraLight"/>
              </a:defRPr>
            </a:lvl1pPr>
          </a:lstStyle>
          <a:p>
            <a:r>
              <a:t>»Für OER qualifizieren«</a:t>
            </a:r>
          </a:p>
        </p:txBody>
      </p:sp>
      <p:sp>
        <p:nvSpPr>
          <p:cNvPr id="587" name="Freuen Sie sich auf"/>
          <p:cNvSpPr txBox="1"/>
          <p:nvPr/>
        </p:nvSpPr>
        <p:spPr>
          <a:xfrm>
            <a:off x="539525" y="757506"/>
            <a:ext cx="23304951" cy="889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spcBef>
                <a:spcPts val="0"/>
              </a:spcBef>
              <a:defRPr sz="5100">
                <a:solidFill>
                  <a:srgbClr val="5E5E5E"/>
                </a:solidFill>
                <a:latin typeface="Fira Sans Regular"/>
                <a:ea typeface="Fira Sans Regular"/>
                <a:cs typeface="Fira Sans Regular"/>
                <a:sym typeface="Fira Sans Regular"/>
              </a:defRPr>
            </a:lvl1pPr>
          </a:lstStyle>
          <a:p>
            <a:r>
              <a:t>Freuen Sie sich auf</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9" name="CHD_9002.jpeg" descr="CHD_9002.jpeg"/>
          <p:cNvPicPr>
            <a:picLocks noChangeAspect="1"/>
          </p:cNvPicPr>
          <p:nvPr/>
        </p:nvPicPr>
        <p:blipFill>
          <a:blip r:embed="rId3"/>
          <a:srcRect t="2918" b="24578"/>
          <a:stretch>
            <a:fillRect/>
          </a:stretch>
        </p:blipFill>
        <p:spPr>
          <a:xfrm>
            <a:off x="0" y="2375296"/>
            <a:ext cx="24382740" cy="8965602"/>
          </a:xfrm>
          <a:prstGeom prst="rect">
            <a:avLst/>
          </a:prstGeom>
          <a:ln w="12700">
            <a:miter lim="400000"/>
          </a:ln>
        </p:spPr>
      </p:pic>
      <p:sp>
        <p:nvSpPr>
          <p:cNvPr id="590" name="Rechteck"/>
          <p:cNvSpPr/>
          <p:nvPr/>
        </p:nvSpPr>
        <p:spPr>
          <a:xfrm>
            <a:off x="0" y="2401048"/>
            <a:ext cx="24384000" cy="2999485"/>
          </a:xfrm>
          <a:prstGeom prst="rect">
            <a:avLst/>
          </a:prstGeom>
          <a:solidFill>
            <a:srgbClr val="FFFFFF">
              <a:alpha val="80703"/>
            </a:srgbClr>
          </a:solidFill>
          <a:ln w="12700">
            <a:miter lim="400000"/>
          </a:ln>
        </p:spPr>
        <p:txBody>
          <a:bodyPr lIns="9069" tIns="9069" rIns="9069" bIns="9069" anchor="ctr"/>
          <a:lstStyle/>
          <a:p>
            <a:pPr algn="ctr" defTabSz="683749">
              <a:lnSpc>
                <a:spcPct val="100000"/>
              </a:lnSpc>
              <a:spcBef>
                <a:spcPts val="0"/>
              </a:spcBef>
              <a:defRPr sz="1000">
                <a:solidFill>
                  <a:srgbClr val="FFFFFF"/>
                </a:solidFill>
                <a:latin typeface="Helvetica Neue Medium"/>
                <a:ea typeface="Helvetica Neue Medium"/>
                <a:cs typeface="Helvetica Neue Medium"/>
                <a:sym typeface="Helvetica Neue Medium"/>
              </a:defRPr>
            </a:pPr>
            <a:endParaRPr/>
          </a:p>
        </p:txBody>
      </p:sp>
      <p:sp>
        <p:nvSpPr>
          <p:cNvPr id="591" name="OER-Meetwoch #3"/>
          <p:cNvSpPr txBox="1"/>
          <p:nvPr/>
        </p:nvSpPr>
        <p:spPr>
          <a:xfrm>
            <a:off x="7458707" y="2292594"/>
            <a:ext cx="9466586" cy="17136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4976" tIns="24976" rIns="24976" bIns="24976" anchor="ctr">
            <a:spAutoFit/>
          </a:bodyPr>
          <a:lstStyle>
            <a:lvl1pPr algn="ctr" defTabSz="1198849">
              <a:lnSpc>
                <a:spcPct val="100000"/>
              </a:lnSpc>
              <a:spcBef>
                <a:spcPts val="0"/>
              </a:spcBef>
              <a:defRPr sz="9100">
                <a:gradFill flip="none" rotWithShape="1">
                  <a:gsLst>
                    <a:gs pos="0">
                      <a:srgbClr val="00E8FF"/>
                    </a:gs>
                    <a:gs pos="100000">
                      <a:srgbClr val="FF00F7"/>
                    </a:gs>
                  </a:gsLst>
                  <a:lin ang="3900000" scaled="0"/>
                </a:gradFill>
                <a:latin typeface="Fira Sans Medium"/>
                <a:ea typeface="Fira Sans Medium"/>
                <a:cs typeface="Fira Sans Medium"/>
                <a:sym typeface="Fira Sans Medium"/>
              </a:defRPr>
            </a:lvl1pPr>
          </a:lstStyle>
          <a:p>
            <a:r>
              <a:t>OER-Meetwoch #3</a:t>
            </a:r>
          </a:p>
        </p:txBody>
      </p:sp>
      <p:sp>
        <p:nvSpPr>
          <p:cNvPr id="592" name="Rechteck"/>
          <p:cNvSpPr/>
          <p:nvPr/>
        </p:nvSpPr>
        <p:spPr>
          <a:xfrm>
            <a:off x="630" y="11125309"/>
            <a:ext cx="24382740" cy="289100"/>
          </a:xfrm>
          <a:prstGeom prst="rect">
            <a:avLst/>
          </a:prstGeom>
          <a:gradFill>
            <a:gsLst>
              <a:gs pos="0">
                <a:srgbClr val="FF00F7"/>
              </a:gs>
              <a:gs pos="100000">
                <a:srgbClr val="00E8FF"/>
              </a:gs>
            </a:gsLst>
            <a:lin ang="3965999"/>
          </a:gradFill>
          <a:ln w="12700">
            <a:miter lim="400000"/>
          </a:ln>
        </p:spPr>
        <p:txBody>
          <a:bodyPr lIns="50800" tIns="50800" rIns="50800" bIns="50800" anchor="ctr"/>
          <a:lstStyle/>
          <a:p>
            <a:pPr algn="ctr" defTabSz="457200">
              <a:lnSpc>
                <a:spcPct val="100000"/>
              </a:lnSpc>
              <a:spcBef>
                <a:spcPts val="0"/>
              </a:spcBef>
              <a:defRPr sz="3200">
                <a:latin typeface="Avenir Next Medium"/>
                <a:ea typeface="Avenir Next Medium"/>
                <a:cs typeface="Avenir Next Medium"/>
                <a:sym typeface="Avenir Next Medium"/>
              </a:defRPr>
            </a:pPr>
            <a:endParaRPr/>
          </a:p>
        </p:txBody>
      </p:sp>
      <p:sp>
        <p:nvSpPr>
          <p:cNvPr id="593" name="Rechteck"/>
          <p:cNvSpPr/>
          <p:nvPr/>
        </p:nvSpPr>
        <p:spPr>
          <a:xfrm>
            <a:off x="0" y="2165162"/>
            <a:ext cx="24383370" cy="289100"/>
          </a:xfrm>
          <a:prstGeom prst="rect">
            <a:avLst/>
          </a:prstGeom>
          <a:gradFill>
            <a:gsLst>
              <a:gs pos="0">
                <a:srgbClr val="00E8FF"/>
              </a:gs>
              <a:gs pos="100000">
                <a:srgbClr val="FF00F7"/>
              </a:gs>
            </a:gsLst>
            <a:lin ang="3965999"/>
          </a:gradFill>
          <a:ln w="12700">
            <a:miter lim="400000"/>
          </a:ln>
        </p:spPr>
        <p:txBody>
          <a:bodyPr lIns="50800" tIns="50800" rIns="50800" bIns="50800" anchor="ctr"/>
          <a:lstStyle/>
          <a:p>
            <a:pPr algn="ctr" defTabSz="457200">
              <a:lnSpc>
                <a:spcPct val="100000"/>
              </a:lnSpc>
              <a:spcBef>
                <a:spcPts val="0"/>
              </a:spcBef>
              <a:defRPr sz="3200">
                <a:latin typeface="Avenir Next Medium"/>
                <a:ea typeface="Avenir Next Medium"/>
                <a:cs typeface="Avenir Next Medium"/>
                <a:sym typeface="Avenir Next Medium"/>
              </a:defRPr>
            </a:pPr>
            <a:endParaRPr/>
          </a:p>
        </p:txBody>
      </p:sp>
      <p:sp>
        <p:nvSpPr>
          <p:cNvPr id="594" name="Ein praxisorientiertes Webinar 16. Dezember 2020 | 16:00 – 17:30"/>
          <p:cNvSpPr txBox="1"/>
          <p:nvPr/>
        </p:nvSpPr>
        <p:spPr>
          <a:xfrm>
            <a:off x="4529497" y="3748816"/>
            <a:ext cx="15325006" cy="1524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lnSpc>
                <a:spcPct val="100000"/>
              </a:lnSpc>
              <a:spcBef>
                <a:spcPts val="0"/>
              </a:spcBef>
              <a:defRPr sz="4600">
                <a:solidFill>
                  <a:srgbClr val="5E5E5E"/>
                </a:solidFill>
                <a:latin typeface="Fira Sans Medium"/>
                <a:ea typeface="Fira Sans Medium"/>
                <a:cs typeface="Fira Sans Medium"/>
                <a:sym typeface="Fira Sans Medium"/>
              </a:defRPr>
            </a:pPr>
            <a:r>
              <a:rPr>
                <a:latin typeface="Fira Sans Regular"/>
                <a:ea typeface="Fira Sans Regular"/>
                <a:cs typeface="Fira Sans Regular"/>
                <a:sym typeface="Fira Sans Regular"/>
              </a:rPr>
              <a:t>Ein praxisorientiertes Webinar</a:t>
            </a:r>
            <a:br/>
            <a:r>
              <a:rPr sz="3900">
                <a:latin typeface="Fira Sans Light"/>
                <a:ea typeface="Fira Sans Light"/>
                <a:cs typeface="Fira Sans Light"/>
                <a:sym typeface="Fira Sans Light"/>
              </a:rPr>
              <a:t>16. Dezember 2020 | 16:00 – 17:30</a:t>
            </a:r>
          </a:p>
        </p:txBody>
      </p:sp>
      <p:sp>
        <p:nvSpPr>
          <p:cNvPr id="595" name="Rechteck"/>
          <p:cNvSpPr/>
          <p:nvPr/>
        </p:nvSpPr>
        <p:spPr>
          <a:xfrm>
            <a:off x="0" y="11840591"/>
            <a:ext cx="24384000" cy="1875409"/>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596" name="»OER produzieren«"/>
          <p:cNvSpPr txBox="1"/>
          <p:nvPr/>
        </p:nvSpPr>
        <p:spPr>
          <a:xfrm>
            <a:off x="539524" y="11923141"/>
            <a:ext cx="23304951" cy="1104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spcBef>
                <a:spcPts val="0"/>
              </a:spcBef>
              <a:defRPr sz="6600">
                <a:solidFill>
                  <a:srgbClr val="5E5E5E"/>
                </a:solidFill>
                <a:latin typeface="Fira Sans ExtraLight"/>
                <a:ea typeface="Fira Sans ExtraLight"/>
                <a:cs typeface="Fira Sans ExtraLight"/>
                <a:sym typeface="Fira Sans ExtraLight"/>
              </a:defRPr>
            </a:lvl1pPr>
          </a:lstStyle>
          <a:p>
            <a:r>
              <a:t>»OER produzieren«</a:t>
            </a:r>
          </a:p>
        </p:txBody>
      </p:sp>
      <p:sp>
        <p:nvSpPr>
          <p:cNvPr id="597" name="Freuen Sie sich auf"/>
          <p:cNvSpPr txBox="1"/>
          <p:nvPr/>
        </p:nvSpPr>
        <p:spPr>
          <a:xfrm>
            <a:off x="539525" y="757506"/>
            <a:ext cx="23304951" cy="889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spcBef>
                <a:spcPts val="0"/>
              </a:spcBef>
              <a:defRPr sz="5100">
                <a:solidFill>
                  <a:srgbClr val="5E5E5E"/>
                </a:solidFill>
                <a:latin typeface="Fira Sans Regular"/>
                <a:ea typeface="Fira Sans Regular"/>
                <a:cs typeface="Fira Sans Regular"/>
                <a:sym typeface="Fira Sans Regular"/>
              </a:defRPr>
            </a:lvl1pPr>
          </a:lstStyle>
          <a:p>
            <a:r>
              <a:t>Freuen Sie sich auf</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bbOERg-dark.png" descr="bbOERg-dark.png"/>
          <p:cNvPicPr>
            <a:picLocks noChangeAspect="1"/>
          </p:cNvPicPr>
          <p:nvPr/>
        </p:nvPicPr>
        <p:blipFill>
          <a:blip r:embed="rId3"/>
          <a:stretch>
            <a:fillRect/>
          </a:stretch>
        </p:blipFill>
        <p:spPr>
          <a:xfrm>
            <a:off x="9075737" y="460612"/>
            <a:ext cx="6232388" cy="1226738"/>
          </a:xfrm>
          <a:prstGeom prst="rect">
            <a:avLst/>
          </a:prstGeom>
          <a:ln w="12700">
            <a:miter lim="400000"/>
          </a:ln>
        </p:spPr>
      </p:pic>
      <p:sp>
        <p:nvSpPr>
          <p:cNvPr id="234" name="OER-Meetwoch #1"/>
          <p:cNvSpPr txBox="1"/>
          <p:nvPr/>
        </p:nvSpPr>
        <p:spPr>
          <a:xfrm>
            <a:off x="7490489" y="2292594"/>
            <a:ext cx="9403022" cy="17136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4976" tIns="24976" rIns="24976" bIns="24976" anchor="ctr">
            <a:spAutoFit/>
          </a:bodyPr>
          <a:lstStyle>
            <a:lvl1pPr algn="ctr" defTabSz="1198849">
              <a:lnSpc>
                <a:spcPct val="100000"/>
              </a:lnSpc>
              <a:spcBef>
                <a:spcPts val="0"/>
              </a:spcBef>
              <a:defRPr sz="9100">
                <a:gradFill flip="none" rotWithShape="1">
                  <a:gsLst>
                    <a:gs pos="0">
                      <a:srgbClr val="00E8FF"/>
                    </a:gs>
                    <a:gs pos="100000">
                      <a:srgbClr val="FF00F7"/>
                    </a:gs>
                  </a:gsLst>
                  <a:lin ang="3900000" scaled="0"/>
                </a:gradFill>
                <a:latin typeface="Fira Sans Medium"/>
                <a:ea typeface="Fira Sans Medium"/>
                <a:cs typeface="Fira Sans Medium"/>
                <a:sym typeface="Fira Sans Medium"/>
              </a:defRPr>
            </a:lvl1pPr>
          </a:lstStyle>
          <a:p>
            <a:r>
              <a:t>OER-Meetwoch #1</a:t>
            </a:r>
          </a:p>
        </p:txBody>
      </p:sp>
      <p:sp>
        <p:nvSpPr>
          <p:cNvPr id="235" name="Rechteck"/>
          <p:cNvSpPr/>
          <p:nvPr/>
        </p:nvSpPr>
        <p:spPr>
          <a:xfrm>
            <a:off x="630" y="11125309"/>
            <a:ext cx="24382740" cy="289100"/>
          </a:xfrm>
          <a:prstGeom prst="rect">
            <a:avLst/>
          </a:prstGeom>
          <a:gradFill>
            <a:gsLst>
              <a:gs pos="0">
                <a:srgbClr val="FF00F7"/>
              </a:gs>
              <a:gs pos="100000">
                <a:srgbClr val="00E8FF"/>
              </a:gs>
            </a:gsLst>
            <a:lin ang="3965999"/>
          </a:gradFill>
          <a:ln w="12700">
            <a:miter lim="400000"/>
          </a:ln>
        </p:spPr>
        <p:txBody>
          <a:bodyPr lIns="50800" tIns="50800" rIns="50800" bIns="50800" anchor="ctr"/>
          <a:lstStyle/>
          <a:p>
            <a:pPr algn="ctr" defTabSz="457200">
              <a:lnSpc>
                <a:spcPct val="100000"/>
              </a:lnSpc>
              <a:spcBef>
                <a:spcPts val="0"/>
              </a:spcBef>
              <a:defRPr sz="3200">
                <a:latin typeface="Avenir Next Medium"/>
                <a:ea typeface="Avenir Next Medium"/>
                <a:cs typeface="Avenir Next Medium"/>
                <a:sym typeface="Avenir Next Medium"/>
              </a:defRPr>
            </a:pPr>
            <a:endParaRPr/>
          </a:p>
        </p:txBody>
      </p:sp>
      <p:sp>
        <p:nvSpPr>
          <p:cNvPr id="236" name="Rechteck"/>
          <p:cNvSpPr/>
          <p:nvPr/>
        </p:nvSpPr>
        <p:spPr>
          <a:xfrm>
            <a:off x="630" y="2165162"/>
            <a:ext cx="24382740" cy="289100"/>
          </a:xfrm>
          <a:prstGeom prst="rect">
            <a:avLst/>
          </a:prstGeom>
          <a:gradFill>
            <a:gsLst>
              <a:gs pos="0">
                <a:srgbClr val="00E8FF"/>
              </a:gs>
              <a:gs pos="100000">
                <a:srgbClr val="FF00F7"/>
              </a:gs>
            </a:gsLst>
            <a:lin ang="3965999"/>
          </a:gradFill>
          <a:ln w="12700">
            <a:miter lim="400000"/>
          </a:ln>
        </p:spPr>
        <p:txBody>
          <a:bodyPr lIns="50800" tIns="50800" rIns="50800" bIns="50800" anchor="ctr"/>
          <a:lstStyle/>
          <a:p>
            <a:pPr algn="ctr" defTabSz="457200">
              <a:lnSpc>
                <a:spcPct val="100000"/>
              </a:lnSpc>
              <a:spcBef>
                <a:spcPts val="0"/>
              </a:spcBef>
              <a:defRPr sz="3200">
                <a:latin typeface="Avenir Next Medium"/>
                <a:ea typeface="Avenir Next Medium"/>
                <a:cs typeface="Avenir Next Medium"/>
                <a:sym typeface="Avenir Next Medium"/>
              </a:defRPr>
            </a:pPr>
            <a:endParaRPr/>
          </a:p>
        </p:txBody>
      </p:sp>
      <p:sp>
        <p:nvSpPr>
          <p:cNvPr id="237" name="Ein erfahrungsorientiertes Webinar 28. Oktober 2020 | 16:00 – 17:30"/>
          <p:cNvSpPr txBox="1"/>
          <p:nvPr/>
        </p:nvSpPr>
        <p:spPr>
          <a:xfrm>
            <a:off x="4529497" y="3748816"/>
            <a:ext cx="15325006" cy="1524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lnSpc>
                <a:spcPct val="100000"/>
              </a:lnSpc>
              <a:spcBef>
                <a:spcPts val="0"/>
              </a:spcBef>
              <a:defRPr sz="4600">
                <a:solidFill>
                  <a:srgbClr val="5E5E5E"/>
                </a:solidFill>
                <a:latin typeface="Fira Sans Medium"/>
                <a:ea typeface="Fira Sans Medium"/>
                <a:cs typeface="Fira Sans Medium"/>
                <a:sym typeface="Fira Sans Medium"/>
              </a:defRPr>
            </a:pPr>
            <a:r>
              <a:rPr>
                <a:latin typeface="Fira Sans Regular"/>
                <a:ea typeface="Fira Sans Regular"/>
                <a:cs typeface="Fira Sans Regular"/>
                <a:sym typeface="Fira Sans Regular"/>
              </a:rPr>
              <a:t>Ein erfahrungsorientiertes Webinar</a:t>
            </a:r>
            <a:br/>
            <a:r>
              <a:rPr sz="3900">
                <a:latin typeface="Fira Sans Light"/>
                <a:ea typeface="Fira Sans Light"/>
                <a:cs typeface="Fira Sans Light"/>
                <a:sym typeface="Fira Sans Light"/>
              </a:rPr>
              <a:t>28. Oktober 2020 | 16:00 – 17:30</a:t>
            </a:r>
          </a:p>
        </p:txBody>
      </p:sp>
      <p:sp>
        <p:nvSpPr>
          <p:cNvPr id="238" name="Rechteck"/>
          <p:cNvSpPr/>
          <p:nvPr/>
        </p:nvSpPr>
        <p:spPr>
          <a:xfrm>
            <a:off x="10626694" y="5834224"/>
            <a:ext cx="3130611" cy="4095394"/>
          </a:xfrm>
          <a:prstGeom prst="rect">
            <a:avLst/>
          </a:prstGeom>
          <a:solidFill>
            <a:srgbClr val="FFFFFF">
              <a:alpha val="80703"/>
            </a:srgbClr>
          </a:solidFill>
          <a:ln>
            <a:solidFill>
              <a:srgbClr val="000000">
                <a:alpha val="80703"/>
              </a:srgbClr>
            </a:solidFill>
            <a:miter lim="400000"/>
          </a:ln>
        </p:spPr>
        <p:txBody>
          <a:bodyPr lIns="9069" tIns="9069" rIns="9069" bIns="9069" anchor="ctr"/>
          <a:lstStyle/>
          <a:p>
            <a:pPr algn="ctr" defTabSz="683749">
              <a:lnSpc>
                <a:spcPct val="100000"/>
              </a:lnSpc>
              <a:spcBef>
                <a:spcPts val="0"/>
              </a:spcBef>
              <a:defRPr sz="1000">
                <a:solidFill>
                  <a:srgbClr val="FFFFFF"/>
                </a:solidFill>
                <a:latin typeface="Helvetica Neue Medium"/>
                <a:ea typeface="Helvetica Neue Medium"/>
                <a:cs typeface="Helvetica Neue Medium"/>
                <a:sym typeface="Helvetica Neue Medium"/>
              </a:defRPr>
            </a:pPr>
            <a:endParaRPr/>
          </a:p>
        </p:txBody>
      </p:sp>
      <p:sp>
        <p:nvSpPr>
          <p:cNvPr id="239" name="Rechteck"/>
          <p:cNvSpPr/>
          <p:nvPr/>
        </p:nvSpPr>
        <p:spPr>
          <a:xfrm>
            <a:off x="6464127" y="5834224"/>
            <a:ext cx="3130611" cy="4095394"/>
          </a:xfrm>
          <a:prstGeom prst="rect">
            <a:avLst/>
          </a:prstGeom>
          <a:solidFill>
            <a:srgbClr val="FFFFFF">
              <a:alpha val="80703"/>
            </a:srgbClr>
          </a:solidFill>
          <a:ln>
            <a:solidFill>
              <a:srgbClr val="000000">
                <a:alpha val="80703"/>
              </a:srgbClr>
            </a:solidFill>
            <a:miter lim="400000"/>
          </a:ln>
        </p:spPr>
        <p:txBody>
          <a:bodyPr lIns="9069" tIns="9069" rIns="9069" bIns="9069" anchor="ctr"/>
          <a:lstStyle/>
          <a:p>
            <a:pPr algn="ctr" defTabSz="683749">
              <a:lnSpc>
                <a:spcPct val="100000"/>
              </a:lnSpc>
              <a:spcBef>
                <a:spcPts val="0"/>
              </a:spcBef>
              <a:defRPr sz="1000">
                <a:solidFill>
                  <a:srgbClr val="FFFFFF"/>
                </a:solidFill>
                <a:latin typeface="Helvetica Neue Medium"/>
                <a:ea typeface="Helvetica Neue Medium"/>
                <a:cs typeface="Helvetica Neue Medium"/>
                <a:sym typeface="Helvetica Neue Medium"/>
              </a:defRPr>
            </a:pPr>
            <a:endParaRPr/>
          </a:p>
        </p:txBody>
      </p:sp>
      <p:sp>
        <p:nvSpPr>
          <p:cNvPr id="240" name="Rechteck"/>
          <p:cNvSpPr/>
          <p:nvPr/>
        </p:nvSpPr>
        <p:spPr>
          <a:xfrm>
            <a:off x="2301560" y="5834224"/>
            <a:ext cx="3130610" cy="4095394"/>
          </a:xfrm>
          <a:prstGeom prst="rect">
            <a:avLst/>
          </a:prstGeom>
          <a:solidFill>
            <a:srgbClr val="FFFFFF">
              <a:alpha val="80703"/>
            </a:srgbClr>
          </a:solidFill>
          <a:ln>
            <a:solidFill>
              <a:srgbClr val="000000">
                <a:alpha val="80703"/>
              </a:srgbClr>
            </a:solidFill>
            <a:miter lim="400000"/>
          </a:ln>
        </p:spPr>
        <p:txBody>
          <a:bodyPr lIns="9069" tIns="9069" rIns="9069" bIns="9069" anchor="ctr"/>
          <a:lstStyle/>
          <a:p>
            <a:pPr algn="ctr" defTabSz="683749">
              <a:lnSpc>
                <a:spcPct val="100000"/>
              </a:lnSpc>
              <a:spcBef>
                <a:spcPts val="0"/>
              </a:spcBef>
              <a:defRPr sz="1000">
                <a:solidFill>
                  <a:srgbClr val="FFFFFF"/>
                </a:solidFill>
                <a:latin typeface="Helvetica Neue Medium"/>
                <a:ea typeface="Helvetica Neue Medium"/>
                <a:cs typeface="Helvetica Neue Medium"/>
                <a:sym typeface="Helvetica Neue Medium"/>
              </a:defRPr>
            </a:pPr>
            <a:endParaRPr/>
          </a:p>
        </p:txBody>
      </p:sp>
      <p:sp>
        <p:nvSpPr>
          <p:cNvPr id="241" name="Rechteck"/>
          <p:cNvSpPr/>
          <p:nvPr/>
        </p:nvSpPr>
        <p:spPr>
          <a:xfrm>
            <a:off x="14789263" y="5834224"/>
            <a:ext cx="3130611" cy="4095394"/>
          </a:xfrm>
          <a:prstGeom prst="rect">
            <a:avLst/>
          </a:prstGeom>
          <a:solidFill>
            <a:srgbClr val="FFFFFF">
              <a:alpha val="80703"/>
            </a:srgbClr>
          </a:solidFill>
          <a:ln>
            <a:solidFill>
              <a:srgbClr val="000000">
                <a:alpha val="80703"/>
              </a:srgbClr>
            </a:solidFill>
            <a:miter lim="400000"/>
          </a:ln>
        </p:spPr>
        <p:txBody>
          <a:bodyPr lIns="9069" tIns="9069" rIns="9069" bIns="9069" anchor="ctr"/>
          <a:lstStyle/>
          <a:p>
            <a:pPr algn="ctr" defTabSz="683749">
              <a:lnSpc>
                <a:spcPct val="100000"/>
              </a:lnSpc>
              <a:spcBef>
                <a:spcPts val="0"/>
              </a:spcBef>
              <a:defRPr sz="1000">
                <a:solidFill>
                  <a:srgbClr val="FFFFFF"/>
                </a:solidFill>
                <a:latin typeface="Helvetica Neue Medium"/>
                <a:ea typeface="Helvetica Neue Medium"/>
                <a:cs typeface="Helvetica Neue Medium"/>
                <a:sym typeface="Helvetica Neue Medium"/>
              </a:defRPr>
            </a:pPr>
            <a:endParaRPr/>
          </a:p>
        </p:txBody>
      </p:sp>
      <p:sp>
        <p:nvSpPr>
          <p:cNvPr id="242" name="Rechteck"/>
          <p:cNvSpPr/>
          <p:nvPr/>
        </p:nvSpPr>
        <p:spPr>
          <a:xfrm>
            <a:off x="18951829" y="5834224"/>
            <a:ext cx="3130611" cy="4095394"/>
          </a:xfrm>
          <a:prstGeom prst="rect">
            <a:avLst/>
          </a:prstGeom>
          <a:solidFill>
            <a:srgbClr val="FFFFFF">
              <a:alpha val="80703"/>
            </a:srgbClr>
          </a:solidFill>
          <a:ln>
            <a:solidFill>
              <a:srgbClr val="000000">
                <a:alpha val="80703"/>
              </a:srgbClr>
            </a:solidFill>
            <a:miter lim="400000"/>
          </a:ln>
        </p:spPr>
        <p:txBody>
          <a:bodyPr lIns="9069" tIns="9069" rIns="9069" bIns="9069" anchor="ctr"/>
          <a:lstStyle/>
          <a:p>
            <a:pPr algn="ctr" defTabSz="683749">
              <a:lnSpc>
                <a:spcPct val="100000"/>
              </a:lnSpc>
              <a:spcBef>
                <a:spcPts val="0"/>
              </a:spcBef>
              <a:defRPr sz="1000">
                <a:solidFill>
                  <a:srgbClr val="FFFFFF"/>
                </a:solidFill>
                <a:latin typeface="Helvetica Neue Medium"/>
                <a:ea typeface="Helvetica Neue Medium"/>
                <a:cs typeface="Helvetica Neue Medium"/>
                <a:sym typeface="Helvetica Neue Medium"/>
              </a:defRPr>
            </a:pPr>
            <a:endParaRPr/>
          </a:p>
        </p:txBody>
      </p:sp>
      <p:sp>
        <p:nvSpPr>
          <p:cNvPr id="243" name="Polizeimütze"/>
          <p:cNvSpPr/>
          <p:nvPr/>
        </p:nvSpPr>
        <p:spPr>
          <a:xfrm>
            <a:off x="11006552" y="6961236"/>
            <a:ext cx="2370895" cy="1713654"/>
          </a:xfrm>
          <a:custGeom>
            <a:avLst/>
            <a:gdLst/>
            <a:ahLst/>
            <a:cxnLst>
              <a:cxn ang="0">
                <a:pos x="wd2" y="hd2"/>
              </a:cxn>
              <a:cxn ang="5400000">
                <a:pos x="wd2" y="hd2"/>
              </a:cxn>
              <a:cxn ang="10800000">
                <a:pos x="wd2" y="hd2"/>
              </a:cxn>
              <a:cxn ang="16200000">
                <a:pos x="wd2" y="hd2"/>
              </a:cxn>
            </a:cxnLst>
            <a:rect l="0" t="0" r="r" b="b"/>
            <a:pathLst>
              <a:path w="21600" h="21597" extrusionOk="0">
                <a:moveTo>
                  <a:pt x="10797" y="0"/>
                </a:moveTo>
                <a:cubicBezTo>
                  <a:pt x="10667" y="-3"/>
                  <a:pt x="10536" y="55"/>
                  <a:pt x="10420" y="174"/>
                </a:cubicBezTo>
                <a:cubicBezTo>
                  <a:pt x="7885" y="2832"/>
                  <a:pt x="4828" y="1395"/>
                  <a:pt x="3951" y="3078"/>
                </a:cubicBezTo>
                <a:cubicBezTo>
                  <a:pt x="2611" y="5729"/>
                  <a:pt x="0" y="5617"/>
                  <a:pt x="0" y="6689"/>
                </a:cubicBezTo>
                <a:cubicBezTo>
                  <a:pt x="0" y="7970"/>
                  <a:pt x="1605" y="7084"/>
                  <a:pt x="2111" y="8842"/>
                </a:cubicBezTo>
                <a:cubicBezTo>
                  <a:pt x="2488" y="10152"/>
                  <a:pt x="2999" y="10531"/>
                  <a:pt x="3268" y="10642"/>
                </a:cubicBezTo>
                <a:cubicBezTo>
                  <a:pt x="3376" y="10687"/>
                  <a:pt x="3445" y="10822"/>
                  <a:pt x="3445" y="10971"/>
                </a:cubicBezTo>
                <a:lnTo>
                  <a:pt x="3445" y="13986"/>
                </a:lnTo>
                <a:cubicBezTo>
                  <a:pt x="3445" y="14105"/>
                  <a:pt x="3424" y="14224"/>
                  <a:pt x="3376" y="14328"/>
                </a:cubicBezTo>
                <a:cubicBezTo>
                  <a:pt x="825" y="20091"/>
                  <a:pt x="7929" y="21597"/>
                  <a:pt x="10803" y="21597"/>
                </a:cubicBezTo>
                <a:cubicBezTo>
                  <a:pt x="13678" y="21597"/>
                  <a:pt x="20792" y="20085"/>
                  <a:pt x="18224" y="14314"/>
                </a:cubicBezTo>
                <a:cubicBezTo>
                  <a:pt x="18176" y="14210"/>
                  <a:pt x="18155" y="14091"/>
                  <a:pt x="18155" y="13972"/>
                </a:cubicBezTo>
                <a:lnTo>
                  <a:pt x="18155" y="10933"/>
                </a:lnTo>
                <a:cubicBezTo>
                  <a:pt x="18155" y="10792"/>
                  <a:pt x="18213" y="10667"/>
                  <a:pt x="18305" y="10615"/>
                </a:cubicBezTo>
                <a:cubicBezTo>
                  <a:pt x="18553" y="10473"/>
                  <a:pt x="19053" y="10056"/>
                  <a:pt x="19489" y="8835"/>
                </a:cubicBezTo>
                <a:cubicBezTo>
                  <a:pt x="20092" y="7144"/>
                  <a:pt x="21600" y="7963"/>
                  <a:pt x="21600" y="6682"/>
                </a:cubicBezTo>
                <a:cubicBezTo>
                  <a:pt x="21595" y="5513"/>
                  <a:pt x="18984" y="5736"/>
                  <a:pt x="17649" y="3085"/>
                </a:cubicBezTo>
                <a:cubicBezTo>
                  <a:pt x="16772" y="1402"/>
                  <a:pt x="13682" y="2968"/>
                  <a:pt x="11168" y="191"/>
                </a:cubicBezTo>
                <a:cubicBezTo>
                  <a:pt x="11055" y="68"/>
                  <a:pt x="10926" y="3"/>
                  <a:pt x="10797" y="0"/>
                </a:cubicBezTo>
                <a:close/>
                <a:moveTo>
                  <a:pt x="10797" y="3637"/>
                </a:moveTo>
                <a:cubicBezTo>
                  <a:pt x="10821" y="3637"/>
                  <a:pt x="10846" y="3651"/>
                  <a:pt x="10862" y="3681"/>
                </a:cubicBezTo>
                <a:cubicBezTo>
                  <a:pt x="10997" y="3926"/>
                  <a:pt x="11357" y="4353"/>
                  <a:pt x="12073" y="3876"/>
                </a:cubicBezTo>
                <a:cubicBezTo>
                  <a:pt x="12132" y="3839"/>
                  <a:pt x="12196" y="3845"/>
                  <a:pt x="12245" y="3897"/>
                </a:cubicBezTo>
                <a:lnTo>
                  <a:pt x="12934" y="4642"/>
                </a:lnTo>
                <a:cubicBezTo>
                  <a:pt x="12972" y="4679"/>
                  <a:pt x="12977" y="4755"/>
                  <a:pt x="12945" y="4807"/>
                </a:cubicBezTo>
                <a:cubicBezTo>
                  <a:pt x="12815" y="5023"/>
                  <a:pt x="12520" y="5619"/>
                  <a:pt x="12692" y="6333"/>
                </a:cubicBezTo>
                <a:cubicBezTo>
                  <a:pt x="12913" y="7242"/>
                  <a:pt x="13424" y="8172"/>
                  <a:pt x="12864" y="9535"/>
                </a:cubicBezTo>
                <a:cubicBezTo>
                  <a:pt x="12304" y="10905"/>
                  <a:pt x="11437" y="9675"/>
                  <a:pt x="10850" y="11045"/>
                </a:cubicBezTo>
                <a:cubicBezTo>
                  <a:pt x="10829" y="11097"/>
                  <a:pt x="10771" y="11097"/>
                  <a:pt x="10750" y="11045"/>
                </a:cubicBezTo>
                <a:cubicBezTo>
                  <a:pt x="10163" y="9682"/>
                  <a:pt x="9301" y="10912"/>
                  <a:pt x="8736" y="9535"/>
                </a:cubicBezTo>
                <a:cubicBezTo>
                  <a:pt x="8176" y="8165"/>
                  <a:pt x="8687" y="7242"/>
                  <a:pt x="8903" y="6333"/>
                </a:cubicBezTo>
                <a:cubicBezTo>
                  <a:pt x="9075" y="5619"/>
                  <a:pt x="8780" y="5023"/>
                  <a:pt x="8650" y="4807"/>
                </a:cubicBezTo>
                <a:cubicBezTo>
                  <a:pt x="8624" y="4755"/>
                  <a:pt x="8628" y="4686"/>
                  <a:pt x="8661" y="4642"/>
                </a:cubicBezTo>
                <a:lnTo>
                  <a:pt x="9350" y="3897"/>
                </a:lnTo>
                <a:cubicBezTo>
                  <a:pt x="9399" y="3845"/>
                  <a:pt x="9468" y="3832"/>
                  <a:pt x="9522" y="3876"/>
                </a:cubicBezTo>
                <a:cubicBezTo>
                  <a:pt x="10238" y="4353"/>
                  <a:pt x="10598" y="3919"/>
                  <a:pt x="10733" y="3681"/>
                </a:cubicBezTo>
                <a:cubicBezTo>
                  <a:pt x="10749" y="3651"/>
                  <a:pt x="10772" y="3637"/>
                  <a:pt x="10797" y="3637"/>
                </a:cubicBezTo>
                <a:close/>
              </a:path>
            </a:pathLst>
          </a:custGeom>
          <a:gradFill>
            <a:gsLst>
              <a:gs pos="0">
                <a:srgbClr val="FF00F7"/>
              </a:gs>
              <a:gs pos="100000">
                <a:srgbClr val="00E8FF"/>
              </a:gs>
            </a:gsLst>
            <a:lin ang="3965999"/>
          </a:gradFill>
          <a:ln w="12700">
            <a:miter lim="400000"/>
          </a:ln>
          <a:effectLst>
            <a:outerShdw blurRad="101600" dist="52189" dir="5400000" rotWithShape="0">
              <a:srgbClr val="000000">
                <a:alpha val="50000"/>
              </a:srgbClr>
            </a:outerShdw>
          </a:effectLst>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44" name="Kochmütze"/>
          <p:cNvSpPr/>
          <p:nvPr/>
        </p:nvSpPr>
        <p:spPr>
          <a:xfrm>
            <a:off x="2790127" y="6909346"/>
            <a:ext cx="2153476" cy="1945151"/>
          </a:xfrm>
          <a:custGeom>
            <a:avLst/>
            <a:gdLst/>
            <a:ahLst/>
            <a:cxnLst>
              <a:cxn ang="0">
                <a:pos x="wd2" y="hd2"/>
              </a:cxn>
              <a:cxn ang="5400000">
                <a:pos x="wd2" y="hd2"/>
              </a:cxn>
              <a:cxn ang="10800000">
                <a:pos x="wd2" y="hd2"/>
              </a:cxn>
              <a:cxn ang="16200000">
                <a:pos x="wd2" y="hd2"/>
              </a:cxn>
            </a:cxnLst>
            <a:rect l="0" t="0" r="r" b="b"/>
            <a:pathLst>
              <a:path w="21553" h="21453" extrusionOk="0">
                <a:moveTo>
                  <a:pt x="14138" y="7"/>
                </a:moveTo>
                <a:cubicBezTo>
                  <a:pt x="13964" y="-6"/>
                  <a:pt x="13789" y="-1"/>
                  <a:pt x="13625" y="22"/>
                </a:cubicBezTo>
                <a:cubicBezTo>
                  <a:pt x="12434" y="184"/>
                  <a:pt x="11684" y="659"/>
                  <a:pt x="11045" y="1183"/>
                </a:cubicBezTo>
                <a:cubicBezTo>
                  <a:pt x="10712" y="581"/>
                  <a:pt x="9975" y="516"/>
                  <a:pt x="9418" y="648"/>
                </a:cubicBezTo>
                <a:cubicBezTo>
                  <a:pt x="8845" y="787"/>
                  <a:pt x="8019" y="930"/>
                  <a:pt x="6479" y="2321"/>
                </a:cubicBezTo>
                <a:cubicBezTo>
                  <a:pt x="6173" y="1809"/>
                  <a:pt x="5265" y="1960"/>
                  <a:pt x="4736" y="2189"/>
                </a:cubicBezTo>
                <a:cubicBezTo>
                  <a:pt x="4206" y="2418"/>
                  <a:pt x="0" y="4217"/>
                  <a:pt x="0" y="8907"/>
                </a:cubicBezTo>
                <a:cubicBezTo>
                  <a:pt x="0" y="12447"/>
                  <a:pt x="2491" y="14084"/>
                  <a:pt x="4649" y="14084"/>
                </a:cubicBezTo>
                <a:cubicBezTo>
                  <a:pt x="4348" y="14084"/>
                  <a:pt x="4102" y="14355"/>
                  <a:pt x="4102" y="14686"/>
                </a:cubicBezTo>
                <a:lnTo>
                  <a:pt x="4102" y="20851"/>
                </a:lnTo>
                <a:cubicBezTo>
                  <a:pt x="4102" y="21182"/>
                  <a:pt x="4348" y="21453"/>
                  <a:pt x="4649" y="21453"/>
                </a:cubicBezTo>
                <a:lnTo>
                  <a:pt x="17481" y="21453"/>
                </a:lnTo>
                <a:cubicBezTo>
                  <a:pt x="17781" y="21453"/>
                  <a:pt x="18027" y="21182"/>
                  <a:pt x="18027" y="20851"/>
                </a:cubicBezTo>
                <a:lnTo>
                  <a:pt x="18027" y="14686"/>
                </a:lnTo>
                <a:cubicBezTo>
                  <a:pt x="18027" y="14355"/>
                  <a:pt x="17781" y="14084"/>
                  <a:pt x="17481" y="14084"/>
                </a:cubicBezTo>
                <a:cubicBezTo>
                  <a:pt x="17481" y="14078"/>
                  <a:pt x="21463" y="12615"/>
                  <a:pt x="21551" y="6830"/>
                </a:cubicBezTo>
                <a:cubicBezTo>
                  <a:pt x="21600" y="3399"/>
                  <a:pt x="20661" y="2092"/>
                  <a:pt x="19524" y="1111"/>
                </a:cubicBezTo>
                <a:cubicBezTo>
                  <a:pt x="18661" y="365"/>
                  <a:pt x="16564" y="-147"/>
                  <a:pt x="15263" y="720"/>
                </a:cubicBezTo>
                <a:cubicBezTo>
                  <a:pt x="15169" y="259"/>
                  <a:pt x="14662" y="47"/>
                  <a:pt x="14138" y="7"/>
                </a:cubicBezTo>
                <a:close/>
              </a:path>
            </a:pathLst>
          </a:custGeom>
          <a:gradFill>
            <a:gsLst>
              <a:gs pos="0">
                <a:srgbClr val="FF00F7"/>
              </a:gs>
              <a:gs pos="100000">
                <a:srgbClr val="00E8FF"/>
              </a:gs>
            </a:gsLst>
            <a:lin ang="3965999"/>
          </a:gradFill>
          <a:ln w="12700">
            <a:miter lim="400000"/>
          </a:ln>
          <a:effectLst>
            <a:outerShdw blurRad="101600" dist="52189" dir="5400000" rotWithShape="0">
              <a:srgbClr val="000000">
                <a:alpha val="50000"/>
              </a:srgbClr>
            </a:outerShdw>
          </a:effectLst>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45" name="Ritterhelm"/>
          <p:cNvSpPr/>
          <p:nvPr/>
        </p:nvSpPr>
        <p:spPr>
          <a:xfrm>
            <a:off x="19805772" y="6496870"/>
            <a:ext cx="1422725" cy="2542991"/>
          </a:xfrm>
          <a:custGeom>
            <a:avLst/>
            <a:gdLst/>
            <a:ahLst/>
            <a:cxnLst>
              <a:cxn ang="0">
                <a:pos x="wd2" y="hd2"/>
              </a:cxn>
              <a:cxn ang="5400000">
                <a:pos x="wd2" y="hd2"/>
              </a:cxn>
              <a:cxn ang="10800000">
                <a:pos x="wd2" y="hd2"/>
              </a:cxn>
              <a:cxn ang="16200000">
                <a:pos x="wd2" y="hd2"/>
              </a:cxn>
            </a:cxnLst>
            <a:rect l="0" t="0" r="r" b="b"/>
            <a:pathLst>
              <a:path w="21413" h="21600" extrusionOk="0">
                <a:moveTo>
                  <a:pt x="10472" y="0"/>
                </a:moveTo>
                <a:cubicBezTo>
                  <a:pt x="10357" y="0"/>
                  <a:pt x="10253" y="38"/>
                  <a:pt x="10215" y="103"/>
                </a:cubicBezTo>
                <a:cubicBezTo>
                  <a:pt x="9995" y="432"/>
                  <a:pt x="9266" y="1512"/>
                  <a:pt x="8702" y="2348"/>
                </a:cubicBezTo>
                <a:cubicBezTo>
                  <a:pt x="8635" y="2440"/>
                  <a:pt x="8512" y="2510"/>
                  <a:pt x="8340" y="2547"/>
                </a:cubicBezTo>
                <a:cubicBezTo>
                  <a:pt x="2945" y="3665"/>
                  <a:pt x="1758" y="6300"/>
                  <a:pt x="1509" y="7666"/>
                </a:cubicBezTo>
                <a:cubicBezTo>
                  <a:pt x="1481" y="7817"/>
                  <a:pt x="1327" y="7946"/>
                  <a:pt x="1097" y="8022"/>
                </a:cubicBezTo>
                <a:cubicBezTo>
                  <a:pt x="360" y="8260"/>
                  <a:pt x="-97" y="8594"/>
                  <a:pt x="18" y="9220"/>
                </a:cubicBezTo>
                <a:cubicBezTo>
                  <a:pt x="37" y="9328"/>
                  <a:pt x="256" y="9388"/>
                  <a:pt x="418" y="9323"/>
                </a:cubicBezTo>
                <a:cubicBezTo>
                  <a:pt x="5747" y="7271"/>
                  <a:pt x="15618" y="7250"/>
                  <a:pt x="20994" y="9323"/>
                </a:cubicBezTo>
                <a:cubicBezTo>
                  <a:pt x="21157" y="9388"/>
                  <a:pt x="21379" y="9323"/>
                  <a:pt x="21398" y="9215"/>
                </a:cubicBezTo>
                <a:cubicBezTo>
                  <a:pt x="21503" y="8594"/>
                  <a:pt x="21043" y="8259"/>
                  <a:pt x="20307" y="8027"/>
                </a:cubicBezTo>
                <a:cubicBezTo>
                  <a:pt x="20077" y="7952"/>
                  <a:pt x="19913" y="7822"/>
                  <a:pt x="19894" y="7671"/>
                </a:cubicBezTo>
                <a:cubicBezTo>
                  <a:pt x="19645" y="6305"/>
                  <a:pt x="18459" y="3665"/>
                  <a:pt x="13063" y="2547"/>
                </a:cubicBezTo>
                <a:cubicBezTo>
                  <a:pt x="12901" y="2515"/>
                  <a:pt x="12769" y="2446"/>
                  <a:pt x="12702" y="2348"/>
                </a:cubicBezTo>
                <a:cubicBezTo>
                  <a:pt x="12137" y="1517"/>
                  <a:pt x="11409" y="438"/>
                  <a:pt x="11189" y="103"/>
                </a:cubicBezTo>
                <a:cubicBezTo>
                  <a:pt x="11151" y="44"/>
                  <a:pt x="11047" y="0"/>
                  <a:pt x="10932" y="0"/>
                </a:cubicBezTo>
                <a:lnTo>
                  <a:pt x="10472" y="0"/>
                </a:lnTo>
                <a:close/>
                <a:moveTo>
                  <a:pt x="10759" y="8243"/>
                </a:moveTo>
                <a:cubicBezTo>
                  <a:pt x="6463" y="8243"/>
                  <a:pt x="1175" y="9144"/>
                  <a:pt x="1175" y="9733"/>
                </a:cubicBezTo>
                <a:cubicBezTo>
                  <a:pt x="1175" y="10964"/>
                  <a:pt x="3058" y="11893"/>
                  <a:pt x="3058" y="13335"/>
                </a:cubicBezTo>
                <a:cubicBezTo>
                  <a:pt x="3058" y="14479"/>
                  <a:pt x="1184" y="15299"/>
                  <a:pt x="409" y="15590"/>
                </a:cubicBezTo>
                <a:cubicBezTo>
                  <a:pt x="189" y="15671"/>
                  <a:pt x="73" y="15812"/>
                  <a:pt x="101" y="15958"/>
                </a:cubicBezTo>
                <a:cubicBezTo>
                  <a:pt x="522" y="18107"/>
                  <a:pt x="6187" y="21417"/>
                  <a:pt x="10702" y="21590"/>
                </a:cubicBezTo>
                <a:cubicBezTo>
                  <a:pt x="15217" y="21422"/>
                  <a:pt x="20872" y="18107"/>
                  <a:pt x="21302" y="15958"/>
                </a:cubicBezTo>
                <a:cubicBezTo>
                  <a:pt x="21331" y="15812"/>
                  <a:pt x="21216" y="15671"/>
                  <a:pt x="21015" y="15590"/>
                </a:cubicBezTo>
                <a:cubicBezTo>
                  <a:pt x="20240" y="15299"/>
                  <a:pt x="18364" y="14479"/>
                  <a:pt x="18364" y="13335"/>
                </a:cubicBezTo>
                <a:cubicBezTo>
                  <a:pt x="18364" y="11893"/>
                  <a:pt x="20250" y="10958"/>
                  <a:pt x="20250" y="9733"/>
                </a:cubicBezTo>
                <a:cubicBezTo>
                  <a:pt x="20250" y="9150"/>
                  <a:pt x="15054" y="8243"/>
                  <a:pt x="10759" y="8243"/>
                </a:cubicBezTo>
                <a:close/>
                <a:moveTo>
                  <a:pt x="10062" y="9102"/>
                </a:moveTo>
                <a:cubicBezTo>
                  <a:pt x="10148" y="9096"/>
                  <a:pt x="10215" y="9134"/>
                  <a:pt x="10215" y="9183"/>
                </a:cubicBezTo>
                <a:lnTo>
                  <a:pt x="10337" y="13303"/>
                </a:lnTo>
                <a:cubicBezTo>
                  <a:pt x="10337" y="13351"/>
                  <a:pt x="10271" y="13389"/>
                  <a:pt x="10185" y="13389"/>
                </a:cubicBezTo>
                <a:cubicBezTo>
                  <a:pt x="10108" y="13383"/>
                  <a:pt x="10022" y="13384"/>
                  <a:pt x="9945" y="13384"/>
                </a:cubicBezTo>
                <a:cubicBezTo>
                  <a:pt x="9869" y="13384"/>
                  <a:pt x="9802" y="13346"/>
                  <a:pt x="9802" y="13303"/>
                </a:cubicBezTo>
                <a:lnTo>
                  <a:pt x="9467" y="9193"/>
                </a:lnTo>
                <a:cubicBezTo>
                  <a:pt x="9467" y="9150"/>
                  <a:pt x="9525" y="9107"/>
                  <a:pt x="9611" y="9107"/>
                </a:cubicBezTo>
                <a:cubicBezTo>
                  <a:pt x="9764" y="9107"/>
                  <a:pt x="9909" y="9102"/>
                  <a:pt x="10062" y="9102"/>
                </a:cubicBezTo>
                <a:close/>
                <a:moveTo>
                  <a:pt x="11353" y="9107"/>
                </a:moveTo>
                <a:cubicBezTo>
                  <a:pt x="11507" y="9107"/>
                  <a:pt x="11649" y="9107"/>
                  <a:pt x="11802" y="9112"/>
                </a:cubicBezTo>
                <a:cubicBezTo>
                  <a:pt x="11888" y="9112"/>
                  <a:pt x="11945" y="9151"/>
                  <a:pt x="11945" y="9200"/>
                </a:cubicBezTo>
                <a:lnTo>
                  <a:pt x="11611" y="13308"/>
                </a:lnTo>
                <a:cubicBezTo>
                  <a:pt x="11611" y="13351"/>
                  <a:pt x="11544" y="13389"/>
                  <a:pt x="11467" y="13389"/>
                </a:cubicBezTo>
                <a:cubicBezTo>
                  <a:pt x="11391" y="13394"/>
                  <a:pt x="11304" y="13394"/>
                  <a:pt x="11228" y="13394"/>
                </a:cubicBezTo>
                <a:cubicBezTo>
                  <a:pt x="11142" y="13394"/>
                  <a:pt x="11075" y="13356"/>
                  <a:pt x="11075" y="13308"/>
                </a:cubicBezTo>
                <a:lnTo>
                  <a:pt x="11198" y="9188"/>
                </a:lnTo>
                <a:cubicBezTo>
                  <a:pt x="11198" y="9145"/>
                  <a:pt x="11267" y="9107"/>
                  <a:pt x="11353" y="9107"/>
                </a:cubicBezTo>
                <a:close/>
                <a:moveTo>
                  <a:pt x="8292" y="9151"/>
                </a:moveTo>
                <a:cubicBezTo>
                  <a:pt x="8378" y="9145"/>
                  <a:pt x="8444" y="9178"/>
                  <a:pt x="8454" y="9227"/>
                </a:cubicBezTo>
                <a:lnTo>
                  <a:pt x="9067" y="13269"/>
                </a:lnTo>
                <a:cubicBezTo>
                  <a:pt x="9076" y="13323"/>
                  <a:pt x="8998" y="13367"/>
                  <a:pt x="8902" y="13362"/>
                </a:cubicBezTo>
                <a:cubicBezTo>
                  <a:pt x="8816" y="13356"/>
                  <a:pt x="8740" y="13355"/>
                  <a:pt x="8654" y="13350"/>
                </a:cubicBezTo>
                <a:cubicBezTo>
                  <a:pt x="8587" y="13344"/>
                  <a:pt x="8529" y="13313"/>
                  <a:pt x="8520" y="13276"/>
                </a:cubicBezTo>
                <a:lnTo>
                  <a:pt x="7706" y="9264"/>
                </a:lnTo>
                <a:cubicBezTo>
                  <a:pt x="7697" y="9221"/>
                  <a:pt x="7755" y="9178"/>
                  <a:pt x="7841" y="9173"/>
                </a:cubicBezTo>
                <a:cubicBezTo>
                  <a:pt x="7984" y="9167"/>
                  <a:pt x="8139" y="9156"/>
                  <a:pt x="8292" y="9151"/>
                </a:cubicBezTo>
                <a:close/>
                <a:moveTo>
                  <a:pt x="13111" y="9156"/>
                </a:moveTo>
                <a:cubicBezTo>
                  <a:pt x="13264" y="9161"/>
                  <a:pt x="13410" y="9172"/>
                  <a:pt x="13563" y="9178"/>
                </a:cubicBezTo>
                <a:cubicBezTo>
                  <a:pt x="13649" y="9183"/>
                  <a:pt x="13707" y="9220"/>
                  <a:pt x="13697" y="9269"/>
                </a:cubicBezTo>
                <a:lnTo>
                  <a:pt x="12884" y="13281"/>
                </a:lnTo>
                <a:cubicBezTo>
                  <a:pt x="12874" y="13318"/>
                  <a:pt x="12817" y="13351"/>
                  <a:pt x="12741" y="13357"/>
                </a:cubicBezTo>
                <a:cubicBezTo>
                  <a:pt x="12654" y="13362"/>
                  <a:pt x="12576" y="13361"/>
                  <a:pt x="12489" y="13367"/>
                </a:cubicBezTo>
                <a:cubicBezTo>
                  <a:pt x="12403" y="13367"/>
                  <a:pt x="12327" y="13324"/>
                  <a:pt x="12337" y="13276"/>
                </a:cubicBezTo>
                <a:lnTo>
                  <a:pt x="12950" y="9232"/>
                </a:lnTo>
                <a:cubicBezTo>
                  <a:pt x="12959" y="9189"/>
                  <a:pt x="13025" y="9150"/>
                  <a:pt x="13111" y="9156"/>
                </a:cubicBezTo>
                <a:close/>
                <a:moveTo>
                  <a:pt x="6541" y="9259"/>
                </a:moveTo>
                <a:cubicBezTo>
                  <a:pt x="6627" y="9253"/>
                  <a:pt x="6704" y="9285"/>
                  <a:pt x="6714" y="9328"/>
                </a:cubicBezTo>
                <a:lnTo>
                  <a:pt x="7766" y="13205"/>
                </a:lnTo>
                <a:cubicBezTo>
                  <a:pt x="7776" y="13259"/>
                  <a:pt x="7698" y="13308"/>
                  <a:pt x="7593" y="13303"/>
                </a:cubicBezTo>
                <a:cubicBezTo>
                  <a:pt x="7507" y="13297"/>
                  <a:pt x="7422" y="13291"/>
                  <a:pt x="7336" y="13286"/>
                </a:cubicBezTo>
                <a:cubicBezTo>
                  <a:pt x="7269" y="13280"/>
                  <a:pt x="7211" y="13253"/>
                  <a:pt x="7201" y="13215"/>
                </a:cubicBezTo>
                <a:lnTo>
                  <a:pt x="5967" y="9394"/>
                </a:lnTo>
                <a:cubicBezTo>
                  <a:pt x="5957" y="9350"/>
                  <a:pt x="6006" y="9301"/>
                  <a:pt x="6092" y="9296"/>
                </a:cubicBezTo>
                <a:cubicBezTo>
                  <a:pt x="6245" y="9285"/>
                  <a:pt x="6388" y="9269"/>
                  <a:pt x="6541" y="9259"/>
                </a:cubicBezTo>
                <a:close/>
                <a:moveTo>
                  <a:pt x="14863" y="9259"/>
                </a:moveTo>
                <a:cubicBezTo>
                  <a:pt x="15016" y="9269"/>
                  <a:pt x="15168" y="9285"/>
                  <a:pt x="15311" y="9296"/>
                </a:cubicBezTo>
                <a:cubicBezTo>
                  <a:pt x="15398" y="9301"/>
                  <a:pt x="15456" y="9345"/>
                  <a:pt x="15437" y="9394"/>
                </a:cubicBezTo>
                <a:lnTo>
                  <a:pt x="14202" y="13215"/>
                </a:lnTo>
                <a:cubicBezTo>
                  <a:pt x="14193" y="13253"/>
                  <a:pt x="14135" y="13280"/>
                  <a:pt x="14059" y="13286"/>
                </a:cubicBezTo>
                <a:cubicBezTo>
                  <a:pt x="13973" y="13291"/>
                  <a:pt x="13888" y="13297"/>
                  <a:pt x="13802" y="13303"/>
                </a:cubicBezTo>
                <a:cubicBezTo>
                  <a:pt x="13706" y="13308"/>
                  <a:pt x="13618" y="13259"/>
                  <a:pt x="13637" y="13205"/>
                </a:cubicBezTo>
                <a:lnTo>
                  <a:pt x="14690" y="9328"/>
                </a:lnTo>
                <a:cubicBezTo>
                  <a:pt x="14709" y="9285"/>
                  <a:pt x="14786" y="9253"/>
                  <a:pt x="14863" y="9259"/>
                </a:cubicBezTo>
                <a:close/>
                <a:moveTo>
                  <a:pt x="16603" y="9436"/>
                </a:moveTo>
                <a:cubicBezTo>
                  <a:pt x="16746" y="9457"/>
                  <a:pt x="16890" y="9475"/>
                  <a:pt x="17033" y="9497"/>
                </a:cubicBezTo>
                <a:cubicBezTo>
                  <a:pt x="17110" y="9507"/>
                  <a:pt x="17160" y="9555"/>
                  <a:pt x="17141" y="9598"/>
                </a:cubicBezTo>
                <a:lnTo>
                  <a:pt x="15598" y="13060"/>
                </a:lnTo>
                <a:cubicBezTo>
                  <a:pt x="15570" y="13124"/>
                  <a:pt x="15474" y="13172"/>
                  <a:pt x="15359" y="13188"/>
                </a:cubicBezTo>
                <a:cubicBezTo>
                  <a:pt x="15292" y="13193"/>
                  <a:pt x="15237" y="13199"/>
                  <a:pt x="15180" y="13205"/>
                </a:cubicBezTo>
                <a:cubicBezTo>
                  <a:pt x="15075" y="13216"/>
                  <a:pt x="14987" y="13161"/>
                  <a:pt x="15006" y="13102"/>
                </a:cubicBezTo>
                <a:lnTo>
                  <a:pt x="16423" y="9502"/>
                </a:lnTo>
                <a:cubicBezTo>
                  <a:pt x="16443" y="9453"/>
                  <a:pt x="16526" y="9425"/>
                  <a:pt x="16603" y="9436"/>
                </a:cubicBezTo>
                <a:close/>
                <a:moveTo>
                  <a:pt x="4810" y="9443"/>
                </a:moveTo>
                <a:cubicBezTo>
                  <a:pt x="4896" y="9432"/>
                  <a:pt x="4973" y="9463"/>
                  <a:pt x="4992" y="9507"/>
                </a:cubicBezTo>
                <a:lnTo>
                  <a:pt x="6406" y="13102"/>
                </a:lnTo>
                <a:cubicBezTo>
                  <a:pt x="6425" y="13161"/>
                  <a:pt x="6341" y="13210"/>
                  <a:pt x="6236" y="13210"/>
                </a:cubicBezTo>
                <a:cubicBezTo>
                  <a:pt x="6169" y="13204"/>
                  <a:pt x="6111" y="13200"/>
                  <a:pt x="6053" y="13195"/>
                </a:cubicBezTo>
                <a:cubicBezTo>
                  <a:pt x="5939" y="13178"/>
                  <a:pt x="5843" y="13130"/>
                  <a:pt x="5814" y="13065"/>
                </a:cubicBezTo>
                <a:lnTo>
                  <a:pt x="4275" y="9605"/>
                </a:lnTo>
                <a:cubicBezTo>
                  <a:pt x="4256" y="9561"/>
                  <a:pt x="4303" y="9512"/>
                  <a:pt x="4379" y="9502"/>
                </a:cubicBezTo>
                <a:cubicBezTo>
                  <a:pt x="4523" y="9480"/>
                  <a:pt x="4666" y="9459"/>
                  <a:pt x="4810" y="9443"/>
                </a:cubicBezTo>
                <a:close/>
                <a:moveTo>
                  <a:pt x="3136" y="9706"/>
                </a:moveTo>
                <a:cubicBezTo>
                  <a:pt x="3212" y="9690"/>
                  <a:pt x="3308" y="9717"/>
                  <a:pt x="3327" y="9760"/>
                </a:cubicBezTo>
                <a:lnTo>
                  <a:pt x="4971" y="12940"/>
                </a:lnTo>
                <a:cubicBezTo>
                  <a:pt x="5000" y="13005"/>
                  <a:pt x="4906" y="13064"/>
                  <a:pt x="4801" y="13048"/>
                </a:cubicBezTo>
                <a:cubicBezTo>
                  <a:pt x="4734" y="13037"/>
                  <a:pt x="4676" y="13032"/>
                  <a:pt x="4609" y="13021"/>
                </a:cubicBezTo>
                <a:cubicBezTo>
                  <a:pt x="4495" y="13005"/>
                  <a:pt x="4397" y="12956"/>
                  <a:pt x="4358" y="12891"/>
                </a:cubicBezTo>
                <a:lnTo>
                  <a:pt x="2648" y="9890"/>
                </a:lnTo>
                <a:cubicBezTo>
                  <a:pt x="2620" y="9846"/>
                  <a:pt x="2656" y="9803"/>
                  <a:pt x="2732" y="9787"/>
                </a:cubicBezTo>
                <a:cubicBezTo>
                  <a:pt x="2856" y="9760"/>
                  <a:pt x="3002" y="9733"/>
                  <a:pt x="3136" y="9706"/>
                </a:cubicBezTo>
                <a:close/>
                <a:moveTo>
                  <a:pt x="18277" y="9706"/>
                </a:moveTo>
                <a:cubicBezTo>
                  <a:pt x="18411" y="9733"/>
                  <a:pt x="18547" y="9760"/>
                  <a:pt x="18680" y="9787"/>
                </a:cubicBezTo>
                <a:cubicBezTo>
                  <a:pt x="18757" y="9803"/>
                  <a:pt x="18796" y="9846"/>
                  <a:pt x="18767" y="9890"/>
                </a:cubicBezTo>
                <a:lnTo>
                  <a:pt x="17063" y="12891"/>
                </a:lnTo>
                <a:cubicBezTo>
                  <a:pt x="17025" y="12956"/>
                  <a:pt x="16930" y="13005"/>
                  <a:pt x="16815" y="13021"/>
                </a:cubicBezTo>
                <a:cubicBezTo>
                  <a:pt x="16748" y="13032"/>
                  <a:pt x="16691" y="13037"/>
                  <a:pt x="16624" y="13048"/>
                </a:cubicBezTo>
                <a:cubicBezTo>
                  <a:pt x="16509" y="13059"/>
                  <a:pt x="16413" y="12999"/>
                  <a:pt x="16441" y="12940"/>
                </a:cubicBezTo>
                <a:lnTo>
                  <a:pt x="18086" y="9760"/>
                </a:lnTo>
                <a:cubicBezTo>
                  <a:pt x="18105" y="9717"/>
                  <a:pt x="18200" y="9690"/>
                  <a:pt x="18277" y="9706"/>
                </a:cubicBezTo>
                <a:close/>
                <a:moveTo>
                  <a:pt x="10702" y="21595"/>
                </a:moveTo>
                <a:cubicBezTo>
                  <a:pt x="10577" y="21595"/>
                  <a:pt x="10452" y="21600"/>
                  <a:pt x="10337" y="21600"/>
                </a:cubicBezTo>
                <a:lnTo>
                  <a:pt x="11067" y="21600"/>
                </a:lnTo>
                <a:cubicBezTo>
                  <a:pt x="10942" y="21600"/>
                  <a:pt x="10826" y="21600"/>
                  <a:pt x="10702" y="21595"/>
                </a:cubicBezTo>
                <a:close/>
              </a:path>
            </a:pathLst>
          </a:custGeom>
          <a:gradFill>
            <a:gsLst>
              <a:gs pos="0">
                <a:srgbClr val="FF00F7"/>
              </a:gs>
              <a:gs pos="100000">
                <a:srgbClr val="00E8FF"/>
              </a:gs>
            </a:gsLst>
            <a:lin ang="3965999"/>
          </a:gradFill>
          <a:ln w="12700">
            <a:miter lim="400000"/>
          </a:ln>
          <a:effectLst>
            <a:outerShdw blurRad="101600" dist="52189" dir="5400000" rotWithShape="0">
              <a:srgbClr val="000000">
                <a:alpha val="50000"/>
              </a:srgbClr>
            </a:outerShdw>
          </a:effectLst>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46" name="Wikingerhelm"/>
          <p:cNvSpPr/>
          <p:nvPr/>
        </p:nvSpPr>
        <p:spPr>
          <a:xfrm>
            <a:off x="15150732" y="7086374"/>
            <a:ext cx="2407671" cy="1463379"/>
          </a:xfrm>
          <a:custGeom>
            <a:avLst/>
            <a:gdLst/>
            <a:ahLst/>
            <a:cxnLst>
              <a:cxn ang="0">
                <a:pos x="wd2" y="hd2"/>
              </a:cxn>
              <a:cxn ang="5400000">
                <a:pos x="wd2" y="hd2"/>
              </a:cxn>
              <a:cxn ang="10800000">
                <a:pos x="wd2" y="hd2"/>
              </a:cxn>
              <a:cxn ang="16200000">
                <a:pos x="wd2" y="hd2"/>
              </a:cxn>
            </a:cxnLst>
            <a:rect l="0" t="0" r="r" b="b"/>
            <a:pathLst>
              <a:path w="20137" h="21503" extrusionOk="0">
                <a:moveTo>
                  <a:pt x="416" y="0"/>
                </a:moveTo>
                <a:cubicBezTo>
                  <a:pt x="335" y="-5"/>
                  <a:pt x="251" y="80"/>
                  <a:pt x="231" y="257"/>
                </a:cubicBezTo>
                <a:cubicBezTo>
                  <a:pt x="-731" y="8987"/>
                  <a:pt x="1405" y="13435"/>
                  <a:pt x="5045" y="16425"/>
                </a:cubicBezTo>
                <a:cubicBezTo>
                  <a:pt x="5080" y="16452"/>
                  <a:pt x="5105" y="16515"/>
                  <a:pt x="5105" y="16585"/>
                </a:cubicBezTo>
                <a:cubicBezTo>
                  <a:pt x="5105" y="16762"/>
                  <a:pt x="5105" y="17062"/>
                  <a:pt x="5105" y="17257"/>
                </a:cubicBezTo>
                <a:cubicBezTo>
                  <a:pt x="5105" y="17354"/>
                  <a:pt x="5060" y="17434"/>
                  <a:pt x="5004" y="17434"/>
                </a:cubicBezTo>
                <a:lnTo>
                  <a:pt x="4883" y="17434"/>
                </a:lnTo>
                <a:cubicBezTo>
                  <a:pt x="4828" y="17434"/>
                  <a:pt x="4782" y="17514"/>
                  <a:pt x="4782" y="17611"/>
                </a:cubicBezTo>
                <a:lnTo>
                  <a:pt x="4782" y="21326"/>
                </a:lnTo>
                <a:cubicBezTo>
                  <a:pt x="4782" y="21423"/>
                  <a:pt x="4828" y="21503"/>
                  <a:pt x="4883" y="21503"/>
                </a:cubicBezTo>
                <a:lnTo>
                  <a:pt x="15266" y="21503"/>
                </a:lnTo>
                <a:cubicBezTo>
                  <a:pt x="15321" y="21503"/>
                  <a:pt x="15367" y="21423"/>
                  <a:pt x="15367" y="21326"/>
                </a:cubicBezTo>
                <a:lnTo>
                  <a:pt x="15367" y="17611"/>
                </a:lnTo>
                <a:cubicBezTo>
                  <a:pt x="15367" y="17514"/>
                  <a:pt x="15321" y="17434"/>
                  <a:pt x="15266" y="17434"/>
                </a:cubicBezTo>
                <a:lnTo>
                  <a:pt x="15145" y="17434"/>
                </a:lnTo>
                <a:cubicBezTo>
                  <a:pt x="15089" y="17434"/>
                  <a:pt x="15044" y="17354"/>
                  <a:pt x="15044" y="17257"/>
                </a:cubicBezTo>
                <a:cubicBezTo>
                  <a:pt x="15044" y="17062"/>
                  <a:pt x="15044" y="16753"/>
                  <a:pt x="15039" y="16585"/>
                </a:cubicBezTo>
                <a:cubicBezTo>
                  <a:pt x="15039" y="16515"/>
                  <a:pt x="15064" y="16452"/>
                  <a:pt x="15099" y="16417"/>
                </a:cubicBezTo>
                <a:cubicBezTo>
                  <a:pt x="18734" y="13427"/>
                  <a:pt x="20869" y="8979"/>
                  <a:pt x="19907" y="257"/>
                </a:cubicBezTo>
                <a:cubicBezTo>
                  <a:pt x="19867" y="-97"/>
                  <a:pt x="19580" y="-80"/>
                  <a:pt x="19550" y="273"/>
                </a:cubicBezTo>
                <a:cubicBezTo>
                  <a:pt x="18931" y="8367"/>
                  <a:pt x="14766" y="9385"/>
                  <a:pt x="13724" y="9509"/>
                </a:cubicBezTo>
                <a:cubicBezTo>
                  <a:pt x="13603" y="9527"/>
                  <a:pt x="13488" y="9447"/>
                  <a:pt x="13408" y="9288"/>
                </a:cubicBezTo>
                <a:cubicBezTo>
                  <a:pt x="12778" y="8102"/>
                  <a:pt x="12003" y="7245"/>
                  <a:pt x="11142" y="6847"/>
                </a:cubicBezTo>
                <a:cubicBezTo>
                  <a:pt x="11092" y="6820"/>
                  <a:pt x="11056" y="6739"/>
                  <a:pt x="11056" y="6651"/>
                </a:cubicBezTo>
                <a:lnTo>
                  <a:pt x="11056" y="6076"/>
                </a:lnTo>
                <a:cubicBezTo>
                  <a:pt x="11056" y="5978"/>
                  <a:pt x="11016" y="5900"/>
                  <a:pt x="10966" y="5882"/>
                </a:cubicBezTo>
                <a:cubicBezTo>
                  <a:pt x="10674" y="5776"/>
                  <a:pt x="10371" y="5730"/>
                  <a:pt x="10069" y="5730"/>
                </a:cubicBezTo>
                <a:cubicBezTo>
                  <a:pt x="9767" y="5730"/>
                  <a:pt x="9466" y="5785"/>
                  <a:pt x="9174" y="5882"/>
                </a:cubicBezTo>
                <a:cubicBezTo>
                  <a:pt x="9118" y="5900"/>
                  <a:pt x="9082" y="5987"/>
                  <a:pt x="9082" y="6076"/>
                </a:cubicBezTo>
                <a:lnTo>
                  <a:pt x="9082" y="6651"/>
                </a:lnTo>
                <a:cubicBezTo>
                  <a:pt x="9082" y="6739"/>
                  <a:pt x="9048" y="6820"/>
                  <a:pt x="8998" y="6847"/>
                </a:cubicBezTo>
                <a:cubicBezTo>
                  <a:pt x="8137" y="7245"/>
                  <a:pt x="7361" y="8094"/>
                  <a:pt x="6732" y="9288"/>
                </a:cubicBezTo>
                <a:cubicBezTo>
                  <a:pt x="6651" y="9438"/>
                  <a:pt x="6535" y="9527"/>
                  <a:pt x="6414" y="9509"/>
                </a:cubicBezTo>
                <a:cubicBezTo>
                  <a:pt x="5372" y="9385"/>
                  <a:pt x="1209" y="8367"/>
                  <a:pt x="589" y="273"/>
                </a:cubicBezTo>
                <a:cubicBezTo>
                  <a:pt x="577" y="96"/>
                  <a:pt x="497" y="4"/>
                  <a:pt x="416" y="0"/>
                </a:cubicBezTo>
                <a:close/>
              </a:path>
            </a:pathLst>
          </a:custGeom>
          <a:gradFill>
            <a:gsLst>
              <a:gs pos="0">
                <a:srgbClr val="FF00F7"/>
              </a:gs>
              <a:gs pos="100000">
                <a:srgbClr val="00E8FF"/>
              </a:gs>
            </a:gsLst>
            <a:lin ang="3965999"/>
          </a:gradFill>
          <a:ln w="12700">
            <a:miter lim="400000"/>
          </a:ln>
          <a:effectLst>
            <a:outerShdw blurRad="101600" dist="52189" dir="5400000" rotWithShape="0">
              <a:srgbClr val="000000">
                <a:alpha val="50000"/>
              </a:srgbClr>
            </a:outerShdw>
          </a:effectLst>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47" name="Cowboyhut"/>
          <p:cNvSpPr/>
          <p:nvPr/>
        </p:nvSpPr>
        <p:spPr>
          <a:xfrm>
            <a:off x="6782784" y="7150232"/>
            <a:ext cx="2493296" cy="1121626"/>
          </a:xfrm>
          <a:custGeom>
            <a:avLst/>
            <a:gdLst/>
            <a:ahLst/>
            <a:cxnLst>
              <a:cxn ang="0">
                <a:pos x="wd2" y="hd2"/>
              </a:cxn>
              <a:cxn ang="5400000">
                <a:pos x="wd2" y="hd2"/>
              </a:cxn>
              <a:cxn ang="10800000">
                <a:pos x="wd2" y="hd2"/>
              </a:cxn>
              <a:cxn ang="16200000">
                <a:pos x="wd2" y="hd2"/>
              </a:cxn>
            </a:cxnLst>
            <a:rect l="0" t="0" r="r" b="b"/>
            <a:pathLst>
              <a:path w="21533" h="21518" extrusionOk="0">
                <a:moveTo>
                  <a:pt x="12340" y="7"/>
                </a:moveTo>
                <a:cubicBezTo>
                  <a:pt x="12212" y="37"/>
                  <a:pt x="12087" y="159"/>
                  <a:pt x="11986" y="374"/>
                </a:cubicBezTo>
                <a:cubicBezTo>
                  <a:pt x="11700" y="974"/>
                  <a:pt x="11285" y="1558"/>
                  <a:pt x="10767" y="1558"/>
                </a:cubicBezTo>
                <a:cubicBezTo>
                  <a:pt x="10302" y="1558"/>
                  <a:pt x="9924" y="1093"/>
                  <a:pt x="9643" y="565"/>
                </a:cubicBezTo>
                <a:cubicBezTo>
                  <a:pt x="9298" y="-82"/>
                  <a:pt x="8780" y="72"/>
                  <a:pt x="8515" y="888"/>
                </a:cubicBezTo>
                <a:lnTo>
                  <a:pt x="7259" y="4772"/>
                </a:lnTo>
                <a:cubicBezTo>
                  <a:pt x="6913" y="5827"/>
                  <a:pt x="6660" y="7013"/>
                  <a:pt x="6503" y="8271"/>
                </a:cubicBezTo>
                <a:lnTo>
                  <a:pt x="5370" y="16738"/>
                </a:lnTo>
                <a:cubicBezTo>
                  <a:pt x="5354" y="16858"/>
                  <a:pt x="5369" y="16987"/>
                  <a:pt x="5407" y="17082"/>
                </a:cubicBezTo>
                <a:cubicBezTo>
                  <a:pt x="6756" y="20079"/>
                  <a:pt x="8343" y="19840"/>
                  <a:pt x="10767" y="19840"/>
                </a:cubicBezTo>
                <a:cubicBezTo>
                  <a:pt x="13168" y="19840"/>
                  <a:pt x="14770" y="20091"/>
                  <a:pt x="16124" y="17082"/>
                </a:cubicBezTo>
                <a:cubicBezTo>
                  <a:pt x="16162" y="16999"/>
                  <a:pt x="16179" y="16858"/>
                  <a:pt x="16163" y="16738"/>
                </a:cubicBezTo>
                <a:lnTo>
                  <a:pt x="15030" y="8271"/>
                </a:lnTo>
                <a:cubicBezTo>
                  <a:pt x="14873" y="7013"/>
                  <a:pt x="14620" y="5827"/>
                  <a:pt x="14274" y="4772"/>
                </a:cubicBezTo>
                <a:lnTo>
                  <a:pt x="12913" y="577"/>
                </a:lnTo>
                <a:cubicBezTo>
                  <a:pt x="12775" y="157"/>
                  <a:pt x="12553" y="-43"/>
                  <a:pt x="12340" y="7"/>
                </a:cubicBezTo>
                <a:close/>
                <a:moveTo>
                  <a:pt x="2090" y="12804"/>
                </a:moveTo>
                <a:cubicBezTo>
                  <a:pt x="954" y="12688"/>
                  <a:pt x="-24" y="13959"/>
                  <a:pt x="0" y="15921"/>
                </a:cubicBezTo>
                <a:cubicBezTo>
                  <a:pt x="43" y="19410"/>
                  <a:pt x="2120" y="21518"/>
                  <a:pt x="4845" y="21518"/>
                </a:cubicBezTo>
                <a:cubicBezTo>
                  <a:pt x="7571" y="21518"/>
                  <a:pt x="13966" y="21518"/>
                  <a:pt x="16686" y="21518"/>
                </a:cubicBezTo>
                <a:cubicBezTo>
                  <a:pt x="19406" y="21518"/>
                  <a:pt x="21490" y="19410"/>
                  <a:pt x="21533" y="15921"/>
                </a:cubicBezTo>
                <a:cubicBezTo>
                  <a:pt x="21576" y="12433"/>
                  <a:pt x="18456" y="11126"/>
                  <a:pt x="16902" y="15921"/>
                </a:cubicBezTo>
                <a:cubicBezTo>
                  <a:pt x="15353" y="20716"/>
                  <a:pt x="13605" y="20417"/>
                  <a:pt x="10767" y="20417"/>
                </a:cubicBezTo>
                <a:cubicBezTo>
                  <a:pt x="7928" y="20417"/>
                  <a:pt x="6184" y="20716"/>
                  <a:pt x="4630" y="15921"/>
                </a:cubicBezTo>
                <a:cubicBezTo>
                  <a:pt x="3952" y="13823"/>
                  <a:pt x="2973" y="12895"/>
                  <a:pt x="2090" y="12804"/>
                </a:cubicBezTo>
                <a:close/>
              </a:path>
            </a:pathLst>
          </a:custGeom>
          <a:gradFill>
            <a:gsLst>
              <a:gs pos="0">
                <a:srgbClr val="FF00F7"/>
              </a:gs>
              <a:gs pos="100000">
                <a:srgbClr val="00E8FF"/>
              </a:gs>
            </a:gsLst>
            <a:lin ang="3965999"/>
          </a:gradFill>
          <a:ln w="12700">
            <a:miter lim="400000"/>
          </a:ln>
          <a:effectLst>
            <a:outerShdw blurRad="101600" dist="52189" dir="5400000" rotWithShape="0">
              <a:srgbClr val="000000">
                <a:alpha val="50000"/>
              </a:srgbClr>
            </a:outerShdw>
          </a:effectLst>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48" name="Rechteck"/>
          <p:cNvSpPr/>
          <p:nvPr/>
        </p:nvSpPr>
        <p:spPr>
          <a:xfrm>
            <a:off x="0" y="11840591"/>
            <a:ext cx="24382740" cy="1636085"/>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49" name="Wer sind wir?"/>
          <p:cNvSpPr txBox="1"/>
          <p:nvPr/>
        </p:nvSpPr>
        <p:spPr>
          <a:xfrm>
            <a:off x="539524" y="11923141"/>
            <a:ext cx="23304951" cy="1104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spcBef>
                <a:spcPts val="0"/>
              </a:spcBef>
              <a:defRPr sz="6600">
                <a:solidFill>
                  <a:srgbClr val="5E5E5E"/>
                </a:solidFill>
                <a:latin typeface="Fira Sans ExtraLight"/>
                <a:ea typeface="Fira Sans ExtraLight"/>
                <a:cs typeface="Fira Sans ExtraLight"/>
                <a:sym typeface="Fira Sans ExtraLight"/>
              </a:defRPr>
            </a:lvl1pPr>
          </a:lstStyle>
          <a:p>
            <a:r>
              <a:t>Wer sind wir?</a:t>
            </a:r>
          </a:p>
        </p:txBody>
      </p:sp>
      <p:sp>
        <p:nvSpPr>
          <p:cNvPr id="250" name="Stefan Jank"/>
          <p:cNvSpPr txBox="1"/>
          <p:nvPr/>
        </p:nvSpPr>
        <p:spPr>
          <a:xfrm>
            <a:off x="2736260" y="10199740"/>
            <a:ext cx="2261210" cy="62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3400">
                <a:latin typeface="Fira Sans ExtraLight"/>
                <a:ea typeface="Fira Sans ExtraLight"/>
                <a:cs typeface="Fira Sans ExtraLight"/>
                <a:sym typeface="Fira Sans ExtraLight"/>
              </a:defRPr>
            </a:lvl1pPr>
          </a:lstStyle>
          <a:p>
            <a:r>
              <a:t>Stefan Jank</a:t>
            </a:r>
          </a:p>
        </p:txBody>
      </p:sp>
      <p:sp>
        <p:nvSpPr>
          <p:cNvPr id="251" name="Hans Reimann"/>
          <p:cNvSpPr txBox="1"/>
          <p:nvPr/>
        </p:nvSpPr>
        <p:spPr>
          <a:xfrm>
            <a:off x="10742295" y="10199740"/>
            <a:ext cx="2899411" cy="62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3400">
                <a:latin typeface="Fira Sans ExtraLight"/>
                <a:ea typeface="Fira Sans ExtraLight"/>
                <a:cs typeface="Fira Sans ExtraLight"/>
                <a:sym typeface="Fira Sans ExtraLight"/>
              </a:defRPr>
            </a:lvl1pPr>
          </a:lstStyle>
          <a:p>
            <a:r>
              <a:t>Hans Reimann</a:t>
            </a:r>
          </a:p>
        </p:txBody>
      </p:sp>
      <p:sp>
        <p:nvSpPr>
          <p:cNvPr id="252" name="Chris Dohrmann"/>
          <p:cNvSpPr txBox="1"/>
          <p:nvPr/>
        </p:nvSpPr>
        <p:spPr>
          <a:xfrm>
            <a:off x="18905505" y="10199740"/>
            <a:ext cx="3223261" cy="62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3400">
                <a:latin typeface="Fira Sans ExtraLight"/>
                <a:ea typeface="Fira Sans ExtraLight"/>
                <a:cs typeface="Fira Sans ExtraLight"/>
                <a:sym typeface="Fira Sans ExtraLight"/>
              </a:defRPr>
            </a:lvl1pPr>
          </a:lstStyle>
          <a:p>
            <a:r>
              <a:t>Chris Dohrmann</a:t>
            </a:r>
          </a:p>
        </p:txBody>
      </p:sp>
      <p:sp>
        <p:nvSpPr>
          <p:cNvPr id="253" name="Marc Beilcke"/>
          <p:cNvSpPr txBox="1"/>
          <p:nvPr/>
        </p:nvSpPr>
        <p:spPr>
          <a:xfrm>
            <a:off x="15102842" y="10199740"/>
            <a:ext cx="2503451" cy="62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3400">
                <a:latin typeface="Fira Sans ExtraLight"/>
                <a:ea typeface="Fira Sans ExtraLight"/>
                <a:cs typeface="Fira Sans ExtraLight"/>
                <a:sym typeface="Fira Sans ExtraLight"/>
              </a:defRPr>
            </a:lvl1pPr>
          </a:lstStyle>
          <a:p>
            <a:r>
              <a:t>Marc Beilcke</a:t>
            </a:r>
          </a:p>
        </p:txBody>
      </p:sp>
      <p:sp>
        <p:nvSpPr>
          <p:cNvPr id="254" name="Sonja Borski"/>
          <p:cNvSpPr txBox="1"/>
          <p:nvPr/>
        </p:nvSpPr>
        <p:spPr>
          <a:xfrm>
            <a:off x="6786775" y="10199740"/>
            <a:ext cx="2485315" cy="62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3400">
                <a:latin typeface="Fira Sans ExtraLight"/>
                <a:ea typeface="Fira Sans ExtraLight"/>
                <a:cs typeface="Fira Sans ExtraLight"/>
                <a:sym typeface="Fira Sans ExtraLight"/>
              </a:defRPr>
            </a:lvl1pPr>
          </a:lstStyle>
          <a:p>
            <a:r>
              <a:t>Sonja Borski</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Rechteck"/>
          <p:cNvSpPr/>
          <p:nvPr/>
        </p:nvSpPr>
        <p:spPr>
          <a:xfrm>
            <a:off x="-29177" y="242048"/>
            <a:ext cx="24442354" cy="2999485"/>
          </a:xfrm>
          <a:prstGeom prst="rect">
            <a:avLst/>
          </a:prstGeom>
          <a:solidFill>
            <a:srgbClr val="FFFFFF">
              <a:alpha val="80703"/>
            </a:srgbClr>
          </a:solidFill>
          <a:ln w="12700">
            <a:miter lim="400000"/>
          </a:ln>
        </p:spPr>
        <p:txBody>
          <a:bodyPr lIns="9069" tIns="9069" rIns="9069" bIns="9069" anchor="ctr"/>
          <a:lstStyle/>
          <a:p>
            <a:pPr algn="ctr" defTabSz="683749">
              <a:lnSpc>
                <a:spcPct val="100000"/>
              </a:lnSpc>
              <a:spcBef>
                <a:spcPts val="0"/>
              </a:spcBef>
              <a:defRPr sz="1000">
                <a:solidFill>
                  <a:srgbClr val="FFFFFF"/>
                </a:solidFill>
                <a:latin typeface="Helvetica Neue Medium"/>
                <a:ea typeface="Helvetica Neue Medium"/>
                <a:cs typeface="Helvetica Neue Medium"/>
                <a:sym typeface="Helvetica Neue Medium"/>
              </a:defRPr>
            </a:pPr>
            <a:endParaRPr/>
          </a:p>
        </p:txBody>
      </p:sp>
      <p:sp>
        <p:nvSpPr>
          <p:cNvPr id="600" name="OER-Meetwoch"/>
          <p:cNvSpPr txBox="1"/>
          <p:nvPr/>
        </p:nvSpPr>
        <p:spPr>
          <a:xfrm>
            <a:off x="8206445" y="641594"/>
            <a:ext cx="7971110" cy="17136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4976" tIns="24976" rIns="24976" bIns="24976" anchor="ctr">
            <a:spAutoFit/>
          </a:bodyPr>
          <a:lstStyle>
            <a:lvl1pPr algn="ctr" defTabSz="1198849">
              <a:lnSpc>
                <a:spcPct val="100000"/>
              </a:lnSpc>
              <a:spcBef>
                <a:spcPts val="0"/>
              </a:spcBef>
              <a:defRPr sz="9100">
                <a:gradFill flip="none" rotWithShape="1">
                  <a:gsLst>
                    <a:gs pos="0">
                      <a:srgbClr val="00E8FF"/>
                    </a:gs>
                    <a:gs pos="100000">
                      <a:srgbClr val="FF00F7"/>
                    </a:gs>
                  </a:gsLst>
                  <a:lin ang="3900000" scaled="0"/>
                </a:gradFill>
                <a:latin typeface="Fira Sans Medium"/>
                <a:ea typeface="Fira Sans Medium"/>
                <a:cs typeface="Fira Sans Medium"/>
                <a:sym typeface="Fira Sans Medium"/>
              </a:defRPr>
            </a:lvl1pPr>
          </a:lstStyle>
          <a:p>
            <a:r>
              <a:t>OER-Meetwoch</a:t>
            </a:r>
          </a:p>
        </p:txBody>
      </p:sp>
      <p:sp>
        <p:nvSpPr>
          <p:cNvPr id="601" name="Rechteck"/>
          <p:cNvSpPr/>
          <p:nvPr/>
        </p:nvSpPr>
        <p:spPr>
          <a:xfrm>
            <a:off x="630" y="8966309"/>
            <a:ext cx="24382740" cy="289100"/>
          </a:xfrm>
          <a:prstGeom prst="rect">
            <a:avLst/>
          </a:prstGeom>
          <a:gradFill>
            <a:gsLst>
              <a:gs pos="0">
                <a:srgbClr val="FF00F7"/>
              </a:gs>
              <a:gs pos="100000">
                <a:srgbClr val="00E8FF"/>
              </a:gs>
            </a:gsLst>
            <a:lin ang="3965999"/>
          </a:gradFill>
          <a:ln w="12700">
            <a:miter lim="400000"/>
          </a:ln>
        </p:spPr>
        <p:txBody>
          <a:bodyPr lIns="50800" tIns="50800" rIns="50800" bIns="50800" anchor="ctr"/>
          <a:lstStyle/>
          <a:p>
            <a:pPr algn="ctr" defTabSz="457200">
              <a:lnSpc>
                <a:spcPct val="100000"/>
              </a:lnSpc>
              <a:spcBef>
                <a:spcPts val="0"/>
              </a:spcBef>
              <a:defRPr sz="3200">
                <a:latin typeface="Avenir Next Medium"/>
                <a:ea typeface="Avenir Next Medium"/>
                <a:cs typeface="Avenir Next Medium"/>
                <a:sym typeface="Avenir Next Medium"/>
              </a:defRPr>
            </a:pPr>
            <a:endParaRPr/>
          </a:p>
        </p:txBody>
      </p:sp>
      <p:sp>
        <p:nvSpPr>
          <p:cNvPr id="602" name="Rechteck"/>
          <p:cNvSpPr/>
          <p:nvPr/>
        </p:nvSpPr>
        <p:spPr>
          <a:xfrm>
            <a:off x="630" y="6162"/>
            <a:ext cx="24382740" cy="289100"/>
          </a:xfrm>
          <a:prstGeom prst="rect">
            <a:avLst/>
          </a:prstGeom>
          <a:gradFill>
            <a:gsLst>
              <a:gs pos="0">
                <a:srgbClr val="00E8FF"/>
              </a:gs>
              <a:gs pos="100000">
                <a:srgbClr val="FF00F7"/>
              </a:gs>
            </a:gsLst>
            <a:lin ang="3965999"/>
          </a:gradFill>
          <a:ln w="12700">
            <a:miter lim="400000"/>
          </a:ln>
        </p:spPr>
        <p:txBody>
          <a:bodyPr lIns="50800" tIns="50800" rIns="50800" bIns="50800" anchor="ctr"/>
          <a:lstStyle/>
          <a:p>
            <a:pPr algn="ctr" defTabSz="457200">
              <a:lnSpc>
                <a:spcPct val="100000"/>
              </a:lnSpc>
              <a:spcBef>
                <a:spcPts val="0"/>
              </a:spcBef>
              <a:defRPr sz="3200">
                <a:latin typeface="Avenir Next Medium"/>
                <a:ea typeface="Avenir Next Medium"/>
                <a:cs typeface="Avenir Next Medium"/>
                <a:sym typeface="Avenir Next Medium"/>
              </a:defRPr>
            </a:pPr>
            <a:endParaRPr/>
          </a:p>
        </p:txBody>
      </p:sp>
      <p:sp>
        <p:nvSpPr>
          <p:cNvPr id="603" name="Rechteck"/>
          <p:cNvSpPr/>
          <p:nvPr/>
        </p:nvSpPr>
        <p:spPr>
          <a:xfrm>
            <a:off x="-29178" y="11840591"/>
            <a:ext cx="24412547" cy="1875409"/>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grpSp>
        <p:nvGrpSpPr>
          <p:cNvPr id="606" name="Rechteck"/>
          <p:cNvGrpSpPr/>
          <p:nvPr/>
        </p:nvGrpSpPr>
        <p:grpSpPr>
          <a:xfrm rot="21182860">
            <a:off x="7656656" y="2651446"/>
            <a:ext cx="8873094" cy="5794240"/>
            <a:chOff x="0" y="0"/>
            <a:chExt cx="8519914" cy="5025292"/>
          </a:xfrm>
        </p:grpSpPr>
        <p:sp>
          <p:nvSpPr>
            <p:cNvPr id="605" name="Rechteck"/>
            <p:cNvSpPr/>
            <p:nvPr/>
          </p:nvSpPr>
          <p:spPr>
            <a:xfrm>
              <a:off x="228599" y="228600"/>
              <a:ext cx="8062716" cy="4568093"/>
            </a:xfrm>
            <a:prstGeom prst="rect">
              <a:avLst/>
            </a:prstGeom>
            <a:solidFill>
              <a:srgbClr val="FFFFFF"/>
            </a:solidFill>
            <a:ln>
              <a:noFill/>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604" name="Rechteck Rechteck" descr="Rechteck Rechteck"/>
            <p:cNvPicPr>
              <a:picLocks/>
            </p:cNvPicPr>
            <p:nvPr/>
          </p:nvPicPr>
          <p:blipFill>
            <a:blip r:embed="rId2"/>
            <a:stretch>
              <a:fillRect/>
            </a:stretch>
          </p:blipFill>
          <p:spPr>
            <a:xfrm>
              <a:off x="0" y="0"/>
              <a:ext cx="8519915" cy="5025293"/>
            </a:xfrm>
            <a:prstGeom prst="rect">
              <a:avLst/>
            </a:prstGeom>
            <a:effectLst/>
          </p:spPr>
        </p:pic>
      </p:grpSp>
      <p:sp>
        <p:nvSpPr>
          <p:cNvPr id="607" name="Wir sind  dauerhaft…"/>
          <p:cNvSpPr txBox="1"/>
          <p:nvPr/>
        </p:nvSpPr>
        <p:spPr>
          <a:xfrm rot="21182860">
            <a:off x="9481321" y="3486374"/>
            <a:ext cx="5421356" cy="4091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spcBef>
                <a:spcPts val="0"/>
              </a:spcBef>
              <a:defRPr sz="10400">
                <a:solidFill>
                  <a:schemeClr val="accent5">
                    <a:lumOff val="-29866"/>
                  </a:schemeClr>
                </a:solidFill>
                <a:latin typeface="Marker Felt"/>
                <a:ea typeface="Marker Felt"/>
                <a:cs typeface="Marker Felt"/>
                <a:sym typeface="Marker Felt"/>
              </a:defRPr>
            </a:pPr>
            <a:r>
              <a:rPr lang="de-DE" sz="9600" dirty="0"/>
              <a:t>Wir sind </a:t>
            </a:r>
            <a:br>
              <a:rPr lang="de-DE" sz="9600" dirty="0"/>
            </a:br>
            <a:r>
              <a:rPr lang="de-DE" sz="9600" dirty="0"/>
              <a:t>dauerhaft </a:t>
            </a:r>
          </a:p>
          <a:p>
            <a:pPr algn="ctr">
              <a:spcBef>
                <a:spcPts val="0"/>
              </a:spcBef>
              <a:defRPr sz="10400">
                <a:solidFill>
                  <a:schemeClr val="accent5">
                    <a:lumOff val="-29866"/>
                  </a:schemeClr>
                </a:solidFill>
                <a:latin typeface="Marker Felt"/>
                <a:ea typeface="Marker Felt"/>
                <a:cs typeface="Marker Felt"/>
                <a:sym typeface="Marker Felt"/>
              </a:defRPr>
            </a:pPr>
            <a:r>
              <a:rPr lang="de-DE" sz="9600" dirty="0"/>
              <a:t>umgezogen!</a:t>
            </a:r>
          </a:p>
        </p:txBody>
      </p:sp>
      <p:sp>
        <p:nvSpPr>
          <p:cNvPr id="608" name="Rechteck"/>
          <p:cNvSpPr txBox="1"/>
          <p:nvPr/>
        </p:nvSpPr>
        <p:spPr>
          <a:xfrm>
            <a:off x="3541406" y="9883822"/>
            <a:ext cx="17588825" cy="1348623"/>
          </a:xfrm>
          <a:prstGeom prst="rect">
            <a:avLst/>
          </a:prstGeom>
          <a:solidFill>
            <a:srgbClr val="EEEEEE"/>
          </a:solidFill>
          <a:ln w="12700">
            <a:miter lim="400000"/>
          </a:ln>
        </p:spPr>
        <p:txBody>
          <a:bodyPr lIns="50800" tIns="50800" rIns="50800" bIns="50800" anchor="ctr"/>
          <a:lstStyle/>
          <a:p>
            <a:pPr algn="ctr" defTabSz="457200">
              <a:lnSpc>
                <a:spcPct val="100000"/>
              </a:lnSpc>
              <a:spcBef>
                <a:spcPts val="0"/>
              </a:spcBef>
              <a:defRPr sz="4300">
                <a:solidFill>
                  <a:srgbClr val="5E5E5E"/>
                </a:solidFill>
                <a:latin typeface="Fira Sans Medium"/>
                <a:ea typeface="Fira Sans Medium"/>
                <a:cs typeface="Fira Sans Medium"/>
                <a:sym typeface="Fira Sans Medium"/>
              </a:defRPr>
            </a:pPr>
            <a:endParaRPr dirty="0"/>
          </a:p>
        </p:txBody>
      </p:sp>
      <p:pic>
        <p:nvPicPr>
          <p:cNvPr id="609" name="Bild" descr="Bild"/>
          <p:cNvPicPr>
            <a:picLocks noChangeAspect="1"/>
          </p:cNvPicPr>
          <p:nvPr/>
        </p:nvPicPr>
        <p:blipFill>
          <a:blip r:embed="rId3"/>
          <a:srcRect l="26646" t="18319" r="12009" b="14995"/>
          <a:stretch>
            <a:fillRect/>
          </a:stretch>
        </p:blipFill>
        <p:spPr>
          <a:xfrm>
            <a:off x="20297611" y="10397383"/>
            <a:ext cx="487388" cy="423863"/>
          </a:xfrm>
          <a:custGeom>
            <a:avLst/>
            <a:gdLst/>
            <a:ahLst/>
            <a:cxnLst>
              <a:cxn ang="0">
                <a:pos x="wd2" y="hd2"/>
              </a:cxn>
              <a:cxn ang="5400000">
                <a:pos x="wd2" y="hd2"/>
              </a:cxn>
              <a:cxn ang="10800000">
                <a:pos x="wd2" y="hd2"/>
              </a:cxn>
              <a:cxn ang="16200000">
                <a:pos x="wd2" y="hd2"/>
              </a:cxn>
            </a:cxnLst>
            <a:rect l="0" t="0" r="r" b="b"/>
            <a:pathLst>
              <a:path w="21353" h="21600" extrusionOk="0">
                <a:moveTo>
                  <a:pt x="17910" y="0"/>
                </a:moveTo>
                <a:cubicBezTo>
                  <a:pt x="16011" y="0"/>
                  <a:pt x="14334" y="234"/>
                  <a:pt x="14189" y="506"/>
                </a:cubicBezTo>
                <a:cubicBezTo>
                  <a:pt x="14045" y="777"/>
                  <a:pt x="14433" y="1704"/>
                  <a:pt x="15059" y="2569"/>
                </a:cubicBezTo>
                <a:lnTo>
                  <a:pt x="16206" y="4146"/>
                </a:lnTo>
                <a:lnTo>
                  <a:pt x="12277" y="8676"/>
                </a:lnTo>
                <a:cubicBezTo>
                  <a:pt x="10121" y="11171"/>
                  <a:pt x="8365" y="13475"/>
                  <a:pt x="8365" y="13793"/>
                </a:cubicBezTo>
                <a:cubicBezTo>
                  <a:pt x="8365" y="14112"/>
                  <a:pt x="8615" y="14650"/>
                  <a:pt x="8921" y="15007"/>
                </a:cubicBezTo>
                <a:cubicBezTo>
                  <a:pt x="9227" y="15363"/>
                  <a:pt x="9684" y="15654"/>
                  <a:pt x="9947" y="15654"/>
                </a:cubicBezTo>
                <a:cubicBezTo>
                  <a:pt x="10210" y="15654"/>
                  <a:pt x="12226" y="13578"/>
                  <a:pt x="14415" y="11043"/>
                </a:cubicBezTo>
                <a:cubicBezTo>
                  <a:pt x="18374" y="6460"/>
                  <a:pt x="18398" y="6449"/>
                  <a:pt x="19249" y="7544"/>
                </a:cubicBezTo>
                <a:cubicBezTo>
                  <a:pt x="20905" y="9672"/>
                  <a:pt x="21353" y="8987"/>
                  <a:pt x="21353" y="4328"/>
                </a:cubicBezTo>
                <a:lnTo>
                  <a:pt x="21353" y="0"/>
                </a:lnTo>
                <a:lnTo>
                  <a:pt x="17910" y="0"/>
                </a:lnTo>
                <a:close/>
                <a:moveTo>
                  <a:pt x="6887" y="2164"/>
                </a:moveTo>
                <a:cubicBezTo>
                  <a:pt x="-247" y="2164"/>
                  <a:pt x="1" y="1813"/>
                  <a:pt x="1" y="11933"/>
                </a:cubicBezTo>
                <a:cubicBezTo>
                  <a:pt x="1" y="18463"/>
                  <a:pt x="134" y="20056"/>
                  <a:pt x="732" y="20751"/>
                </a:cubicBezTo>
                <a:cubicBezTo>
                  <a:pt x="1328" y="21444"/>
                  <a:pt x="2702" y="21600"/>
                  <a:pt x="8243" y="21600"/>
                </a:cubicBezTo>
                <a:cubicBezTo>
                  <a:pt x="16522" y="21600"/>
                  <a:pt x="16711" y="21475"/>
                  <a:pt x="16711" y="16382"/>
                </a:cubicBezTo>
                <a:cubicBezTo>
                  <a:pt x="16711" y="14458"/>
                  <a:pt x="16519" y="12964"/>
                  <a:pt x="16259" y="12964"/>
                </a:cubicBezTo>
                <a:cubicBezTo>
                  <a:pt x="16003" y="12964"/>
                  <a:pt x="15789" y="14114"/>
                  <a:pt x="15789" y="15533"/>
                </a:cubicBezTo>
                <a:cubicBezTo>
                  <a:pt x="15789" y="16993"/>
                  <a:pt x="15468" y="18635"/>
                  <a:pt x="15059" y="19315"/>
                </a:cubicBezTo>
                <a:cubicBezTo>
                  <a:pt x="14377" y="20447"/>
                  <a:pt x="14010" y="20528"/>
                  <a:pt x="8486" y="20528"/>
                </a:cubicBezTo>
                <a:cubicBezTo>
                  <a:pt x="678" y="20528"/>
                  <a:pt x="940" y="20817"/>
                  <a:pt x="940" y="11831"/>
                </a:cubicBezTo>
                <a:cubicBezTo>
                  <a:pt x="940" y="3199"/>
                  <a:pt x="892" y="3236"/>
                  <a:pt x="7530" y="3236"/>
                </a:cubicBezTo>
                <a:cubicBezTo>
                  <a:pt x="10246" y="3236"/>
                  <a:pt x="12068" y="3033"/>
                  <a:pt x="12068" y="2710"/>
                </a:cubicBezTo>
                <a:cubicBezTo>
                  <a:pt x="12068" y="2382"/>
                  <a:pt x="10034" y="2164"/>
                  <a:pt x="6887" y="2164"/>
                </a:cubicBezTo>
                <a:close/>
              </a:path>
            </a:pathLst>
          </a:custGeom>
          <a:ln w="12700">
            <a:miter lim="400000"/>
          </a:ln>
        </p:spPr>
      </p:pic>
      <p:sp>
        <p:nvSpPr>
          <p:cNvPr id="610" name="online Meeting-Raum (Zoom) | https://meetings.brandenboerg.de"/>
          <p:cNvSpPr txBox="1"/>
          <p:nvPr/>
        </p:nvSpPr>
        <p:spPr>
          <a:xfrm>
            <a:off x="3554906" y="9863556"/>
            <a:ext cx="16852931" cy="13486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ctr" defTabSz="457200">
              <a:lnSpc>
                <a:spcPct val="100000"/>
              </a:lnSpc>
              <a:spcBef>
                <a:spcPts val="0"/>
              </a:spcBef>
              <a:defRPr sz="4300">
                <a:solidFill>
                  <a:srgbClr val="5E5E5E"/>
                </a:solidFill>
                <a:latin typeface="Fira Sans Medium"/>
                <a:ea typeface="Fira Sans Medium"/>
                <a:cs typeface="Fira Sans Medium"/>
                <a:sym typeface="Fira Sans Medium"/>
              </a:defRPr>
            </a:pPr>
            <a:r>
              <a:t>online Meeting-Raum </a:t>
            </a:r>
            <a:r>
              <a:rPr>
                <a:latin typeface="Fira Sans Light"/>
                <a:ea typeface="Fira Sans Light"/>
                <a:cs typeface="Fira Sans Light"/>
                <a:sym typeface="Fira Sans Light"/>
              </a:rPr>
              <a:t>(Zoom) | </a:t>
            </a:r>
            <a:r>
              <a:rPr u="sng">
                <a:hlinkClick r:id="rId4"/>
              </a:rPr>
              <a:t>https://meetings.brandenboerg.de</a:t>
            </a:r>
            <a:r>
              <a:t>  </a:t>
            </a:r>
          </a:p>
        </p:txBody>
      </p:sp>
      <p:sp>
        <p:nvSpPr>
          <p:cNvPr id="611" name="Rechteck"/>
          <p:cNvSpPr txBox="1"/>
          <p:nvPr/>
        </p:nvSpPr>
        <p:spPr>
          <a:xfrm>
            <a:off x="3541406" y="11493359"/>
            <a:ext cx="17588825" cy="1348623"/>
          </a:xfrm>
          <a:prstGeom prst="rect">
            <a:avLst/>
          </a:prstGeom>
          <a:solidFill>
            <a:srgbClr val="EEEEEE"/>
          </a:solidFill>
          <a:ln w="12700">
            <a:miter lim="400000"/>
          </a:ln>
        </p:spPr>
        <p:txBody>
          <a:bodyPr lIns="50800" tIns="50800" rIns="50800" bIns="50800" anchor="ctr"/>
          <a:lstStyle/>
          <a:p>
            <a:pPr algn="ctr" defTabSz="457200">
              <a:lnSpc>
                <a:spcPct val="100000"/>
              </a:lnSpc>
              <a:spcBef>
                <a:spcPts val="0"/>
              </a:spcBef>
              <a:defRPr sz="4300">
                <a:solidFill>
                  <a:srgbClr val="5E5E5E"/>
                </a:solidFill>
                <a:latin typeface="Fira Sans Medium"/>
                <a:ea typeface="Fira Sans Medium"/>
                <a:cs typeface="Fira Sans Medium"/>
                <a:sym typeface="Fira Sans Medium"/>
              </a:defRPr>
            </a:pPr>
            <a:endParaRPr/>
          </a:p>
        </p:txBody>
      </p:sp>
      <p:sp>
        <p:nvSpPr>
          <p:cNvPr id="612" name="Einwahl per Telefon (Zoom) | +49 (0) 30 5679 5800"/>
          <p:cNvSpPr txBox="1"/>
          <p:nvPr/>
        </p:nvSpPr>
        <p:spPr>
          <a:xfrm>
            <a:off x="3554906" y="11473093"/>
            <a:ext cx="16852931" cy="13486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ctr" defTabSz="457200">
              <a:lnSpc>
                <a:spcPct val="100000"/>
              </a:lnSpc>
              <a:spcBef>
                <a:spcPts val="0"/>
              </a:spcBef>
              <a:defRPr sz="4300">
                <a:solidFill>
                  <a:srgbClr val="5E5E5E"/>
                </a:solidFill>
                <a:latin typeface="Fira Sans Medium"/>
                <a:ea typeface="Fira Sans Medium"/>
                <a:cs typeface="Fira Sans Medium"/>
                <a:sym typeface="Fira Sans Medium"/>
              </a:defRPr>
            </a:pPr>
            <a:r>
              <a:t>Einwahl per Telefon </a:t>
            </a:r>
            <a:r>
              <a:rPr>
                <a:latin typeface="Fira Sans Light"/>
                <a:ea typeface="Fira Sans Light"/>
                <a:cs typeface="Fira Sans Light"/>
                <a:sym typeface="Fira Sans Light"/>
              </a:rPr>
              <a:t>(Zoom) | </a:t>
            </a:r>
            <a:r>
              <a:t>+49 (0) 30 5679 5800</a:t>
            </a:r>
          </a:p>
        </p:txBody>
      </p:sp>
      <p:sp>
        <p:nvSpPr>
          <p:cNvPr id="613" name="Telefon"/>
          <p:cNvSpPr/>
          <p:nvPr/>
        </p:nvSpPr>
        <p:spPr>
          <a:xfrm>
            <a:off x="1966813" y="11686623"/>
            <a:ext cx="962048" cy="962097"/>
          </a:xfrm>
          <a:custGeom>
            <a:avLst/>
            <a:gdLst/>
            <a:ahLst/>
            <a:cxnLst>
              <a:cxn ang="0">
                <a:pos x="wd2" y="hd2"/>
              </a:cxn>
              <a:cxn ang="5400000">
                <a:pos x="wd2" y="hd2"/>
              </a:cxn>
              <a:cxn ang="10800000">
                <a:pos x="wd2" y="hd2"/>
              </a:cxn>
              <a:cxn ang="16200000">
                <a:pos x="wd2" y="hd2"/>
              </a:cxn>
            </a:cxnLst>
            <a:rect l="0" t="0" r="r" b="b"/>
            <a:pathLst>
              <a:path w="21279" h="21372" extrusionOk="0">
                <a:moveTo>
                  <a:pt x="4456" y="0"/>
                </a:moveTo>
                <a:cubicBezTo>
                  <a:pt x="4319" y="3"/>
                  <a:pt x="4182" y="47"/>
                  <a:pt x="4065" y="134"/>
                </a:cubicBezTo>
                <a:lnTo>
                  <a:pt x="2615" y="1212"/>
                </a:lnTo>
                <a:lnTo>
                  <a:pt x="6378" y="6378"/>
                </a:lnTo>
                <a:lnTo>
                  <a:pt x="7829" y="5299"/>
                </a:lnTo>
                <a:cubicBezTo>
                  <a:pt x="8140" y="5067"/>
                  <a:pt x="8206" y="4624"/>
                  <a:pt x="7975" y="4311"/>
                </a:cubicBezTo>
                <a:lnTo>
                  <a:pt x="5072" y="311"/>
                </a:lnTo>
                <a:cubicBezTo>
                  <a:pt x="4920" y="104"/>
                  <a:pt x="4686" y="-4"/>
                  <a:pt x="4456" y="0"/>
                </a:cubicBezTo>
                <a:close/>
                <a:moveTo>
                  <a:pt x="2209" y="1514"/>
                </a:moveTo>
                <a:cubicBezTo>
                  <a:pt x="2209" y="1514"/>
                  <a:pt x="-223" y="3454"/>
                  <a:pt x="16" y="7120"/>
                </a:cubicBezTo>
                <a:cubicBezTo>
                  <a:pt x="16" y="7120"/>
                  <a:pt x="1473" y="11065"/>
                  <a:pt x="5867" y="15478"/>
                </a:cubicBezTo>
                <a:cubicBezTo>
                  <a:pt x="10261" y="19891"/>
                  <a:pt x="14189" y="21356"/>
                  <a:pt x="14189" y="21356"/>
                </a:cubicBezTo>
                <a:cubicBezTo>
                  <a:pt x="17838" y="21596"/>
                  <a:pt x="19772" y="19154"/>
                  <a:pt x="19772" y="19154"/>
                </a:cubicBezTo>
                <a:lnTo>
                  <a:pt x="14628" y="15374"/>
                </a:lnTo>
                <a:cubicBezTo>
                  <a:pt x="13735" y="16397"/>
                  <a:pt x="12393" y="16575"/>
                  <a:pt x="11402" y="15580"/>
                </a:cubicBezTo>
                <a:lnTo>
                  <a:pt x="5767" y="9920"/>
                </a:lnTo>
                <a:cubicBezTo>
                  <a:pt x="4776" y="8925"/>
                  <a:pt x="4954" y="7577"/>
                  <a:pt x="5972" y="6680"/>
                </a:cubicBezTo>
                <a:lnTo>
                  <a:pt x="2209" y="1514"/>
                </a:lnTo>
                <a:close/>
                <a:moveTo>
                  <a:pt x="16463" y="13230"/>
                </a:moveTo>
                <a:cubicBezTo>
                  <a:pt x="16285" y="13257"/>
                  <a:pt x="16117" y="13351"/>
                  <a:pt x="16002" y="13508"/>
                </a:cubicBezTo>
                <a:lnTo>
                  <a:pt x="14929" y="14965"/>
                </a:lnTo>
                <a:lnTo>
                  <a:pt x="20071" y="18746"/>
                </a:lnTo>
                <a:lnTo>
                  <a:pt x="21146" y="17289"/>
                </a:lnTo>
                <a:cubicBezTo>
                  <a:pt x="21377" y="16976"/>
                  <a:pt x="21297" y="16523"/>
                  <a:pt x="20968" y="16278"/>
                </a:cubicBezTo>
                <a:lnTo>
                  <a:pt x="16985" y="13361"/>
                </a:lnTo>
                <a:cubicBezTo>
                  <a:pt x="16829" y="13245"/>
                  <a:pt x="16641" y="13204"/>
                  <a:pt x="16463" y="13230"/>
                </a:cubicBezTo>
                <a:close/>
              </a:path>
            </a:pathLst>
          </a:custGeom>
          <a:gradFill>
            <a:gsLst>
              <a:gs pos="0">
                <a:srgbClr val="00E8FF"/>
              </a:gs>
              <a:gs pos="100000">
                <a:srgbClr val="FF00F7"/>
              </a:gs>
            </a:gsLst>
            <a:lin ang="3900000"/>
          </a:gra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614" name="Welt"/>
          <p:cNvSpPr/>
          <p:nvPr/>
        </p:nvSpPr>
        <p:spPr>
          <a:xfrm>
            <a:off x="1966788" y="10128266"/>
            <a:ext cx="962098" cy="96209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1993" y="938"/>
                </a:moveTo>
                <a:cubicBezTo>
                  <a:pt x="14122" y="1194"/>
                  <a:pt x="16044" y="2125"/>
                  <a:pt x="17542" y="3512"/>
                </a:cubicBezTo>
                <a:cubicBezTo>
                  <a:pt x="16898" y="4108"/>
                  <a:pt x="16188" y="4611"/>
                  <a:pt x="15429" y="5012"/>
                </a:cubicBezTo>
                <a:cubicBezTo>
                  <a:pt x="15343" y="4850"/>
                  <a:pt x="15255" y="4689"/>
                  <a:pt x="15162" y="4531"/>
                </a:cubicBezTo>
                <a:cubicBezTo>
                  <a:pt x="14347" y="3140"/>
                  <a:pt x="13267" y="1918"/>
                  <a:pt x="11993" y="938"/>
                </a:cubicBezTo>
                <a:close/>
                <a:moveTo>
                  <a:pt x="9560" y="943"/>
                </a:moveTo>
                <a:cubicBezTo>
                  <a:pt x="8289" y="1922"/>
                  <a:pt x="7211" y="3142"/>
                  <a:pt x="6397" y="4531"/>
                </a:cubicBezTo>
                <a:cubicBezTo>
                  <a:pt x="6308" y="4684"/>
                  <a:pt x="6222" y="4839"/>
                  <a:pt x="6139" y="4995"/>
                </a:cubicBezTo>
                <a:cubicBezTo>
                  <a:pt x="5392" y="4597"/>
                  <a:pt x="4693" y="4100"/>
                  <a:pt x="4058" y="3512"/>
                </a:cubicBezTo>
                <a:cubicBezTo>
                  <a:pt x="5545" y="2136"/>
                  <a:pt x="7450" y="1207"/>
                  <a:pt x="9560" y="943"/>
                </a:cubicBezTo>
                <a:close/>
                <a:moveTo>
                  <a:pt x="10366" y="1421"/>
                </a:moveTo>
                <a:lnTo>
                  <a:pt x="10366" y="6141"/>
                </a:lnTo>
                <a:cubicBezTo>
                  <a:pt x="9165" y="6090"/>
                  <a:pt x="8002" y="5827"/>
                  <a:pt x="6920" y="5368"/>
                </a:cubicBezTo>
                <a:cubicBezTo>
                  <a:pt x="6992" y="5234"/>
                  <a:pt x="7066" y="5100"/>
                  <a:pt x="7143" y="4968"/>
                </a:cubicBezTo>
                <a:cubicBezTo>
                  <a:pt x="7960" y="3575"/>
                  <a:pt x="9062" y="2365"/>
                  <a:pt x="10366" y="1421"/>
                </a:cubicBezTo>
                <a:close/>
                <a:moveTo>
                  <a:pt x="11234" y="1451"/>
                </a:moveTo>
                <a:cubicBezTo>
                  <a:pt x="12520" y="2391"/>
                  <a:pt x="13607" y="3589"/>
                  <a:pt x="14415" y="4968"/>
                </a:cubicBezTo>
                <a:cubicBezTo>
                  <a:pt x="14495" y="5104"/>
                  <a:pt x="14572" y="5244"/>
                  <a:pt x="14646" y="5383"/>
                </a:cubicBezTo>
                <a:cubicBezTo>
                  <a:pt x="13574" y="5833"/>
                  <a:pt x="12424" y="6090"/>
                  <a:pt x="11234" y="6141"/>
                </a:cubicBezTo>
                <a:lnTo>
                  <a:pt x="11234" y="1451"/>
                </a:lnTo>
                <a:close/>
                <a:moveTo>
                  <a:pt x="3448" y="4128"/>
                </a:moveTo>
                <a:cubicBezTo>
                  <a:pt x="4152" y="4783"/>
                  <a:pt x="4928" y="5335"/>
                  <a:pt x="5759" y="5775"/>
                </a:cubicBezTo>
                <a:cubicBezTo>
                  <a:pt x="5120" y="7219"/>
                  <a:pt x="4759" y="8779"/>
                  <a:pt x="4701" y="10368"/>
                </a:cubicBezTo>
                <a:lnTo>
                  <a:pt x="876" y="10368"/>
                </a:lnTo>
                <a:cubicBezTo>
                  <a:pt x="979" y="7972"/>
                  <a:pt x="1935" y="5793"/>
                  <a:pt x="3448" y="4128"/>
                </a:cubicBezTo>
                <a:close/>
                <a:moveTo>
                  <a:pt x="18152" y="4128"/>
                </a:moveTo>
                <a:cubicBezTo>
                  <a:pt x="19665" y="5793"/>
                  <a:pt x="20621" y="7972"/>
                  <a:pt x="20724" y="10368"/>
                </a:cubicBezTo>
                <a:lnTo>
                  <a:pt x="16858" y="10368"/>
                </a:lnTo>
                <a:cubicBezTo>
                  <a:pt x="16800" y="8785"/>
                  <a:pt x="16441" y="7231"/>
                  <a:pt x="15807" y="5792"/>
                </a:cubicBezTo>
                <a:cubicBezTo>
                  <a:pt x="16650" y="5349"/>
                  <a:pt x="17439" y="4792"/>
                  <a:pt x="18152" y="4128"/>
                </a:cubicBezTo>
                <a:close/>
                <a:moveTo>
                  <a:pt x="6541" y="6148"/>
                </a:moveTo>
                <a:cubicBezTo>
                  <a:pt x="7739" y="6662"/>
                  <a:pt x="9031" y="6956"/>
                  <a:pt x="10366" y="7008"/>
                </a:cubicBezTo>
                <a:lnTo>
                  <a:pt x="10366" y="10368"/>
                </a:lnTo>
                <a:lnTo>
                  <a:pt x="5569" y="10368"/>
                </a:lnTo>
                <a:cubicBezTo>
                  <a:pt x="5626" y="8908"/>
                  <a:pt x="5956" y="7475"/>
                  <a:pt x="6541" y="6148"/>
                </a:cubicBezTo>
                <a:close/>
                <a:moveTo>
                  <a:pt x="15024" y="6163"/>
                </a:moveTo>
                <a:cubicBezTo>
                  <a:pt x="15604" y="7486"/>
                  <a:pt x="15934" y="8914"/>
                  <a:pt x="15991" y="10368"/>
                </a:cubicBezTo>
                <a:lnTo>
                  <a:pt x="11234" y="10368"/>
                </a:lnTo>
                <a:lnTo>
                  <a:pt x="11234" y="7008"/>
                </a:lnTo>
                <a:cubicBezTo>
                  <a:pt x="12557" y="6956"/>
                  <a:pt x="13835" y="6668"/>
                  <a:pt x="15024" y="6163"/>
                </a:cubicBezTo>
                <a:close/>
                <a:moveTo>
                  <a:pt x="876" y="11234"/>
                </a:moveTo>
                <a:lnTo>
                  <a:pt x="4700" y="11234"/>
                </a:lnTo>
                <a:cubicBezTo>
                  <a:pt x="4753" y="12849"/>
                  <a:pt x="5119" y="14437"/>
                  <a:pt x="5773" y="15903"/>
                </a:cubicBezTo>
                <a:cubicBezTo>
                  <a:pt x="4953" y="16335"/>
                  <a:pt x="4185" y="16876"/>
                  <a:pt x="3488" y="17518"/>
                </a:cubicBezTo>
                <a:cubicBezTo>
                  <a:pt x="1952" y="15847"/>
                  <a:pt x="980" y="13652"/>
                  <a:pt x="876" y="11234"/>
                </a:cubicBezTo>
                <a:close/>
                <a:moveTo>
                  <a:pt x="5567" y="11234"/>
                </a:moveTo>
                <a:lnTo>
                  <a:pt x="10366" y="11234"/>
                </a:lnTo>
                <a:lnTo>
                  <a:pt x="10366" y="14676"/>
                </a:lnTo>
                <a:cubicBezTo>
                  <a:pt x="9036" y="14728"/>
                  <a:pt x="7749" y="15021"/>
                  <a:pt x="6554" y="15532"/>
                </a:cubicBezTo>
                <a:cubicBezTo>
                  <a:pt x="5955" y="14182"/>
                  <a:pt x="5619" y="12720"/>
                  <a:pt x="5567" y="11234"/>
                </a:cubicBezTo>
                <a:close/>
                <a:moveTo>
                  <a:pt x="11234" y="11234"/>
                </a:moveTo>
                <a:lnTo>
                  <a:pt x="15992" y="11234"/>
                </a:lnTo>
                <a:cubicBezTo>
                  <a:pt x="15940" y="12714"/>
                  <a:pt x="15605" y="14169"/>
                  <a:pt x="15010" y="15515"/>
                </a:cubicBezTo>
                <a:cubicBezTo>
                  <a:pt x="13825" y="15013"/>
                  <a:pt x="12552" y="14728"/>
                  <a:pt x="11234" y="14676"/>
                </a:cubicBezTo>
                <a:lnTo>
                  <a:pt x="11234" y="11234"/>
                </a:lnTo>
                <a:close/>
                <a:moveTo>
                  <a:pt x="16860" y="11234"/>
                </a:moveTo>
                <a:lnTo>
                  <a:pt x="20724" y="11234"/>
                </a:lnTo>
                <a:cubicBezTo>
                  <a:pt x="20620" y="13652"/>
                  <a:pt x="19648" y="15847"/>
                  <a:pt x="18112" y="17518"/>
                </a:cubicBezTo>
                <a:cubicBezTo>
                  <a:pt x="17406" y="16867"/>
                  <a:pt x="16627" y="16321"/>
                  <a:pt x="15795" y="15886"/>
                </a:cubicBezTo>
                <a:cubicBezTo>
                  <a:pt x="16444" y="14425"/>
                  <a:pt x="16807" y="12842"/>
                  <a:pt x="16860" y="11234"/>
                </a:cubicBezTo>
                <a:close/>
                <a:moveTo>
                  <a:pt x="10366" y="15544"/>
                </a:moveTo>
                <a:lnTo>
                  <a:pt x="10366" y="20226"/>
                </a:lnTo>
                <a:cubicBezTo>
                  <a:pt x="9026" y="19256"/>
                  <a:pt x="7899" y="18005"/>
                  <a:pt x="7077" y="16566"/>
                </a:cubicBezTo>
                <a:cubicBezTo>
                  <a:pt x="7029" y="16481"/>
                  <a:pt x="6982" y="16396"/>
                  <a:pt x="6936" y="16310"/>
                </a:cubicBezTo>
                <a:cubicBezTo>
                  <a:pt x="8013" y="15855"/>
                  <a:pt x="9170" y="15594"/>
                  <a:pt x="10366" y="15544"/>
                </a:cubicBezTo>
                <a:close/>
                <a:moveTo>
                  <a:pt x="11234" y="15544"/>
                </a:moveTo>
                <a:cubicBezTo>
                  <a:pt x="12418" y="15594"/>
                  <a:pt x="13563" y="15849"/>
                  <a:pt x="14631" y="16295"/>
                </a:cubicBezTo>
                <a:cubicBezTo>
                  <a:pt x="14582" y="16386"/>
                  <a:pt x="14532" y="16476"/>
                  <a:pt x="14480" y="16566"/>
                </a:cubicBezTo>
                <a:cubicBezTo>
                  <a:pt x="13667" y="17990"/>
                  <a:pt x="12556" y="19230"/>
                  <a:pt x="11234" y="20196"/>
                </a:cubicBezTo>
                <a:lnTo>
                  <a:pt x="11234" y="15544"/>
                </a:lnTo>
                <a:close/>
                <a:moveTo>
                  <a:pt x="15415" y="16666"/>
                </a:moveTo>
                <a:cubicBezTo>
                  <a:pt x="16162" y="17059"/>
                  <a:pt x="16861" y="17548"/>
                  <a:pt x="17498" y="18131"/>
                </a:cubicBezTo>
                <a:cubicBezTo>
                  <a:pt x="16023" y="19479"/>
                  <a:pt x="14143" y="20390"/>
                  <a:pt x="12062" y="20655"/>
                </a:cubicBezTo>
                <a:cubicBezTo>
                  <a:pt x="13343" y="19655"/>
                  <a:pt x="14426" y="18410"/>
                  <a:pt x="15233" y="16997"/>
                </a:cubicBezTo>
                <a:cubicBezTo>
                  <a:pt x="15295" y="16887"/>
                  <a:pt x="15356" y="16777"/>
                  <a:pt x="15415" y="16666"/>
                </a:cubicBezTo>
                <a:close/>
                <a:moveTo>
                  <a:pt x="6153" y="16683"/>
                </a:moveTo>
                <a:cubicBezTo>
                  <a:pt x="6209" y="16788"/>
                  <a:pt x="6267" y="16893"/>
                  <a:pt x="6326" y="16997"/>
                </a:cubicBezTo>
                <a:cubicBezTo>
                  <a:pt x="7132" y="18407"/>
                  <a:pt x="8212" y="19649"/>
                  <a:pt x="9489" y="20648"/>
                </a:cubicBezTo>
                <a:cubicBezTo>
                  <a:pt x="7428" y="20375"/>
                  <a:pt x="5565" y="19468"/>
                  <a:pt x="4102" y="18131"/>
                </a:cubicBezTo>
                <a:cubicBezTo>
                  <a:pt x="4730" y="17557"/>
                  <a:pt x="5418" y="17073"/>
                  <a:pt x="6153" y="16683"/>
                </a:cubicBezTo>
                <a:close/>
              </a:path>
            </a:pathLst>
          </a:custGeom>
          <a:gradFill>
            <a:gsLst>
              <a:gs pos="0">
                <a:srgbClr val="00E8FF"/>
              </a:gs>
              <a:gs pos="100000">
                <a:srgbClr val="FF00F7"/>
              </a:gs>
            </a:gsLst>
            <a:lin ang="3900000"/>
          </a:gra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bbOERg-dark.png" descr="bbOERg-dark.png"/>
          <p:cNvPicPr>
            <a:picLocks noChangeAspect="1"/>
          </p:cNvPicPr>
          <p:nvPr/>
        </p:nvPicPr>
        <p:blipFill>
          <a:blip r:embed="rId3"/>
          <a:stretch>
            <a:fillRect/>
          </a:stretch>
        </p:blipFill>
        <p:spPr>
          <a:xfrm>
            <a:off x="9075737" y="460612"/>
            <a:ext cx="6232388" cy="1226738"/>
          </a:xfrm>
          <a:prstGeom prst="rect">
            <a:avLst/>
          </a:prstGeom>
          <a:ln w="12700">
            <a:miter lim="400000"/>
          </a:ln>
        </p:spPr>
      </p:pic>
      <p:sp>
        <p:nvSpPr>
          <p:cNvPr id="259" name="OER-Meetwoch #1"/>
          <p:cNvSpPr txBox="1"/>
          <p:nvPr/>
        </p:nvSpPr>
        <p:spPr>
          <a:xfrm>
            <a:off x="7490489" y="2292594"/>
            <a:ext cx="9403022" cy="17136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4976" tIns="24976" rIns="24976" bIns="24976" anchor="ctr">
            <a:spAutoFit/>
          </a:bodyPr>
          <a:lstStyle>
            <a:lvl1pPr algn="ctr" defTabSz="1198849">
              <a:lnSpc>
                <a:spcPct val="100000"/>
              </a:lnSpc>
              <a:spcBef>
                <a:spcPts val="0"/>
              </a:spcBef>
              <a:defRPr sz="9100">
                <a:gradFill flip="none" rotWithShape="1">
                  <a:gsLst>
                    <a:gs pos="0">
                      <a:srgbClr val="00E8FF"/>
                    </a:gs>
                    <a:gs pos="100000">
                      <a:srgbClr val="FF00F7"/>
                    </a:gs>
                  </a:gsLst>
                  <a:lin ang="3900000" scaled="0"/>
                </a:gradFill>
                <a:latin typeface="Fira Sans Medium"/>
                <a:ea typeface="Fira Sans Medium"/>
                <a:cs typeface="Fira Sans Medium"/>
                <a:sym typeface="Fira Sans Medium"/>
              </a:defRPr>
            </a:lvl1pPr>
          </a:lstStyle>
          <a:p>
            <a:r>
              <a:t>OER-Meetwoch #1</a:t>
            </a:r>
          </a:p>
        </p:txBody>
      </p:sp>
      <p:sp>
        <p:nvSpPr>
          <p:cNvPr id="260" name="Rechteck"/>
          <p:cNvSpPr/>
          <p:nvPr/>
        </p:nvSpPr>
        <p:spPr>
          <a:xfrm>
            <a:off x="630" y="11125309"/>
            <a:ext cx="24382740" cy="289100"/>
          </a:xfrm>
          <a:prstGeom prst="rect">
            <a:avLst/>
          </a:prstGeom>
          <a:gradFill>
            <a:gsLst>
              <a:gs pos="0">
                <a:srgbClr val="FF00F7"/>
              </a:gs>
              <a:gs pos="100000">
                <a:srgbClr val="00E8FF"/>
              </a:gs>
            </a:gsLst>
            <a:lin ang="3965999"/>
          </a:gradFill>
          <a:ln w="12700">
            <a:miter lim="400000"/>
          </a:ln>
        </p:spPr>
        <p:txBody>
          <a:bodyPr lIns="50800" tIns="50800" rIns="50800" bIns="50800" anchor="ctr"/>
          <a:lstStyle/>
          <a:p>
            <a:pPr algn="ctr" defTabSz="457200">
              <a:lnSpc>
                <a:spcPct val="100000"/>
              </a:lnSpc>
              <a:spcBef>
                <a:spcPts val="0"/>
              </a:spcBef>
              <a:defRPr sz="3200">
                <a:latin typeface="Avenir Next Medium"/>
                <a:ea typeface="Avenir Next Medium"/>
                <a:cs typeface="Avenir Next Medium"/>
                <a:sym typeface="Avenir Next Medium"/>
              </a:defRPr>
            </a:pPr>
            <a:endParaRPr/>
          </a:p>
        </p:txBody>
      </p:sp>
      <p:sp>
        <p:nvSpPr>
          <p:cNvPr id="261" name="Rechteck"/>
          <p:cNvSpPr/>
          <p:nvPr/>
        </p:nvSpPr>
        <p:spPr>
          <a:xfrm>
            <a:off x="630" y="2165162"/>
            <a:ext cx="24382740" cy="289100"/>
          </a:xfrm>
          <a:prstGeom prst="rect">
            <a:avLst/>
          </a:prstGeom>
          <a:gradFill>
            <a:gsLst>
              <a:gs pos="0">
                <a:srgbClr val="00E8FF"/>
              </a:gs>
              <a:gs pos="100000">
                <a:srgbClr val="FF00F7"/>
              </a:gs>
            </a:gsLst>
            <a:lin ang="3965999"/>
          </a:gradFill>
          <a:ln w="12700">
            <a:miter lim="400000"/>
          </a:ln>
        </p:spPr>
        <p:txBody>
          <a:bodyPr lIns="50800" tIns="50800" rIns="50800" bIns="50800" anchor="ctr"/>
          <a:lstStyle/>
          <a:p>
            <a:pPr algn="ctr" defTabSz="457200">
              <a:lnSpc>
                <a:spcPct val="100000"/>
              </a:lnSpc>
              <a:spcBef>
                <a:spcPts val="0"/>
              </a:spcBef>
              <a:defRPr sz="3200">
                <a:latin typeface="Avenir Next Medium"/>
                <a:ea typeface="Avenir Next Medium"/>
                <a:cs typeface="Avenir Next Medium"/>
                <a:sym typeface="Avenir Next Medium"/>
              </a:defRPr>
            </a:pPr>
            <a:endParaRPr/>
          </a:p>
        </p:txBody>
      </p:sp>
      <p:sp>
        <p:nvSpPr>
          <p:cNvPr id="262" name="Ein erfahrungsorientiertes Webinar 28. Oktober 2020 | 16:00 – 17:30"/>
          <p:cNvSpPr txBox="1"/>
          <p:nvPr/>
        </p:nvSpPr>
        <p:spPr>
          <a:xfrm>
            <a:off x="4529497" y="3748816"/>
            <a:ext cx="15325006" cy="1524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lnSpc>
                <a:spcPct val="100000"/>
              </a:lnSpc>
              <a:spcBef>
                <a:spcPts val="0"/>
              </a:spcBef>
              <a:defRPr sz="4600">
                <a:solidFill>
                  <a:srgbClr val="5E5E5E"/>
                </a:solidFill>
                <a:latin typeface="Fira Sans Medium"/>
                <a:ea typeface="Fira Sans Medium"/>
                <a:cs typeface="Fira Sans Medium"/>
                <a:sym typeface="Fira Sans Medium"/>
              </a:defRPr>
            </a:pPr>
            <a:r>
              <a:rPr>
                <a:latin typeface="Fira Sans Regular"/>
                <a:ea typeface="Fira Sans Regular"/>
                <a:cs typeface="Fira Sans Regular"/>
                <a:sym typeface="Fira Sans Regular"/>
              </a:rPr>
              <a:t>Ein erfahrungsorientiertes Webinar</a:t>
            </a:r>
            <a:br/>
            <a:r>
              <a:rPr sz="3900">
                <a:latin typeface="Fira Sans Light"/>
                <a:ea typeface="Fira Sans Light"/>
                <a:cs typeface="Fira Sans Light"/>
                <a:sym typeface="Fira Sans Light"/>
              </a:rPr>
              <a:t>28. Oktober 2020 | 16:00 – 17:30</a:t>
            </a:r>
          </a:p>
        </p:txBody>
      </p:sp>
      <p:sp>
        <p:nvSpPr>
          <p:cNvPr id="263" name="5 min: Warm-Up »Kennenlernen«…"/>
          <p:cNvSpPr txBox="1"/>
          <p:nvPr/>
        </p:nvSpPr>
        <p:spPr>
          <a:xfrm>
            <a:off x="3292220" y="7047641"/>
            <a:ext cx="8743130" cy="2635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1079500" lvl="1" indent="-469900" algn="just">
              <a:spcBef>
                <a:spcPts val="1100"/>
              </a:spcBef>
              <a:buSzPct val="123000"/>
              <a:buChar char="‣"/>
              <a:defRPr sz="3700">
                <a:latin typeface="Fira Sans Light"/>
                <a:ea typeface="Fira Sans Light"/>
                <a:cs typeface="Fira Sans Light"/>
                <a:sym typeface="Fira Sans Light"/>
              </a:defRPr>
            </a:pPr>
            <a:r>
              <a:t>5 min: Warm-Up »Kennenlernen«</a:t>
            </a:r>
          </a:p>
          <a:p>
            <a:pPr marL="1079500" lvl="1" indent="-469900" algn="just">
              <a:spcBef>
                <a:spcPts val="1100"/>
              </a:spcBef>
              <a:buSzPct val="123000"/>
              <a:buChar char="‣"/>
              <a:defRPr sz="3700">
                <a:latin typeface="Fira Sans Light"/>
                <a:ea typeface="Fira Sans Light"/>
                <a:cs typeface="Fira Sans Light"/>
                <a:sym typeface="Fira Sans Light"/>
              </a:defRPr>
            </a:pPr>
            <a:r>
              <a:t>5 min: Was sind OER?</a:t>
            </a:r>
          </a:p>
          <a:p>
            <a:pPr marL="1079500" lvl="1" indent="-469900" algn="just">
              <a:spcBef>
                <a:spcPts val="1100"/>
              </a:spcBef>
              <a:buSzPct val="123000"/>
              <a:buChar char="‣"/>
              <a:defRPr sz="3700">
                <a:latin typeface="Fira Sans Light"/>
                <a:ea typeface="Fira Sans Light"/>
                <a:cs typeface="Fira Sans Light"/>
                <a:sym typeface="Fira Sans Light"/>
              </a:defRPr>
            </a:pPr>
            <a:r>
              <a:t>5 min: Was ist »BrandenbOERg«</a:t>
            </a:r>
          </a:p>
          <a:p>
            <a:pPr marL="1079500" lvl="1" indent="-469900" algn="just">
              <a:spcBef>
                <a:spcPts val="1100"/>
              </a:spcBef>
              <a:buSzPct val="123000"/>
              <a:buChar char="‣"/>
              <a:defRPr sz="3700">
                <a:latin typeface="Fira Sans Light"/>
                <a:ea typeface="Fira Sans Light"/>
                <a:cs typeface="Fira Sans Light"/>
                <a:sym typeface="Fira Sans Light"/>
              </a:defRPr>
            </a:pPr>
            <a:r>
              <a:t>5 min: Was ist »OER-Meetwoch«</a:t>
            </a:r>
          </a:p>
        </p:txBody>
      </p:sp>
      <p:sp>
        <p:nvSpPr>
          <p:cNvPr id="264" name="30 min: 3 x Breakout Speedrunden à 10 min (1) Bedürfnis (2) Skepsis (3) Hoffnung…"/>
          <p:cNvSpPr txBox="1"/>
          <p:nvPr/>
        </p:nvSpPr>
        <p:spPr>
          <a:xfrm>
            <a:off x="12709176" y="7015146"/>
            <a:ext cx="10315998" cy="2495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1079500" lvl="1" indent="-469900" algn="just">
              <a:spcBef>
                <a:spcPts val="1100"/>
              </a:spcBef>
              <a:buSzPct val="123000"/>
              <a:buChar char="‣"/>
              <a:defRPr sz="3700">
                <a:latin typeface="Fira Sans Light"/>
                <a:ea typeface="Fira Sans Light"/>
                <a:cs typeface="Fira Sans Light"/>
                <a:sym typeface="Fira Sans Light"/>
              </a:defRPr>
            </a:pPr>
            <a:r>
              <a:t>30 min: 3 x Breakout Speedrunden à 10 min</a:t>
            </a:r>
            <a:br/>
            <a:r>
              <a:t>(1) Bedürfnis (2) Skepsis (3) Hoffnung</a:t>
            </a:r>
          </a:p>
          <a:p>
            <a:pPr marL="1079500" lvl="1" indent="-469900" algn="just">
              <a:spcBef>
                <a:spcPts val="1100"/>
              </a:spcBef>
              <a:buSzPct val="123000"/>
              <a:buChar char="‣"/>
              <a:defRPr sz="3700">
                <a:latin typeface="Fira Sans Light"/>
                <a:ea typeface="Fira Sans Light"/>
                <a:cs typeface="Fira Sans Light"/>
                <a:sym typeface="Fira Sans Light"/>
              </a:defRPr>
            </a:pPr>
            <a:r>
              <a:t>20 min: Diskussion</a:t>
            </a:r>
          </a:p>
          <a:p>
            <a:pPr marL="1079500" lvl="1" indent="-469900" algn="just">
              <a:spcBef>
                <a:spcPts val="1100"/>
              </a:spcBef>
              <a:buSzPct val="123000"/>
              <a:buChar char="‣"/>
              <a:defRPr sz="3700">
                <a:latin typeface="Fira Sans Light"/>
                <a:ea typeface="Fira Sans Light"/>
                <a:cs typeface="Fira Sans Light"/>
                <a:sym typeface="Fira Sans Light"/>
              </a:defRPr>
            </a:pPr>
            <a:r>
              <a:t>10 min: Fazit &amp; Ausblick</a:t>
            </a:r>
          </a:p>
        </p:txBody>
      </p:sp>
      <p:sp>
        <p:nvSpPr>
          <p:cNvPr id="265" name="Input für Heute"/>
          <p:cNvSpPr txBox="1"/>
          <p:nvPr/>
        </p:nvSpPr>
        <p:spPr>
          <a:xfrm>
            <a:off x="3886017" y="6062347"/>
            <a:ext cx="4343706" cy="939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latin typeface="Avenir Next Medium"/>
                <a:ea typeface="Avenir Next Medium"/>
                <a:cs typeface="Avenir Next Medium"/>
                <a:sym typeface="Avenir Next Medium"/>
              </a:defRPr>
            </a:lvl1pPr>
          </a:lstStyle>
          <a:p>
            <a:r>
              <a:t>Input für Heute</a:t>
            </a:r>
          </a:p>
        </p:txBody>
      </p:sp>
      <p:sp>
        <p:nvSpPr>
          <p:cNvPr id="266" name="Output für Heute"/>
          <p:cNvSpPr txBox="1"/>
          <p:nvPr/>
        </p:nvSpPr>
        <p:spPr>
          <a:xfrm>
            <a:off x="13257480" y="6062347"/>
            <a:ext cx="4896613" cy="939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latin typeface="Avenir Next Medium"/>
                <a:ea typeface="Avenir Next Medium"/>
                <a:cs typeface="Avenir Next Medium"/>
                <a:sym typeface="Avenir Next Medium"/>
              </a:defRPr>
            </a:lvl1pPr>
          </a:lstStyle>
          <a:p>
            <a:r>
              <a:t>Output für Heute</a:t>
            </a:r>
          </a:p>
        </p:txBody>
      </p:sp>
      <p:sp>
        <p:nvSpPr>
          <p:cNvPr id="267" name="bis 16:30"/>
          <p:cNvSpPr txBox="1"/>
          <p:nvPr/>
        </p:nvSpPr>
        <p:spPr>
          <a:xfrm>
            <a:off x="4290659" y="9732550"/>
            <a:ext cx="2015745" cy="800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800">
                <a:latin typeface="Fira Sans Medium"/>
                <a:ea typeface="Fira Sans Medium"/>
                <a:cs typeface="Fira Sans Medium"/>
                <a:sym typeface="Fira Sans Medium"/>
              </a:defRPr>
            </a:lvl1pPr>
          </a:lstStyle>
          <a:p>
            <a:r>
              <a:t>bis 16:30</a:t>
            </a:r>
          </a:p>
        </p:txBody>
      </p:sp>
      <p:sp>
        <p:nvSpPr>
          <p:cNvPr id="268" name="bis 17:30"/>
          <p:cNvSpPr txBox="1"/>
          <p:nvPr/>
        </p:nvSpPr>
        <p:spPr>
          <a:xfrm>
            <a:off x="13282121" y="9732550"/>
            <a:ext cx="1970863" cy="800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800">
                <a:latin typeface="Fira Sans Medium"/>
                <a:ea typeface="Fira Sans Medium"/>
                <a:cs typeface="Fira Sans Medium"/>
                <a:sym typeface="Fira Sans Medium"/>
              </a:defRPr>
            </a:lvl1pPr>
          </a:lstStyle>
          <a:p>
            <a:r>
              <a:t>bis 17:30</a:t>
            </a:r>
          </a:p>
        </p:txBody>
      </p:sp>
      <p:sp>
        <p:nvSpPr>
          <p:cNvPr id="269" name="Rechteck"/>
          <p:cNvSpPr/>
          <p:nvPr/>
        </p:nvSpPr>
        <p:spPr>
          <a:xfrm>
            <a:off x="0" y="11840591"/>
            <a:ext cx="24382740" cy="1875409"/>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70" name="Programm"/>
          <p:cNvSpPr txBox="1"/>
          <p:nvPr/>
        </p:nvSpPr>
        <p:spPr>
          <a:xfrm>
            <a:off x="539524" y="11923141"/>
            <a:ext cx="23304951" cy="1104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spcBef>
                <a:spcPts val="0"/>
              </a:spcBef>
              <a:defRPr sz="6600">
                <a:solidFill>
                  <a:srgbClr val="5E5E5E"/>
                </a:solidFill>
                <a:latin typeface="Fira Sans ExtraLight"/>
                <a:ea typeface="Fira Sans ExtraLight"/>
                <a:cs typeface="Fira Sans ExtraLight"/>
                <a:sym typeface="Fira Sans ExtraLight"/>
              </a:defRPr>
            </a:lvl1pPr>
          </a:lstStyle>
          <a:p>
            <a:r>
              <a:t>Programm</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74" name="Rechteck"/>
          <p:cNvSpPr/>
          <p:nvPr/>
        </p:nvSpPr>
        <p:spPr>
          <a:xfrm>
            <a:off x="2326960" y="5551341"/>
            <a:ext cx="19730080" cy="2613318"/>
          </a:xfrm>
          <a:prstGeom prst="rect">
            <a:avLst/>
          </a:prstGeom>
          <a:ln w="50800">
            <a:solidFill>
              <a:srgbClr val="D5D5D5"/>
            </a:solidFill>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75" name="Warm-Up Kennenlernen"/>
          <p:cNvSpPr txBox="1"/>
          <p:nvPr/>
        </p:nvSpPr>
        <p:spPr>
          <a:xfrm>
            <a:off x="3682149" y="5772149"/>
            <a:ext cx="17019703" cy="2171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1900">
                <a:solidFill>
                  <a:srgbClr val="D5D5D5"/>
                </a:solidFill>
                <a:latin typeface="Avenir Next Demi Bold"/>
                <a:ea typeface="Avenir Next Demi Bold"/>
                <a:cs typeface="Avenir Next Demi Bold"/>
                <a:sym typeface="Avenir Next Demi Bold"/>
              </a:defRPr>
            </a:lvl1pPr>
          </a:lstStyle>
          <a:p>
            <a:r>
              <a:t>Warm-Up Kennenlernen</a:t>
            </a:r>
          </a:p>
        </p:txBody>
      </p:sp>
      <p:sp>
        <p:nvSpPr>
          <p:cNvPr id="276" name="Rechteck"/>
          <p:cNvSpPr/>
          <p:nvPr/>
        </p:nvSpPr>
        <p:spPr>
          <a:xfrm>
            <a:off x="10856881" y="5399227"/>
            <a:ext cx="9677785" cy="305102"/>
          </a:xfrm>
          <a:prstGeom prst="rect">
            <a:avLst/>
          </a:prstGeom>
          <a:gradFill>
            <a:gsLst>
              <a:gs pos="0">
                <a:srgbClr val="00E8FF"/>
              </a:gs>
              <a:gs pos="100000">
                <a:srgbClr val="FF00F7"/>
              </a:gs>
            </a:gsLst>
            <a:lin ang="3965999"/>
          </a:gradFill>
          <a:ln w="12700">
            <a:miter lim="400000"/>
          </a:ln>
        </p:spPr>
        <p:txBody>
          <a:bodyPr lIns="50800" tIns="50800" rIns="50800" bIns="50800" anchor="ctr"/>
          <a:lstStyle/>
          <a:p>
            <a:pPr algn="ctr" defTabSz="457200">
              <a:lnSpc>
                <a:spcPct val="100000"/>
              </a:lnSpc>
              <a:spcBef>
                <a:spcPts val="0"/>
              </a:spcBef>
              <a:defRPr sz="3200">
                <a:latin typeface="Avenir Next Medium"/>
                <a:ea typeface="Avenir Next Medium"/>
                <a:cs typeface="Avenir Next Medium"/>
                <a:sym typeface="Avenir Next Medium"/>
              </a:defRPr>
            </a:pPr>
            <a:endParaRPr/>
          </a:p>
        </p:txBody>
      </p:sp>
      <p:sp>
        <p:nvSpPr>
          <p:cNvPr id="277" name="Rechteck"/>
          <p:cNvSpPr/>
          <p:nvPr/>
        </p:nvSpPr>
        <p:spPr>
          <a:xfrm>
            <a:off x="0" y="11840591"/>
            <a:ext cx="24384000" cy="1875409"/>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78" name="Cowboyhut"/>
          <p:cNvSpPr/>
          <p:nvPr/>
        </p:nvSpPr>
        <p:spPr>
          <a:xfrm>
            <a:off x="10945352" y="8957454"/>
            <a:ext cx="2493296" cy="1121625"/>
          </a:xfrm>
          <a:custGeom>
            <a:avLst/>
            <a:gdLst/>
            <a:ahLst/>
            <a:cxnLst>
              <a:cxn ang="0">
                <a:pos x="wd2" y="hd2"/>
              </a:cxn>
              <a:cxn ang="5400000">
                <a:pos x="wd2" y="hd2"/>
              </a:cxn>
              <a:cxn ang="10800000">
                <a:pos x="wd2" y="hd2"/>
              </a:cxn>
              <a:cxn ang="16200000">
                <a:pos x="wd2" y="hd2"/>
              </a:cxn>
            </a:cxnLst>
            <a:rect l="0" t="0" r="r" b="b"/>
            <a:pathLst>
              <a:path w="21533" h="21518" extrusionOk="0">
                <a:moveTo>
                  <a:pt x="12340" y="7"/>
                </a:moveTo>
                <a:cubicBezTo>
                  <a:pt x="12212" y="37"/>
                  <a:pt x="12087" y="159"/>
                  <a:pt x="11986" y="374"/>
                </a:cubicBezTo>
                <a:cubicBezTo>
                  <a:pt x="11700" y="974"/>
                  <a:pt x="11285" y="1558"/>
                  <a:pt x="10767" y="1558"/>
                </a:cubicBezTo>
                <a:cubicBezTo>
                  <a:pt x="10302" y="1558"/>
                  <a:pt x="9924" y="1093"/>
                  <a:pt x="9643" y="565"/>
                </a:cubicBezTo>
                <a:cubicBezTo>
                  <a:pt x="9298" y="-82"/>
                  <a:pt x="8780" y="72"/>
                  <a:pt x="8515" y="888"/>
                </a:cubicBezTo>
                <a:lnTo>
                  <a:pt x="7259" y="4772"/>
                </a:lnTo>
                <a:cubicBezTo>
                  <a:pt x="6913" y="5827"/>
                  <a:pt x="6660" y="7013"/>
                  <a:pt x="6503" y="8271"/>
                </a:cubicBezTo>
                <a:lnTo>
                  <a:pt x="5370" y="16738"/>
                </a:lnTo>
                <a:cubicBezTo>
                  <a:pt x="5354" y="16858"/>
                  <a:pt x="5369" y="16987"/>
                  <a:pt x="5407" y="17082"/>
                </a:cubicBezTo>
                <a:cubicBezTo>
                  <a:pt x="6756" y="20079"/>
                  <a:pt x="8343" y="19840"/>
                  <a:pt x="10767" y="19840"/>
                </a:cubicBezTo>
                <a:cubicBezTo>
                  <a:pt x="13168" y="19840"/>
                  <a:pt x="14770" y="20091"/>
                  <a:pt x="16124" y="17082"/>
                </a:cubicBezTo>
                <a:cubicBezTo>
                  <a:pt x="16162" y="16999"/>
                  <a:pt x="16179" y="16858"/>
                  <a:pt x="16163" y="16738"/>
                </a:cubicBezTo>
                <a:lnTo>
                  <a:pt x="15030" y="8271"/>
                </a:lnTo>
                <a:cubicBezTo>
                  <a:pt x="14873" y="7013"/>
                  <a:pt x="14620" y="5827"/>
                  <a:pt x="14274" y="4772"/>
                </a:cubicBezTo>
                <a:lnTo>
                  <a:pt x="12913" y="577"/>
                </a:lnTo>
                <a:cubicBezTo>
                  <a:pt x="12775" y="157"/>
                  <a:pt x="12553" y="-43"/>
                  <a:pt x="12340" y="7"/>
                </a:cubicBezTo>
                <a:close/>
                <a:moveTo>
                  <a:pt x="2090" y="12804"/>
                </a:moveTo>
                <a:cubicBezTo>
                  <a:pt x="954" y="12688"/>
                  <a:pt x="-24" y="13959"/>
                  <a:pt x="0" y="15921"/>
                </a:cubicBezTo>
                <a:cubicBezTo>
                  <a:pt x="43" y="19410"/>
                  <a:pt x="2120" y="21518"/>
                  <a:pt x="4845" y="21518"/>
                </a:cubicBezTo>
                <a:cubicBezTo>
                  <a:pt x="7571" y="21518"/>
                  <a:pt x="13966" y="21518"/>
                  <a:pt x="16686" y="21518"/>
                </a:cubicBezTo>
                <a:cubicBezTo>
                  <a:pt x="19406" y="21518"/>
                  <a:pt x="21490" y="19410"/>
                  <a:pt x="21533" y="15921"/>
                </a:cubicBezTo>
                <a:cubicBezTo>
                  <a:pt x="21576" y="12433"/>
                  <a:pt x="18456" y="11126"/>
                  <a:pt x="16902" y="15921"/>
                </a:cubicBezTo>
                <a:cubicBezTo>
                  <a:pt x="15353" y="20716"/>
                  <a:pt x="13605" y="20417"/>
                  <a:pt x="10767" y="20417"/>
                </a:cubicBezTo>
                <a:cubicBezTo>
                  <a:pt x="7928" y="20417"/>
                  <a:pt x="6184" y="20716"/>
                  <a:pt x="4630" y="15921"/>
                </a:cubicBezTo>
                <a:cubicBezTo>
                  <a:pt x="3952" y="13823"/>
                  <a:pt x="2973" y="12895"/>
                  <a:pt x="2090" y="12804"/>
                </a:cubicBezTo>
                <a:close/>
              </a:path>
            </a:pathLst>
          </a:custGeom>
          <a:gradFill>
            <a:gsLst>
              <a:gs pos="0">
                <a:srgbClr val="FF00F7"/>
              </a:gs>
              <a:gs pos="100000">
                <a:srgbClr val="00E8FF"/>
              </a:gs>
            </a:gsLst>
            <a:lin ang="3965999"/>
          </a:gradFill>
          <a:ln w="12700">
            <a:miter lim="400000"/>
          </a:ln>
          <a:effectLst>
            <a:outerShdw blurRad="101600" dist="52189" dir="5400000" rotWithShape="0">
              <a:srgbClr val="000000">
                <a:alpha val="50000"/>
              </a:srgbClr>
            </a:outerShdw>
          </a:effectLst>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79" name="Sonja Borski"/>
          <p:cNvSpPr txBox="1"/>
          <p:nvPr/>
        </p:nvSpPr>
        <p:spPr>
          <a:xfrm>
            <a:off x="10766583" y="10298979"/>
            <a:ext cx="2850834" cy="68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900">
                <a:solidFill>
                  <a:srgbClr val="D5D5D5"/>
                </a:solidFill>
                <a:latin typeface="Fira Sans Light"/>
                <a:ea typeface="Fira Sans Light"/>
                <a:cs typeface="Fira Sans Light"/>
                <a:sym typeface="Fira Sans Light"/>
              </a:defRPr>
            </a:lvl1pPr>
          </a:lstStyle>
          <a:p>
            <a:r>
              <a:t>Sonja Borski</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Cowboyhut"/>
          <p:cNvSpPr/>
          <p:nvPr/>
        </p:nvSpPr>
        <p:spPr>
          <a:xfrm>
            <a:off x="10945352" y="5844337"/>
            <a:ext cx="2493296" cy="1121626"/>
          </a:xfrm>
          <a:custGeom>
            <a:avLst/>
            <a:gdLst/>
            <a:ahLst/>
            <a:cxnLst>
              <a:cxn ang="0">
                <a:pos x="wd2" y="hd2"/>
              </a:cxn>
              <a:cxn ang="5400000">
                <a:pos x="wd2" y="hd2"/>
              </a:cxn>
              <a:cxn ang="10800000">
                <a:pos x="wd2" y="hd2"/>
              </a:cxn>
              <a:cxn ang="16200000">
                <a:pos x="wd2" y="hd2"/>
              </a:cxn>
            </a:cxnLst>
            <a:rect l="0" t="0" r="r" b="b"/>
            <a:pathLst>
              <a:path w="21533" h="21518" extrusionOk="0">
                <a:moveTo>
                  <a:pt x="12340" y="7"/>
                </a:moveTo>
                <a:cubicBezTo>
                  <a:pt x="12212" y="37"/>
                  <a:pt x="12087" y="159"/>
                  <a:pt x="11986" y="374"/>
                </a:cubicBezTo>
                <a:cubicBezTo>
                  <a:pt x="11700" y="974"/>
                  <a:pt x="11285" y="1558"/>
                  <a:pt x="10767" y="1558"/>
                </a:cubicBezTo>
                <a:cubicBezTo>
                  <a:pt x="10302" y="1558"/>
                  <a:pt x="9924" y="1093"/>
                  <a:pt x="9643" y="565"/>
                </a:cubicBezTo>
                <a:cubicBezTo>
                  <a:pt x="9298" y="-82"/>
                  <a:pt x="8780" y="72"/>
                  <a:pt x="8515" y="888"/>
                </a:cubicBezTo>
                <a:lnTo>
                  <a:pt x="7259" y="4772"/>
                </a:lnTo>
                <a:cubicBezTo>
                  <a:pt x="6913" y="5827"/>
                  <a:pt x="6660" y="7013"/>
                  <a:pt x="6503" y="8271"/>
                </a:cubicBezTo>
                <a:lnTo>
                  <a:pt x="5370" y="16738"/>
                </a:lnTo>
                <a:cubicBezTo>
                  <a:pt x="5354" y="16858"/>
                  <a:pt x="5369" y="16987"/>
                  <a:pt x="5407" y="17082"/>
                </a:cubicBezTo>
                <a:cubicBezTo>
                  <a:pt x="6756" y="20079"/>
                  <a:pt x="8343" y="19840"/>
                  <a:pt x="10767" y="19840"/>
                </a:cubicBezTo>
                <a:cubicBezTo>
                  <a:pt x="13168" y="19840"/>
                  <a:pt x="14770" y="20091"/>
                  <a:pt x="16124" y="17082"/>
                </a:cubicBezTo>
                <a:cubicBezTo>
                  <a:pt x="16162" y="16999"/>
                  <a:pt x="16179" y="16858"/>
                  <a:pt x="16163" y="16738"/>
                </a:cubicBezTo>
                <a:lnTo>
                  <a:pt x="15030" y="8271"/>
                </a:lnTo>
                <a:cubicBezTo>
                  <a:pt x="14873" y="7013"/>
                  <a:pt x="14620" y="5827"/>
                  <a:pt x="14274" y="4772"/>
                </a:cubicBezTo>
                <a:lnTo>
                  <a:pt x="12913" y="577"/>
                </a:lnTo>
                <a:cubicBezTo>
                  <a:pt x="12775" y="157"/>
                  <a:pt x="12553" y="-43"/>
                  <a:pt x="12340" y="7"/>
                </a:cubicBezTo>
                <a:close/>
                <a:moveTo>
                  <a:pt x="2090" y="12804"/>
                </a:moveTo>
                <a:cubicBezTo>
                  <a:pt x="954" y="12688"/>
                  <a:pt x="-24" y="13959"/>
                  <a:pt x="0" y="15921"/>
                </a:cubicBezTo>
                <a:cubicBezTo>
                  <a:pt x="43" y="19410"/>
                  <a:pt x="2120" y="21518"/>
                  <a:pt x="4845" y="21518"/>
                </a:cubicBezTo>
                <a:cubicBezTo>
                  <a:pt x="7571" y="21518"/>
                  <a:pt x="13966" y="21518"/>
                  <a:pt x="16686" y="21518"/>
                </a:cubicBezTo>
                <a:cubicBezTo>
                  <a:pt x="19406" y="21518"/>
                  <a:pt x="21490" y="19410"/>
                  <a:pt x="21533" y="15921"/>
                </a:cubicBezTo>
                <a:cubicBezTo>
                  <a:pt x="21576" y="12433"/>
                  <a:pt x="18456" y="11126"/>
                  <a:pt x="16902" y="15921"/>
                </a:cubicBezTo>
                <a:cubicBezTo>
                  <a:pt x="15353" y="20716"/>
                  <a:pt x="13605" y="20417"/>
                  <a:pt x="10767" y="20417"/>
                </a:cubicBezTo>
                <a:cubicBezTo>
                  <a:pt x="7928" y="20417"/>
                  <a:pt x="6184" y="20716"/>
                  <a:pt x="4630" y="15921"/>
                </a:cubicBezTo>
                <a:cubicBezTo>
                  <a:pt x="3952" y="13823"/>
                  <a:pt x="2973" y="12895"/>
                  <a:pt x="2090" y="12804"/>
                </a:cubicBezTo>
                <a:close/>
              </a:path>
            </a:pathLst>
          </a:custGeom>
          <a:gradFill>
            <a:gsLst>
              <a:gs pos="0">
                <a:srgbClr val="FF00F7"/>
              </a:gs>
              <a:gs pos="100000">
                <a:srgbClr val="00E8FF"/>
              </a:gs>
            </a:gsLst>
            <a:lin ang="3965999"/>
          </a:gradFill>
          <a:ln w="12700">
            <a:miter lim="400000"/>
          </a:ln>
          <a:effectLst>
            <a:outerShdw blurRad="101600" dist="52189" dir="5400000" rotWithShape="0">
              <a:srgbClr val="000000">
                <a:alpha val="50000"/>
              </a:srgbClr>
            </a:outerShdw>
          </a:effectLst>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82" name="Umfrage"/>
          <p:cNvSpPr txBox="1"/>
          <p:nvPr/>
        </p:nvSpPr>
        <p:spPr>
          <a:xfrm>
            <a:off x="11214582" y="7806465"/>
            <a:ext cx="1954836" cy="68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900">
                <a:solidFill>
                  <a:srgbClr val="D5D5D5"/>
                </a:solidFill>
                <a:latin typeface="Fira Sans Light"/>
                <a:ea typeface="Fira Sans Light"/>
                <a:cs typeface="Fira Sans Light"/>
                <a:sym typeface="Fira Sans Light"/>
              </a:defRPr>
            </a:lvl1pPr>
          </a:lstStyle>
          <a:p>
            <a:r>
              <a:t>Umfrage</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6" name="Rechteck"/>
          <p:cNvSpPr/>
          <p:nvPr/>
        </p:nvSpPr>
        <p:spPr>
          <a:xfrm>
            <a:off x="0" y="11840591"/>
            <a:ext cx="24384000" cy="1875409"/>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287" name="bbOERg-dark.png" descr="bbOERg-dark.png"/>
          <p:cNvPicPr>
            <a:picLocks noChangeAspect="1"/>
          </p:cNvPicPr>
          <p:nvPr/>
        </p:nvPicPr>
        <p:blipFill>
          <a:blip r:embed="rId2"/>
          <a:stretch>
            <a:fillRect/>
          </a:stretch>
        </p:blipFill>
        <p:spPr>
          <a:xfrm>
            <a:off x="4837869" y="5356890"/>
            <a:ext cx="14708262" cy="2895066"/>
          </a:xfrm>
          <a:prstGeom prst="rect">
            <a:avLst/>
          </a:prstGeom>
          <a:ln w="12700">
            <a:miter lim="400000"/>
          </a:ln>
        </p:spPr>
      </p:pic>
      <p:sp>
        <p:nvSpPr>
          <p:cNvPr id="288" name="Ritterhelm"/>
          <p:cNvSpPr/>
          <p:nvPr/>
        </p:nvSpPr>
        <p:spPr>
          <a:xfrm>
            <a:off x="11480637" y="8698578"/>
            <a:ext cx="1422725" cy="2542992"/>
          </a:xfrm>
          <a:custGeom>
            <a:avLst/>
            <a:gdLst/>
            <a:ahLst/>
            <a:cxnLst>
              <a:cxn ang="0">
                <a:pos x="wd2" y="hd2"/>
              </a:cxn>
              <a:cxn ang="5400000">
                <a:pos x="wd2" y="hd2"/>
              </a:cxn>
              <a:cxn ang="10800000">
                <a:pos x="wd2" y="hd2"/>
              </a:cxn>
              <a:cxn ang="16200000">
                <a:pos x="wd2" y="hd2"/>
              </a:cxn>
            </a:cxnLst>
            <a:rect l="0" t="0" r="r" b="b"/>
            <a:pathLst>
              <a:path w="21413" h="21600" extrusionOk="0">
                <a:moveTo>
                  <a:pt x="10472" y="0"/>
                </a:moveTo>
                <a:cubicBezTo>
                  <a:pt x="10357" y="0"/>
                  <a:pt x="10253" y="38"/>
                  <a:pt x="10215" y="103"/>
                </a:cubicBezTo>
                <a:cubicBezTo>
                  <a:pt x="9995" y="432"/>
                  <a:pt x="9266" y="1512"/>
                  <a:pt x="8702" y="2348"/>
                </a:cubicBezTo>
                <a:cubicBezTo>
                  <a:pt x="8635" y="2440"/>
                  <a:pt x="8512" y="2510"/>
                  <a:pt x="8340" y="2547"/>
                </a:cubicBezTo>
                <a:cubicBezTo>
                  <a:pt x="2945" y="3665"/>
                  <a:pt x="1758" y="6300"/>
                  <a:pt x="1509" y="7666"/>
                </a:cubicBezTo>
                <a:cubicBezTo>
                  <a:pt x="1481" y="7817"/>
                  <a:pt x="1327" y="7946"/>
                  <a:pt x="1097" y="8022"/>
                </a:cubicBezTo>
                <a:cubicBezTo>
                  <a:pt x="360" y="8260"/>
                  <a:pt x="-97" y="8594"/>
                  <a:pt x="18" y="9220"/>
                </a:cubicBezTo>
                <a:cubicBezTo>
                  <a:pt x="37" y="9328"/>
                  <a:pt x="256" y="9388"/>
                  <a:pt x="418" y="9323"/>
                </a:cubicBezTo>
                <a:cubicBezTo>
                  <a:pt x="5747" y="7271"/>
                  <a:pt x="15618" y="7250"/>
                  <a:pt x="20994" y="9323"/>
                </a:cubicBezTo>
                <a:cubicBezTo>
                  <a:pt x="21157" y="9388"/>
                  <a:pt x="21379" y="9323"/>
                  <a:pt x="21398" y="9215"/>
                </a:cubicBezTo>
                <a:cubicBezTo>
                  <a:pt x="21503" y="8594"/>
                  <a:pt x="21043" y="8259"/>
                  <a:pt x="20307" y="8027"/>
                </a:cubicBezTo>
                <a:cubicBezTo>
                  <a:pt x="20077" y="7952"/>
                  <a:pt x="19913" y="7822"/>
                  <a:pt x="19894" y="7671"/>
                </a:cubicBezTo>
                <a:cubicBezTo>
                  <a:pt x="19645" y="6305"/>
                  <a:pt x="18459" y="3665"/>
                  <a:pt x="13063" y="2547"/>
                </a:cubicBezTo>
                <a:cubicBezTo>
                  <a:pt x="12901" y="2515"/>
                  <a:pt x="12769" y="2446"/>
                  <a:pt x="12702" y="2348"/>
                </a:cubicBezTo>
                <a:cubicBezTo>
                  <a:pt x="12137" y="1517"/>
                  <a:pt x="11409" y="438"/>
                  <a:pt x="11189" y="103"/>
                </a:cubicBezTo>
                <a:cubicBezTo>
                  <a:pt x="11151" y="44"/>
                  <a:pt x="11047" y="0"/>
                  <a:pt x="10932" y="0"/>
                </a:cubicBezTo>
                <a:lnTo>
                  <a:pt x="10472" y="0"/>
                </a:lnTo>
                <a:close/>
                <a:moveTo>
                  <a:pt x="10759" y="8243"/>
                </a:moveTo>
                <a:cubicBezTo>
                  <a:pt x="6463" y="8243"/>
                  <a:pt x="1175" y="9144"/>
                  <a:pt x="1175" y="9733"/>
                </a:cubicBezTo>
                <a:cubicBezTo>
                  <a:pt x="1175" y="10964"/>
                  <a:pt x="3058" y="11893"/>
                  <a:pt x="3058" y="13335"/>
                </a:cubicBezTo>
                <a:cubicBezTo>
                  <a:pt x="3058" y="14479"/>
                  <a:pt x="1184" y="15299"/>
                  <a:pt x="409" y="15590"/>
                </a:cubicBezTo>
                <a:cubicBezTo>
                  <a:pt x="189" y="15671"/>
                  <a:pt x="73" y="15812"/>
                  <a:pt x="101" y="15958"/>
                </a:cubicBezTo>
                <a:cubicBezTo>
                  <a:pt x="522" y="18107"/>
                  <a:pt x="6187" y="21417"/>
                  <a:pt x="10702" y="21590"/>
                </a:cubicBezTo>
                <a:cubicBezTo>
                  <a:pt x="15217" y="21422"/>
                  <a:pt x="20872" y="18107"/>
                  <a:pt x="21302" y="15958"/>
                </a:cubicBezTo>
                <a:cubicBezTo>
                  <a:pt x="21331" y="15812"/>
                  <a:pt x="21216" y="15671"/>
                  <a:pt x="21015" y="15590"/>
                </a:cubicBezTo>
                <a:cubicBezTo>
                  <a:pt x="20240" y="15299"/>
                  <a:pt x="18364" y="14479"/>
                  <a:pt x="18364" y="13335"/>
                </a:cubicBezTo>
                <a:cubicBezTo>
                  <a:pt x="18364" y="11893"/>
                  <a:pt x="20250" y="10958"/>
                  <a:pt x="20250" y="9733"/>
                </a:cubicBezTo>
                <a:cubicBezTo>
                  <a:pt x="20250" y="9150"/>
                  <a:pt x="15054" y="8243"/>
                  <a:pt x="10759" y="8243"/>
                </a:cubicBezTo>
                <a:close/>
                <a:moveTo>
                  <a:pt x="10062" y="9102"/>
                </a:moveTo>
                <a:cubicBezTo>
                  <a:pt x="10148" y="9096"/>
                  <a:pt x="10215" y="9134"/>
                  <a:pt x="10215" y="9183"/>
                </a:cubicBezTo>
                <a:lnTo>
                  <a:pt x="10337" y="13303"/>
                </a:lnTo>
                <a:cubicBezTo>
                  <a:pt x="10337" y="13351"/>
                  <a:pt x="10271" y="13389"/>
                  <a:pt x="10185" y="13389"/>
                </a:cubicBezTo>
                <a:cubicBezTo>
                  <a:pt x="10108" y="13383"/>
                  <a:pt x="10022" y="13384"/>
                  <a:pt x="9945" y="13384"/>
                </a:cubicBezTo>
                <a:cubicBezTo>
                  <a:pt x="9869" y="13384"/>
                  <a:pt x="9802" y="13346"/>
                  <a:pt x="9802" y="13303"/>
                </a:cubicBezTo>
                <a:lnTo>
                  <a:pt x="9467" y="9193"/>
                </a:lnTo>
                <a:cubicBezTo>
                  <a:pt x="9467" y="9150"/>
                  <a:pt x="9525" y="9107"/>
                  <a:pt x="9611" y="9107"/>
                </a:cubicBezTo>
                <a:cubicBezTo>
                  <a:pt x="9764" y="9107"/>
                  <a:pt x="9909" y="9102"/>
                  <a:pt x="10062" y="9102"/>
                </a:cubicBezTo>
                <a:close/>
                <a:moveTo>
                  <a:pt x="11353" y="9107"/>
                </a:moveTo>
                <a:cubicBezTo>
                  <a:pt x="11507" y="9107"/>
                  <a:pt x="11649" y="9107"/>
                  <a:pt x="11802" y="9112"/>
                </a:cubicBezTo>
                <a:cubicBezTo>
                  <a:pt x="11888" y="9112"/>
                  <a:pt x="11945" y="9151"/>
                  <a:pt x="11945" y="9200"/>
                </a:cubicBezTo>
                <a:lnTo>
                  <a:pt x="11611" y="13308"/>
                </a:lnTo>
                <a:cubicBezTo>
                  <a:pt x="11611" y="13351"/>
                  <a:pt x="11544" y="13389"/>
                  <a:pt x="11467" y="13389"/>
                </a:cubicBezTo>
                <a:cubicBezTo>
                  <a:pt x="11391" y="13394"/>
                  <a:pt x="11304" y="13394"/>
                  <a:pt x="11228" y="13394"/>
                </a:cubicBezTo>
                <a:cubicBezTo>
                  <a:pt x="11142" y="13394"/>
                  <a:pt x="11075" y="13356"/>
                  <a:pt x="11075" y="13308"/>
                </a:cubicBezTo>
                <a:lnTo>
                  <a:pt x="11198" y="9188"/>
                </a:lnTo>
                <a:cubicBezTo>
                  <a:pt x="11198" y="9145"/>
                  <a:pt x="11267" y="9107"/>
                  <a:pt x="11353" y="9107"/>
                </a:cubicBezTo>
                <a:close/>
                <a:moveTo>
                  <a:pt x="8292" y="9151"/>
                </a:moveTo>
                <a:cubicBezTo>
                  <a:pt x="8378" y="9145"/>
                  <a:pt x="8444" y="9178"/>
                  <a:pt x="8454" y="9227"/>
                </a:cubicBezTo>
                <a:lnTo>
                  <a:pt x="9067" y="13269"/>
                </a:lnTo>
                <a:cubicBezTo>
                  <a:pt x="9076" y="13323"/>
                  <a:pt x="8998" y="13367"/>
                  <a:pt x="8902" y="13362"/>
                </a:cubicBezTo>
                <a:cubicBezTo>
                  <a:pt x="8816" y="13356"/>
                  <a:pt x="8740" y="13355"/>
                  <a:pt x="8654" y="13350"/>
                </a:cubicBezTo>
                <a:cubicBezTo>
                  <a:pt x="8587" y="13344"/>
                  <a:pt x="8529" y="13313"/>
                  <a:pt x="8520" y="13276"/>
                </a:cubicBezTo>
                <a:lnTo>
                  <a:pt x="7706" y="9264"/>
                </a:lnTo>
                <a:cubicBezTo>
                  <a:pt x="7697" y="9221"/>
                  <a:pt x="7755" y="9178"/>
                  <a:pt x="7841" y="9173"/>
                </a:cubicBezTo>
                <a:cubicBezTo>
                  <a:pt x="7984" y="9167"/>
                  <a:pt x="8139" y="9156"/>
                  <a:pt x="8292" y="9151"/>
                </a:cubicBezTo>
                <a:close/>
                <a:moveTo>
                  <a:pt x="13111" y="9156"/>
                </a:moveTo>
                <a:cubicBezTo>
                  <a:pt x="13264" y="9161"/>
                  <a:pt x="13410" y="9172"/>
                  <a:pt x="13563" y="9178"/>
                </a:cubicBezTo>
                <a:cubicBezTo>
                  <a:pt x="13649" y="9183"/>
                  <a:pt x="13707" y="9220"/>
                  <a:pt x="13697" y="9269"/>
                </a:cubicBezTo>
                <a:lnTo>
                  <a:pt x="12884" y="13281"/>
                </a:lnTo>
                <a:cubicBezTo>
                  <a:pt x="12874" y="13318"/>
                  <a:pt x="12817" y="13351"/>
                  <a:pt x="12741" y="13357"/>
                </a:cubicBezTo>
                <a:cubicBezTo>
                  <a:pt x="12654" y="13362"/>
                  <a:pt x="12576" y="13361"/>
                  <a:pt x="12489" y="13367"/>
                </a:cubicBezTo>
                <a:cubicBezTo>
                  <a:pt x="12403" y="13367"/>
                  <a:pt x="12327" y="13324"/>
                  <a:pt x="12337" y="13276"/>
                </a:cubicBezTo>
                <a:lnTo>
                  <a:pt x="12950" y="9232"/>
                </a:lnTo>
                <a:cubicBezTo>
                  <a:pt x="12959" y="9189"/>
                  <a:pt x="13025" y="9150"/>
                  <a:pt x="13111" y="9156"/>
                </a:cubicBezTo>
                <a:close/>
                <a:moveTo>
                  <a:pt x="6541" y="9259"/>
                </a:moveTo>
                <a:cubicBezTo>
                  <a:pt x="6627" y="9253"/>
                  <a:pt x="6704" y="9285"/>
                  <a:pt x="6714" y="9328"/>
                </a:cubicBezTo>
                <a:lnTo>
                  <a:pt x="7766" y="13205"/>
                </a:lnTo>
                <a:cubicBezTo>
                  <a:pt x="7776" y="13259"/>
                  <a:pt x="7698" y="13308"/>
                  <a:pt x="7593" y="13303"/>
                </a:cubicBezTo>
                <a:cubicBezTo>
                  <a:pt x="7507" y="13297"/>
                  <a:pt x="7422" y="13291"/>
                  <a:pt x="7336" y="13286"/>
                </a:cubicBezTo>
                <a:cubicBezTo>
                  <a:pt x="7269" y="13280"/>
                  <a:pt x="7211" y="13253"/>
                  <a:pt x="7201" y="13215"/>
                </a:cubicBezTo>
                <a:lnTo>
                  <a:pt x="5967" y="9394"/>
                </a:lnTo>
                <a:cubicBezTo>
                  <a:pt x="5957" y="9350"/>
                  <a:pt x="6006" y="9301"/>
                  <a:pt x="6092" y="9296"/>
                </a:cubicBezTo>
                <a:cubicBezTo>
                  <a:pt x="6245" y="9285"/>
                  <a:pt x="6388" y="9269"/>
                  <a:pt x="6541" y="9259"/>
                </a:cubicBezTo>
                <a:close/>
                <a:moveTo>
                  <a:pt x="14863" y="9259"/>
                </a:moveTo>
                <a:cubicBezTo>
                  <a:pt x="15016" y="9269"/>
                  <a:pt x="15168" y="9285"/>
                  <a:pt x="15311" y="9296"/>
                </a:cubicBezTo>
                <a:cubicBezTo>
                  <a:pt x="15398" y="9301"/>
                  <a:pt x="15456" y="9345"/>
                  <a:pt x="15437" y="9394"/>
                </a:cubicBezTo>
                <a:lnTo>
                  <a:pt x="14202" y="13215"/>
                </a:lnTo>
                <a:cubicBezTo>
                  <a:pt x="14193" y="13253"/>
                  <a:pt x="14135" y="13280"/>
                  <a:pt x="14059" y="13286"/>
                </a:cubicBezTo>
                <a:cubicBezTo>
                  <a:pt x="13973" y="13291"/>
                  <a:pt x="13888" y="13297"/>
                  <a:pt x="13802" y="13303"/>
                </a:cubicBezTo>
                <a:cubicBezTo>
                  <a:pt x="13706" y="13308"/>
                  <a:pt x="13618" y="13259"/>
                  <a:pt x="13637" y="13205"/>
                </a:cubicBezTo>
                <a:lnTo>
                  <a:pt x="14690" y="9328"/>
                </a:lnTo>
                <a:cubicBezTo>
                  <a:pt x="14709" y="9285"/>
                  <a:pt x="14786" y="9253"/>
                  <a:pt x="14863" y="9259"/>
                </a:cubicBezTo>
                <a:close/>
                <a:moveTo>
                  <a:pt x="16603" y="9436"/>
                </a:moveTo>
                <a:cubicBezTo>
                  <a:pt x="16746" y="9457"/>
                  <a:pt x="16890" y="9475"/>
                  <a:pt x="17033" y="9497"/>
                </a:cubicBezTo>
                <a:cubicBezTo>
                  <a:pt x="17110" y="9507"/>
                  <a:pt x="17160" y="9555"/>
                  <a:pt x="17141" y="9598"/>
                </a:cubicBezTo>
                <a:lnTo>
                  <a:pt x="15598" y="13060"/>
                </a:lnTo>
                <a:cubicBezTo>
                  <a:pt x="15570" y="13124"/>
                  <a:pt x="15474" y="13172"/>
                  <a:pt x="15359" y="13188"/>
                </a:cubicBezTo>
                <a:cubicBezTo>
                  <a:pt x="15292" y="13193"/>
                  <a:pt x="15237" y="13199"/>
                  <a:pt x="15180" y="13205"/>
                </a:cubicBezTo>
                <a:cubicBezTo>
                  <a:pt x="15075" y="13216"/>
                  <a:pt x="14987" y="13161"/>
                  <a:pt x="15006" y="13102"/>
                </a:cubicBezTo>
                <a:lnTo>
                  <a:pt x="16423" y="9502"/>
                </a:lnTo>
                <a:cubicBezTo>
                  <a:pt x="16443" y="9453"/>
                  <a:pt x="16526" y="9425"/>
                  <a:pt x="16603" y="9436"/>
                </a:cubicBezTo>
                <a:close/>
                <a:moveTo>
                  <a:pt x="4810" y="9443"/>
                </a:moveTo>
                <a:cubicBezTo>
                  <a:pt x="4896" y="9432"/>
                  <a:pt x="4973" y="9463"/>
                  <a:pt x="4992" y="9507"/>
                </a:cubicBezTo>
                <a:lnTo>
                  <a:pt x="6406" y="13102"/>
                </a:lnTo>
                <a:cubicBezTo>
                  <a:pt x="6425" y="13161"/>
                  <a:pt x="6341" y="13210"/>
                  <a:pt x="6236" y="13210"/>
                </a:cubicBezTo>
                <a:cubicBezTo>
                  <a:pt x="6169" y="13204"/>
                  <a:pt x="6111" y="13200"/>
                  <a:pt x="6053" y="13195"/>
                </a:cubicBezTo>
                <a:cubicBezTo>
                  <a:pt x="5939" y="13178"/>
                  <a:pt x="5843" y="13130"/>
                  <a:pt x="5814" y="13065"/>
                </a:cubicBezTo>
                <a:lnTo>
                  <a:pt x="4275" y="9605"/>
                </a:lnTo>
                <a:cubicBezTo>
                  <a:pt x="4256" y="9561"/>
                  <a:pt x="4303" y="9512"/>
                  <a:pt x="4379" y="9502"/>
                </a:cubicBezTo>
                <a:cubicBezTo>
                  <a:pt x="4523" y="9480"/>
                  <a:pt x="4666" y="9459"/>
                  <a:pt x="4810" y="9443"/>
                </a:cubicBezTo>
                <a:close/>
                <a:moveTo>
                  <a:pt x="3136" y="9706"/>
                </a:moveTo>
                <a:cubicBezTo>
                  <a:pt x="3212" y="9690"/>
                  <a:pt x="3308" y="9717"/>
                  <a:pt x="3327" y="9760"/>
                </a:cubicBezTo>
                <a:lnTo>
                  <a:pt x="4971" y="12940"/>
                </a:lnTo>
                <a:cubicBezTo>
                  <a:pt x="5000" y="13005"/>
                  <a:pt x="4906" y="13064"/>
                  <a:pt x="4801" y="13048"/>
                </a:cubicBezTo>
                <a:cubicBezTo>
                  <a:pt x="4734" y="13037"/>
                  <a:pt x="4676" y="13032"/>
                  <a:pt x="4609" y="13021"/>
                </a:cubicBezTo>
                <a:cubicBezTo>
                  <a:pt x="4495" y="13005"/>
                  <a:pt x="4397" y="12956"/>
                  <a:pt x="4358" y="12891"/>
                </a:cubicBezTo>
                <a:lnTo>
                  <a:pt x="2648" y="9890"/>
                </a:lnTo>
                <a:cubicBezTo>
                  <a:pt x="2620" y="9846"/>
                  <a:pt x="2656" y="9803"/>
                  <a:pt x="2732" y="9787"/>
                </a:cubicBezTo>
                <a:cubicBezTo>
                  <a:pt x="2856" y="9760"/>
                  <a:pt x="3002" y="9733"/>
                  <a:pt x="3136" y="9706"/>
                </a:cubicBezTo>
                <a:close/>
                <a:moveTo>
                  <a:pt x="18277" y="9706"/>
                </a:moveTo>
                <a:cubicBezTo>
                  <a:pt x="18411" y="9733"/>
                  <a:pt x="18547" y="9760"/>
                  <a:pt x="18680" y="9787"/>
                </a:cubicBezTo>
                <a:cubicBezTo>
                  <a:pt x="18757" y="9803"/>
                  <a:pt x="18796" y="9846"/>
                  <a:pt x="18767" y="9890"/>
                </a:cubicBezTo>
                <a:lnTo>
                  <a:pt x="17063" y="12891"/>
                </a:lnTo>
                <a:cubicBezTo>
                  <a:pt x="17025" y="12956"/>
                  <a:pt x="16930" y="13005"/>
                  <a:pt x="16815" y="13021"/>
                </a:cubicBezTo>
                <a:cubicBezTo>
                  <a:pt x="16748" y="13032"/>
                  <a:pt x="16691" y="13037"/>
                  <a:pt x="16624" y="13048"/>
                </a:cubicBezTo>
                <a:cubicBezTo>
                  <a:pt x="16509" y="13059"/>
                  <a:pt x="16413" y="12999"/>
                  <a:pt x="16441" y="12940"/>
                </a:cubicBezTo>
                <a:lnTo>
                  <a:pt x="18086" y="9760"/>
                </a:lnTo>
                <a:cubicBezTo>
                  <a:pt x="18105" y="9717"/>
                  <a:pt x="18200" y="9690"/>
                  <a:pt x="18277" y="9706"/>
                </a:cubicBezTo>
                <a:close/>
                <a:moveTo>
                  <a:pt x="10702" y="21595"/>
                </a:moveTo>
                <a:cubicBezTo>
                  <a:pt x="10577" y="21595"/>
                  <a:pt x="10452" y="21600"/>
                  <a:pt x="10337" y="21600"/>
                </a:cubicBezTo>
                <a:lnTo>
                  <a:pt x="11067" y="21600"/>
                </a:lnTo>
                <a:cubicBezTo>
                  <a:pt x="10942" y="21600"/>
                  <a:pt x="10826" y="21600"/>
                  <a:pt x="10702" y="21595"/>
                </a:cubicBezTo>
                <a:close/>
              </a:path>
            </a:pathLst>
          </a:custGeom>
          <a:gradFill>
            <a:gsLst>
              <a:gs pos="0">
                <a:srgbClr val="FF00F7"/>
              </a:gs>
              <a:gs pos="100000">
                <a:srgbClr val="00E8FF"/>
              </a:gs>
            </a:gsLst>
            <a:lin ang="3965999"/>
          </a:gradFill>
          <a:ln w="12700">
            <a:miter lim="400000"/>
          </a:ln>
          <a:effectLst>
            <a:outerShdw blurRad="101600" dist="52189" dir="5400000" rotWithShape="0">
              <a:srgbClr val="000000">
                <a:alpha val="50000"/>
              </a:srgbClr>
            </a:outerShdw>
          </a:effectLst>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89" name="Chris Dohrmann"/>
          <p:cNvSpPr txBox="1"/>
          <p:nvPr/>
        </p:nvSpPr>
        <p:spPr>
          <a:xfrm>
            <a:off x="10345083" y="11452180"/>
            <a:ext cx="3693834" cy="68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3900">
                <a:solidFill>
                  <a:srgbClr val="D5D5D5"/>
                </a:solidFill>
                <a:latin typeface="Fira Sans Light"/>
                <a:ea typeface="Fira Sans Light"/>
                <a:cs typeface="Fira Sans Light"/>
                <a:sym typeface="Fira Sans Light"/>
              </a:defRPr>
            </a:lvl1pPr>
          </a:lstStyle>
          <a:p>
            <a:r>
              <a:t>Chris Dohrmann</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Rechteck"/>
          <p:cNvSpPr/>
          <p:nvPr/>
        </p:nvSpPr>
        <p:spPr>
          <a:xfrm>
            <a:off x="630" y="11081722"/>
            <a:ext cx="24382739" cy="2635554"/>
          </a:xfrm>
          <a:prstGeom prst="rect">
            <a:avLst/>
          </a:prstGeom>
          <a:gradFill>
            <a:gsLst>
              <a:gs pos="0">
                <a:srgbClr val="00E8FF"/>
              </a:gs>
              <a:gs pos="100000">
                <a:srgbClr val="FF00F7"/>
              </a:gs>
            </a:gsLst>
            <a:lin ang="3965999"/>
          </a:gradFill>
          <a:ln w="12700">
            <a:miter lim="400000"/>
          </a:ln>
        </p:spPr>
        <p:txBody>
          <a:bodyPr lIns="50800" tIns="50800" rIns="50800" bIns="50800" anchor="ctr"/>
          <a:lstStyle/>
          <a:p>
            <a:pPr algn="ctr" defTabSz="457200">
              <a:lnSpc>
                <a:spcPct val="100000"/>
              </a:lnSpc>
              <a:spcBef>
                <a:spcPts val="0"/>
              </a:spcBef>
              <a:defRPr sz="3200">
                <a:latin typeface="Avenir Next Medium"/>
                <a:ea typeface="Avenir Next Medium"/>
                <a:cs typeface="Avenir Next Medium"/>
                <a:sym typeface="Avenir Next Medium"/>
              </a:defRPr>
            </a:pPr>
            <a:endParaRPr/>
          </a:p>
        </p:txBody>
      </p:sp>
      <p:sp>
        <p:nvSpPr>
          <p:cNvPr id="292" name="Rechteck"/>
          <p:cNvSpPr/>
          <p:nvPr/>
        </p:nvSpPr>
        <p:spPr>
          <a:xfrm>
            <a:off x="-1" y="11490114"/>
            <a:ext cx="24384001" cy="1818770"/>
          </a:xfrm>
          <a:prstGeom prst="rect">
            <a:avLst/>
          </a:prstGeom>
          <a:solidFill>
            <a:srgbClr val="FFFFFF"/>
          </a:solidFill>
          <a:ln w="12700">
            <a:miter lim="400000"/>
          </a:ln>
        </p:spPr>
        <p:txBody>
          <a:bodyPr lIns="50800" tIns="50800" rIns="50800" bIns="50800" anchor="ctr"/>
          <a:lstStyle/>
          <a:p>
            <a:pPr algn="ctr" defTabSz="457200">
              <a:lnSpc>
                <a:spcPct val="100000"/>
              </a:lnSpc>
              <a:spcBef>
                <a:spcPts val="0"/>
              </a:spcBef>
              <a:defRPr sz="3200">
                <a:latin typeface="Avenir Next Medium"/>
                <a:ea typeface="Avenir Next Medium"/>
                <a:cs typeface="Avenir Next Medium"/>
                <a:sym typeface="Avenir Next Medium"/>
              </a:defRPr>
            </a:pPr>
            <a:endParaRPr/>
          </a:p>
        </p:txBody>
      </p:sp>
      <p:sp>
        <p:nvSpPr>
          <p:cNvPr id="293" name="Implementierung von Open Educational Resources…"/>
          <p:cNvSpPr txBox="1"/>
          <p:nvPr/>
        </p:nvSpPr>
        <p:spPr>
          <a:xfrm>
            <a:off x="5265264" y="3782992"/>
            <a:ext cx="13853471" cy="13322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spcBef>
                <a:spcPts val="0"/>
              </a:spcBef>
              <a:defRPr sz="4300">
                <a:solidFill>
                  <a:srgbClr val="5E5E5E"/>
                </a:solidFill>
                <a:latin typeface="Fira Sans Light"/>
                <a:ea typeface="Fira Sans Light"/>
                <a:cs typeface="Fira Sans Light"/>
                <a:sym typeface="Fira Sans Light"/>
              </a:defRPr>
            </a:pPr>
            <a:r>
              <a:t>Implementierung von Open Educational Resources</a:t>
            </a:r>
          </a:p>
          <a:p>
            <a:pPr algn="ctr">
              <a:spcBef>
                <a:spcPts val="0"/>
              </a:spcBef>
              <a:defRPr sz="4300">
                <a:solidFill>
                  <a:srgbClr val="5E5E5E"/>
                </a:solidFill>
                <a:latin typeface="Fira Sans Light"/>
                <a:ea typeface="Fira Sans Light"/>
                <a:cs typeface="Fira Sans Light"/>
                <a:sym typeface="Fira Sans Light"/>
              </a:defRPr>
            </a:pPr>
            <a:r>
              <a:t>an den Hochschulen Brandenburgs</a:t>
            </a:r>
          </a:p>
        </p:txBody>
      </p:sp>
      <p:pic>
        <p:nvPicPr>
          <p:cNvPr id="294" name="bbOERg-dark.png" descr="bbOERg-dark.png"/>
          <p:cNvPicPr>
            <a:picLocks noChangeAspect="1"/>
          </p:cNvPicPr>
          <p:nvPr/>
        </p:nvPicPr>
        <p:blipFill>
          <a:blip r:embed="rId2"/>
          <a:stretch>
            <a:fillRect/>
          </a:stretch>
        </p:blipFill>
        <p:spPr>
          <a:xfrm>
            <a:off x="5091314" y="632321"/>
            <a:ext cx="14201372" cy="2795293"/>
          </a:xfrm>
          <a:prstGeom prst="rect">
            <a:avLst/>
          </a:prstGeom>
          <a:ln w="12700">
            <a:miter lim="400000"/>
          </a:ln>
        </p:spPr>
      </p:pic>
      <p:pic>
        <p:nvPicPr>
          <p:cNvPr id="295" name="btu.png" descr="btu.png"/>
          <p:cNvPicPr>
            <a:picLocks noChangeAspect="1"/>
          </p:cNvPicPr>
          <p:nvPr/>
        </p:nvPicPr>
        <p:blipFill>
          <a:blip r:embed="rId3"/>
          <a:stretch>
            <a:fillRect/>
          </a:stretch>
        </p:blipFill>
        <p:spPr>
          <a:xfrm>
            <a:off x="649323" y="11835643"/>
            <a:ext cx="1568233" cy="1153112"/>
          </a:xfrm>
          <a:prstGeom prst="rect">
            <a:avLst/>
          </a:prstGeom>
          <a:ln w="12700">
            <a:miter lim="400000"/>
          </a:ln>
        </p:spPr>
      </p:pic>
      <p:pic>
        <p:nvPicPr>
          <p:cNvPr id="296" name="europa-universitaet-viadrina.png" descr="europa-universitaet-viadrina.png"/>
          <p:cNvPicPr>
            <a:picLocks noChangeAspect="1"/>
          </p:cNvPicPr>
          <p:nvPr/>
        </p:nvPicPr>
        <p:blipFill>
          <a:blip r:embed="rId4"/>
          <a:stretch>
            <a:fillRect/>
          </a:stretch>
        </p:blipFill>
        <p:spPr>
          <a:xfrm>
            <a:off x="2972279" y="11835643"/>
            <a:ext cx="3294605" cy="1153112"/>
          </a:xfrm>
          <a:prstGeom prst="rect">
            <a:avLst/>
          </a:prstGeom>
          <a:ln w="12700">
            <a:miter lim="400000"/>
          </a:ln>
        </p:spPr>
      </p:pic>
      <p:pic>
        <p:nvPicPr>
          <p:cNvPr id="297" name="fachhochschule-potsdam.png" descr="fachhochschule-potsdam.png"/>
          <p:cNvPicPr>
            <a:picLocks noChangeAspect="1"/>
          </p:cNvPicPr>
          <p:nvPr/>
        </p:nvPicPr>
        <p:blipFill>
          <a:blip r:embed="rId5"/>
          <a:stretch>
            <a:fillRect/>
          </a:stretch>
        </p:blipFill>
        <p:spPr>
          <a:xfrm>
            <a:off x="6452960" y="11645946"/>
            <a:ext cx="2761272" cy="1532506"/>
          </a:xfrm>
          <a:prstGeom prst="rect">
            <a:avLst/>
          </a:prstGeom>
          <a:ln w="12700">
            <a:miter lim="400000"/>
          </a:ln>
        </p:spPr>
      </p:pic>
      <p:pic>
        <p:nvPicPr>
          <p:cNvPr id="298" name="filmuniversitaet-babelsberg.png" descr="filmuniversitaet-babelsberg.png"/>
          <p:cNvPicPr>
            <a:picLocks noChangeAspect="1"/>
          </p:cNvPicPr>
          <p:nvPr/>
        </p:nvPicPr>
        <p:blipFill>
          <a:blip r:embed="rId6"/>
          <a:stretch>
            <a:fillRect/>
          </a:stretch>
        </p:blipFill>
        <p:spPr>
          <a:xfrm>
            <a:off x="9273308" y="11898274"/>
            <a:ext cx="3878674" cy="1027850"/>
          </a:xfrm>
          <a:prstGeom prst="rect">
            <a:avLst/>
          </a:prstGeom>
          <a:ln w="12700">
            <a:miter lim="400000"/>
          </a:ln>
        </p:spPr>
      </p:pic>
      <p:pic>
        <p:nvPicPr>
          <p:cNvPr id="299" name="hne-eberswalde.png" descr="hne-eberswalde.png"/>
          <p:cNvPicPr>
            <a:picLocks noChangeAspect="1"/>
          </p:cNvPicPr>
          <p:nvPr/>
        </p:nvPicPr>
        <p:blipFill>
          <a:blip r:embed="rId7"/>
          <a:stretch>
            <a:fillRect/>
          </a:stretch>
        </p:blipFill>
        <p:spPr>
          <a:xfrm>
            <a:off x="13319219" y="11986748"/>
            <a:ext cx="2540001" cy="850901"/>
          </a:xfrm>
          <a:prstGeom prst="rect">
            <a:avLst/>
          </a:prstGeom>
          <a:ln w="12700">
            <a:miter lim="400000"/>
          </a:ln>
        </p:spPr>
      </p:pic>
      <p:pic>
        <p:nvPicPr>
          <p:cNvPr id="300" name="th-brandenburg.png" descr="th-brandenburg.png"/>
          <p:cNvPicPr>
            <a:picLocks noChangeAspect="1"/>
          </p:cNvPicPr>
          <p:nvPr/>
        </p:nvPicPr>
        <p:blipFill>
          <a:blip r:embed="rId8"/>
          <a:stretch>
            <a:fillRect/>
          </a:stretch>
        </p:blipFill>
        <p:spPr>
          <a:xfrm>
            <a:off x="16412407" y="12075648"/>
            <a:ext cx="2540001" cy="673101"/>
          </a:xfrm>
          <a:prstGeom prst="rect">
            <a:avLst/>
          </a:prstGeom>
          <a:ln w="12700">
            <a:miter lim="400000"/>
          </a:ln>
        </p:spPr>
      </p:pic>
      <p:pic>
        <p:nvPicPr>
          <p:cNvPr id="301" name="technische-hochschule-wildau.png" descr="technische-hochschule-wildau.png"/>
          <p:cNvPicPr>
            <a:picLocks noChangeAspect="1"/>
          </p:cNvPicPr>
          <p:nvPr/>
        </p:nvPicPr>
        <p:blipFill>
          <a:blip r:embed="rId9"/>
          <a:stretch>
            <a:fillRect/>
          </a:stretch>
        </p:blipFill>
        <p:spPr>
          <a:xfrm>
            <a:off x="19467493" y="11910548"/>
            <a:ext cx="2540001" cy="1003301"/>
          </a:xfrm>
          <a:prstGeom prst="rect">
            <a:avLst/>
          </a:prstGeom>
          <a:ln w="12700">
            <a:miter lim="400000"/>
          </a:ln>
        </p:spPr>
      </p:pic>
      <p:pic>
        <p:nvPicPr>
          <p:cNvPr id="302" name="universitaet-potsdam.png" descr="universitaet-potsdam.png"/>
          <p:cNvPicPr>
            <a:picLocks noChangeAspect="1"/>
          </p:cNvPicPr>
          <p:nvPr/>
        </p:nvPicPr>
        <p:blipFill>
          <a:blip r:embed="rId10"/>
          <a:stretch>
            <a:fillRect/>
          </a:stretch>
        </p:blipFill>
        <p:spPr>
          <a:xfrm>
            <a:off x="22522580" y="11713467"/>
            <a:ext cx="1397465" cy="1397465"/>
          </a:xfrm>
          <a:prstGeom prst="rect">
            <a:avLst/>
          </a:prstGeom>
          <a:ln w="12700">
            <a:miter lim="400000"/>
          </a:ln>
        </p:spPr>
      </p:pic>
      <p:sp>
        <p:nvSpPr>
          <p:cNvPr id="303" name="christian.dohrmann@uni-potsdam.de"/>
          <p:cNvSpPr txBox="1"/>
          <p:nvPr/>
        </p:nvSpPr>
        <p:spPr>
          <a:xfrm>
            <a:off x="9828403" y="10292943"/>
            <a:ext cx="4794809" cy="444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200">
                <a:solidFill>
                  <a:srgbClr val="5E5E5E"/>
                </a:solidFill>
                <a:latin typeface="Fira Sans ExtraLight"/>
                <a:ea typeface="Fira Sans ExtraLight"/>
                <a:cs typeface="Fira Sans ExtraLight"/>
                <a:sym typeface="Fira Sans ExtraLight"/>
              </a:defRPr>
            </a:lvl1pPr>
          </a:lstStyle>
          <a:p>
            <a:r>
              <a:t>christian.dohrmann@uni-potsdam.de</a:t>
            </a:r>
          </a:p>
        </p:txBody>
      </p:sp>
      <p:sp>
        <p:nvSpPr>
          <p:cNvPr id="304" name="Chris Dohrmann (IfM)"/>
          <p:cNvSpPr txBox="1"/>
          <p:nvPr/>
        </p:nvSpPr>
        <p:spPr>
          <a:xfrm>
            <a:off x="10807420" y="9866145"/>
            <a:ext cx="2766646" cy="444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200">
                <a:solidFill>
                  <a:srgbClr val="5E5E5E"/>
                </a:solidFill>
                <a:latin typeface="Fira Sans ExtraLight"/>
                <a:ea typeface="Fira Sans ExtraLight"/>
                <a:cs typeface="Fira Sans ExtraLight"/>
                <a:sym typeface="Fira Sans ExtraLight"/>
              </a:defRPr>
            </a:lvl1pPr>
          </a:lstStyle>
          <a:p>
            <a:r>
              <a:t>Chris Dohrmann (IfM)</a:t>
            </a:r>
          </a:p>
        </p:txBody>
      </p:sp>
      <p:sp>
        <p:nvSpPr>
          <p:cNvPr id="305" name="Bogenschießen"/>
          <p:cNvSpPr/>
          <p:nvPr/>
        </p:nvSpPr>
        <p:spPr>
          <a:xfrm>
            <a:off x="10555744" y="5822557"/>
            <a:ext cx="3272513" cy="327251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1252"/>
                </a:moveTo>
                <a:cubicBezTo>
                  <a:pt x="16065" y="1252"/>
                  <a:pt x="20348" y="5536"/>
                  <a:pt x="20348" y="10800"/>
                </a:cubicBezTo>
                <a:cubicBezTo>
                  <a:pt x="20348" y="16065"/>
                  <a:pt x="16064" y="20348"/>
                  <a:pt x="10800" y="20348"/>
                </a:cubicBezTo>
                <a:cubicBezTo>
                  <a:pt x="5536" y="20348"/>
                  <a:pt x="1252" y="16065"/>
                  <a:pt x="1252" y="10800"/>
                </a:cubicBezTo>
                <a:cubicBezTo>
                  <a:pt x="1252" y="5536"/>
                  <a:pt x="5535" y="1252"/>
                  <a:pt x="10800" y="1252"/>
                </a:cubicBezTo>
                <a:close/>
                <a:moveTo>
                  <a:pt x="10800" y="1520"/>
                </a:moveTo>
                <a:cubicBezTo>
                  <a:pt x="5684" y="1520"/>
                  <a:pt x="1520" y="5684"/>
                  <a:pt x="1520" y="10800"/>
                </a:cubicBezTo>
                <a:cubicBezTo>
                  <a:pt x="1520" y="15916"/>
                  <a:pt x="5684" y="20080"/>
                  <a:pt x="10800" y="20080"/>
                </a:cubicBezTo>
                <a:cubicBezTo>
                  <a:pt x="15916" y="20080"/>
                  <a:pt x="20078" y="15916"/>
                  <a:pt x="20078" y="10800"/>
                </a:cubicBezTo>
                <a:cubicBezTo>
                  <a:pt x="20078" y="5684"/>
                  <a:pt x="15916" y="1520"/>
                  <a:pt x="10800" y="1520"/>
                </a:cubicBezTo>
                <a:close/>
                <a:moveTo>
                  <a:pt x="10800" y="2810"/>
                </a:moveTo>
                <a:cubicBezTo>
                  <a:pt x="15213" y="2810"/>
                  <a:pt x="18789" y="6387"/>
                  <a:pt x="18789" y="10800"/>
                </a:cubicBezTo>
                <a:cubicBezTo>
                  <a:pt x="18789" y="15213"/>
                  <a:pt x="15213" y="18790"/>
                  <a:pt x="10800" y="18790"/>
                </a:cubicBezTo>
                <a:cubicBezTo>
                  <a:pt x="6387" y="18790"/>
                  <a:pt x="2810" y="15213"/>
                  <a:pt x="2810" y="10800"/>
                </a:cubicBezTo>
                <a:cubicBezTo>
                  <a:pt x="2810" y="6387"/>
                  <a:pt x="6387" y="2810"/>
                  <a:pt x="10800" y="2810"/>
                </a:cubicBezTo>
                <a:close/>
                <a:moveTo>
                  <a:pt x="10800" y="4855"/>
                </a:moveTo>
                <a:cubicBezTo>
                  <a:pt x="7517" y="4855"/>
                  <a:pt x="4855" y="7517"/>
                  <a:pt x="4855" y="10800"/>
                </a:cubicBezTo>
                <a:cubicBezTo>
                  <a:pt x="4855" y="14083"/>
                  <a:pt x="7517" y="16745"/>
                  <a:pt x="10800" y="16745"/>
                </a:cubicBezTo>
                <a:cubicBezTo>
                  <a:pt x="14083" y="16745"/>
                  <a:pt x="16743" y="14083"/>
                  <a:pt x="16743" y="10800"/>
                </a:cubicBezTo>
                <a:cubicBezTo>
                  <a:pt x="16743" y="7517"/>
                  <a:pt x="14083" y="4855"/>
                  <a:pt x="10800" y="4855"/>
                </a:cubicBezTo>
                <a:close/>
                <a:moveTo>
                  <a:pt x="10800" y="6664"/>
                </a:moveTo>
                <a:cubicBezTo>
                  <a:pt x="13085" y="6664"/>
                  <a:pt x="14936" y="8515"/>
                  <a:pt x="14936" y="10800"/>
                </a:cubicBezTo>
                <a:cubicBezTo>
                  <a:pt x="14936" y="13085"/>
                  <a:pt x="13085" y="14936"/>
                  <a:pt x="10800" y="14936"/>
                </a:cubicBezTo>
                <a:cubicBezTo>
                  <a:pt x="8515" y="14936"/>
                  <a:pt x="6662" y="13085"/>
                  <a:pt x="6662" y="10800"/>
                </a:cubicBezTo>
                <a:cubicBezTo>
                  <a:pt x="6662" y="8515"/>
                  <a:pt x="8515" y="6664"/>
                  <a:pt x="10800" y="6664"/>
                </a:cubicBezTo>
                <a:close/>
                <a:moveTo>
                  <a:pt x="10800" y="8755"/>
                </a:moveTo>
                <a:cubicBezTo>
                  <a:pt x="10276" y="8755"/>
                  <a:pt x="9752" y="8954"/>
                  <a:pt x="9352" y="9354"/>
                </a:cubicBezTo>
                <a:cubicBezTo>
                  <a:pt x="8553" y="10153"/>
                  <a:pt x="8553" y="11447"/>
                  <a:pt x="9352" y="12246"/>
                </a:cubicBezTo>
                <a:cubicBezTo>
                  <a:pt x="10151" y="13045"/>
                  <a:pt x="11447" y="13045"/>
                  <a:pt x="12246" y="12246"/>
                </a:cubicBezTo>
                <a:cubicBezTo>
                  <a:pt x="13045" y="11447"/>
                  <a:pt x="13045" y="10153"/>
                  <a:pt x="12246" y="9354"/>
                </a:cubicBezTo>
                <a:cubicBezTo>
                  <a:pt x="11847" y="8954"/>
                  <a:pt x="11324" y="8755"/>
                  <a:pt x="10800" y="8755"/>
                </a:cubicBezTo>
                <a:close/>
              </a:path>
            </a:pathLst>
          </a:custGeom>
          <a:gradFill>
            <a:gsLst>
              <a:gs pos="0">
                <a:srgbClr val="00E8FF"/>
              </a:gs>
              <a:gs pos="100000">
                <a:srgbClr val="FF00F7"/>
              </a:gs>
            </a:gsLst>
            <a:lin ang="3965999"/>
          </a:gra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Rechteck"/>
          <p:cNvSpPr/>
          <p:nvPr/>
        </p:nvSpPr>
        <p:spPr>
          <a:xfrm>
            <a:off x="630" y="11081722"/>
            <a:ext cx="24382739" cy="2635554"/>
          </a:xfrm>
          <a:prstGeom prst="rect">
            <a:avLst/>
          </a:prstGeom>
          <a:gradFill>
            <a:gsLst>
              <a:gs pos="0">
                <a:srgbClr val="00E8FF"/>
              </a:gs>
              <a:gs pos="100000">
                <a:srgbClr val="FF00F7"/>
              </a:gs>
            </a:gsLst>
            <a:lin ang="3965999"/>
          </a:gradFill>
          <a:ln w="12700">
            <a:miter lim="400000"/>
          </a:ln>
        </p:spPr>
        <p:txBody>
          <a:bodyPr lIns="50800" tIns="50800" rIns="50800" bIns="50800" anchor="ctr"/>
          <a:lstStyle/>
          <a:p>
            <a:pPr algn="ctr" defTabSz="457200">
              <a:lnSpc>
                <a:spcPct val="100000"/>
              </a:lnSpc>
              <a:spcBef>
                <a:spcPts val="0"/>
              </a:spcBef>
              <a:defRPr sz="3200">
                <a:latin typeface="Avenir Next Medium"/>
                <a:ea typeface="Avenir Next Medium"/>
                <a:cs typeface="Avenir Next Medium"/>
                <a:sym typeface="Avenir Next Medium"/>
              </a:defRPr>
            </a:pPr>
            <a:endParaRPr/>
          </a:p>
        </p:txBody>
      </p:sp>
      <p:sp>
        <p:nvSpPr>
          <p:cNvPr id="308" name="Rechteck"/>
          <p:cNvSpPr/>
          <p:nvPr/>
        </p:nvSpPr>
        <p:spPr>
          <a:xfrm>
            <a:off x="-1" y="11490114"/>
            <a:ext cx="24384001" cy="1818770"/>
          </a:xfrm>
          <a:prstGeom prst="rect">
            <a:avLst/>
          </a:prstGeom>
          <a:solidFill>
            <a:srgbClr val="FFFFFF"/>
          </a:solidFill>
          <a:ln w="12700">
            <a:miter lim="400000"/>
          </a:ln>
        </p:spPr>
        <p:txBody>
          <a:bodyPr lIns="50800" tIns="50800" rIns="50800" bIns="50800" anchor="ctr"/>
          <a:lstStyle/>
          <a:p>
            <a:pPr algn="ctr" defTabSz="457200">
              <a:lnSpc>
                <a:spcPct val="100000"/>
              </a:lnSpc>
              <a:spcBef>
                <a:spcPts val="0"/>
              </a:spcBef>
              <a:defRPr sz="3200">
                <a:latin typeface="Avenir Next Medium"/>
                <a:ea typeface="Avenir Next Medium"/>
                <a:cs typeface="Avenir Next Medium"/>
                <a:sym typeface="Avenir Next Medium"/>
              </a:defRPr>
            </a:pPr>
            <a:endParaRPr/>
          </a:p>
        </p:txBody>
      </p:sp>
      <p:pic>
        <p:nvPicPr>
          <p:cNvPr id="309" name="bbOERg-dark.png" descr="bbOERg-dark.png"/>
          <p:cNvPicPr>
            <a:picLocks noChangeAspect="1"/>
          </p:cNvPicPr>
          <p:nvPr/>
        </p:nvPicPr>
        <p:blipFill>
          <a:blip r:embed="rId2"/>
          <a:stretch>
            <a:fillRect/>
          </a:stretch>
        </p:blipFill>
        <p:spPr>
          <a:xfrm>
            <a:off x="256281" y="271552"/>
            <a:ext cx="7404513" cy="1457450"/>
          </a:xfrm>
          <a:prstGeom prst="rect">
            <a:avLst/>
          </a:prstGeom>
          <a:ln w="12700">
            <a:miter lim="400000"/>
          </a:ln>
        </p:spPr>
      </p:pic>
      <p:pic>
        <p:nvPicPr>
          <p:cNvPr id="310" name="btu.png" descr="btu.png"/>
          <p:cNvPicPr>
            <a:picLocks noChangeAspect="1"/>
          </p:cNvPicPr>
          <p:nvPr/>
        </p:nvPicPr>
        <p:blipFill>
          <a:blip r:embed="rId3"/>
          <a:stretch>
            <a:fillRect/>
          </a:stretch>
        </p:blipFill>
        <p:spPr>
          <a:xfrm>
            <a:off x="649323" y="11835643"/>
            <a:ext cx="1568233" cy="1153112"/>
          </a:xfrm>
          <a:prstGeom prst="rect">
            <a:avLst/>
          </a:prstGeom>
          <a:ln w="12700">
            <a:miter lim="400000"/>
          </a:ln>
        </p:spPr>
      </p:pic>
      <p:pic>
        <p:nvPicPr>
          <p:cNvPr id="311" name="europa-universitaet-viadrina.png" descr="europa-universitaet-viadrina.png"/>
          <p:cNvPicPr>
            <a:picLocks noChangeAspect="1"/>
          </p:cNvPicPr>
          <p:nvPr/>
        </p:nvPicPr>
        <p:blipFill>
          <a:blip r:embed="rId4"/>
          <a:stretch>
            <a:fillRect/>
          </a:stretch>
        </p:blipFill>
        <p:spPr>
          <a:xfrm>
            <a:off x="2972279" y="11835643"/>
            <a:ext cx="3294605" cy="1153112"/>
          </a:xfrm>
          <a:prstGeom prst="rect">
            <a:avLst/>
          </a:prstGeom>
          <a:ln w="12700">
            <a:miter lim="400000"/>
          </a:ln>
        </p:spPr>
      </p:pic>
      <p:pic>
        <p:nvPicPr>
          <p:cNvPr id="312" name="fachhochschule-potsdam.png" descr="fachhochschule-potsdam.png"/>
          <p:cNvPicPr>
            <a:picLocks noChangeAspect="1"/>
          </p:cNvPicPr>
          <p:nvPr/>
        </p:nvPicPr>
        <p:blipFill>
          <a:blip r:embed="rId5"/>
          <a:stretch>
            <a:fillRect/>
          </a:stretch>
        </p:blipFill>
        <p:spPr>
          <a:xfrm>
            <a:off x="6452960" y="11645946"/>
            <a:ext cx="2761272" cy="1532506"/>
          </a:xfrm>
          <a:prstGeom prst="rect">
            <a:avLst/>
          </a:prstGeom>
          <a:ln w="12700">
            <a:miter lim="400000"/>
          </a:ln>
        </p:spPr>
      </p:pic>
      <p:pic>
        <p:nvPicPr>
          <p:cNvPr id="313" name="filmuniversitaet-babelsberg.png" descr="filmuniversitaet-babelsberg.png"/>
          <p:cNvPicPr>
            <a:picLocks noChangeAspect="1"/>
          </p:cNvPicPr>
          <p:nvPr/>
        </p:nvPicPr>
        <p:blipFill>
          <a:blip r:embed="rId6"/>
          <a:stretch>
            <a:fillRect/>
          </a:stretch>
        </p:blipFill>
        <p:spPr>
          <a:xfrm>
            <a:off x="9273308" y="11898274"/>
            <a:ext cx="3878674" cy="1027850"/>
          </a:xfrm>
          <a:prstGeom prst="rect">
            <a:avLst/>
          </a:prstGeom>
          <a:ln w="12700">
            <a:miter lim="400000"/>
          </a:ln>
        </p:spPr>
      </p:pic>
      <p:pic>
        <p:nvPicPr>
          <p:cNvPr id="314" name="hne-eberswalde.png" descr="hne-eberswalde.png"/>
          <p:cNvPicPr>
            <a:picLocks noChangeAspect="1"/>
          </p:cNvPicPr>
          <p:nvPr/>
        </p:nvPicPr>
        <p:blipFill>
          <a:blip r:embed="rId7"/>
          <a:stretch>
            <a:fillRect/>
          </a:stretch>
        </p:blipFill>
        <p:spPr>
          <a:xfrm>
            <a:off x="13319219" y="11986748"/>
            <a:ext cx="2540001" cy="850901"/>
          </a:xfrm>
          <a:prstGeom prst="rect">
            <a:avLst/>
          </a:prstGeom>
          <a:ln w="12700">
            <a:miter lim="400000"/>
          </a:ln>
        </p:spPr>
      </p:pic>
      <p:pic>
        <p:nvPicPr>
          <p:cNvPr id="315" name="th-brandenburg.png" descr="th-brandenburg.png"/>
          <p:cNvPicPr>
            <a:picLocks noChangeAspect="1"/>
          </p:cNvPicPr>
          <p:nvPr/>
        </p:nvPicPr>
        <p:blipFill>
          <a:blip r:embed="rId8"/>
          <a:stretch>
            <a:fillRect/>
          </a:stretch>
        </p:blipFill>
        <p:spPr>
          <a:xfrm>
            <a:off x="16412407" y="12075648"/>
            <a:ext cx="2540001" cy="673101"/>
          </a:xfrm>
          <a:prstGeom prst="rect">
            <a:avLst/>
          </a:prstGeom>
          <a:ln w="12700">
            <a:miter lim="400000"/>
          </a:ln>
        </p:spPr>
      </p:pic>
      <p:pic>
        <p:nvPicPr>
          <p:cNvPr id="316" name="technische-hochschule-wildau.png" descr="technische-hochschule-wildau.png"/>
          <p:cNvPicPr>
            <a:picLocks noChangeAspect="1"/>
          </p:cNvPicPr>
          <p:nvPr/>
        </p:nvPicPr>
        <p:blipFill>
          <a:blip r:embed="rId9"/>
          <a:stretch>
            <a:fillRect/>
          </a:stretch>
        </p:blipFill>
        <p:spPr>
          <a:xfrm>
            <a:off x="19467493" y="11910548"/>
            <a:ext cx="2540001" cy="1003301"/>
          </a:xfrm>
          <a:prstGeom prst="rect">
            <a:avLst/>
          </a:prstGeom>
          <a:ln w="12700">
            <a:miter lim="400000"/>
          </a:ln>
        </p:spPr>
      </p:pic>
      <p:pic>
        <p:nvPicPr>
          <p:cNvPr id="317" name="universitaet-potsdam.png" descr="universitaet-potsdam.png"/>
          <p:cNvPicPr>
            <a:picLocks noChangeAspect="1"/>
          </p:cNvPicPr>
          <p:nvPr/>
        </p:nvPicPr>
        <p:blipFill>
          <a:blip r:embed="rId10"/>
          <a:stretch>
            <a:fillRect/>
          </a:stretch>
        </p:blipFill>
        <p:spPr>
          <a:xfrm>
            <a:off x="22522580" y="11713467"/>
            <a:ext cx="1397465" cy="1397465"/>
          </a:xfrm>
          <a:prstGeom prst="rect">
            <a:avLst/>
          </a:prstGeom>
          <a:ln w="12700">
            <a:miter lim="400000"/>
          </a:ln>
        </p:spPr>
      </p:pic>
      <p:sp>
        <p:nvSpPr>
          <p:cNvPr id="318" name="Projektziel (2020)"/>
          <p:cNvSpPr txBox="1"/>
          <p:nvPr/>
        </p:nvSpPr>
        <p:spPr>
          <a:xfrm>
            <a:off x="4854876" y="2254256"/>
            <a:ext cx="3762134" cy="673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a:spcBef>
                <a:spcPts val="0"/>
              </a:spcBef>
              <a:defRPr sz="3700">
                <a:latin typeface="Fira Sans Regular"/>
                <a:ea typeface="Fira Sans Regular"/>
                <a:cs typeface="Fira Sans Regular"/>
                <a:sym typeface="Fira Sans Regular"/>
              </a:defRPr>
            </a:lvl1pPr>
          </a:lstStyle>
          <a:p>
            <a:r>
              <a:t>Projektziel (2020)</a:t>
            </a:r>
          </a:p>
        </p:txBody>
      </p:sp>
      <p:sp>
        <p:nvSpPr>
          <p:cNvPr id="319" name="Handlungsempfehlungen von und für Brandenburger Hochschulen zur Implementierung von Open Educational Resources entwickeln."/>
          <p:cNvSpPr txBox="1"/>
          <p:nvPr/>
        </p:nvSpPr>
        <p:spPr>
          <a:xfrm>
            <a:off x="4181220" y="3328292"/>
            <a:ext cx="15698690" cy="1187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1079500" lvl="1" indent="-469900" algn="just">
              <a:spcBef>
                <a:spcPts val="1100"/>
              </a:spcBef>
              <a:buSzPct val="123000"/>
              <a:buChar char="‣"/>
              <a:defRPr sz="3700">
                <a:latin typeface="Fira Sans Light"/>
                <a:ea typeface="Fira Sans Light"/>
                <a:cs typeface="Fira Sans Light"/>
                <a:sym typeface="Fira Sans Light"/>
              </a:defRPr>
            </a:pPr>
            <a:r>
              <a:t>Handlungsempfehlungen von und für Brandenburger Hochschulen zur Implementierung von Open Educational Resources entwickeln.</a:t>
            </a:r>
          </a:p>
        </p:txBody>
      </p:sp>
      <p:sp>
        <p:nvSpPr>
          <p:cNvPr id="320" name="Bogenschießen"/>
          <p:cNvSpPr/>
          <p:nvPr/>
        </p:nvSpPr>
        <p:spPr>
          <a:xfrm>
            <a:off x="921383" y="2089156"/>
            <a:ext cx="3272514" cy="32725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1252"/>
                </a:moveTo>
                <a:cubicBezTo>
                  <a:pt x="16065" y="1252"/>
                  <a:pt x="20348" y="5536"/>
                  <a:pt x="20348" y="10800"/>
                </a:cubicBezTo>
                <a:cubicBezTo>
                  <a:pt x="20348" y="16065"/>
                  <a:pt x="16064" y="20348"/>
                  <a:pt x="10800" y="20348"/>
                </a:cubicBezTo>
                <a:cubicBezTo>
                  <a:pt x="5536" y="20348"/>
                  <a:pt x="1252" y="16065"/>
                  <a:pt x="1252" y="10800"/>
                </a:cubicBezTo>
                <a:cubicBezTo>
                  <a:pt x="1252" y="5536"/>
                  <a:pt x="5535" y="1252"/>
                  <a:pt x="10800" y="1252"/>
                </a:cubicBezTo>
                <a:close/>
                <a:moveTo>
                  <a:pt x="10800" y="1520"/>
                </a:moveTo>
                <a:cubicBezTo>
                  <a:pt x="5684" y="1520"/>
                  <a:pt x="1520" y="5684"/>
                  <a:pt x="1520" y="10800"/>
                </a:cubicBezTo>
                <a:cubicBezTo>
                  <a:pt x="1520" y="15916"/>
                  <a:pt x="5684" y="20080"/>
                  <a:pt x="10800" y="20080"/>
                </a:cubicBezTo>
                <a:cubicBezTo>
                  <a:pt x="15916" y="20080"/>
                  <a:pt x="20078" y="15916"/>
                  <a:pt x="20078" y="10800"/>
                </a:cubicBezTo>
                <a:cubicBezTo>
                  <a:pt x="20078" y="5684"/>
                  <a:pt x="15916" y="1520"/>
                  <a:pt x="10800" y="1520"/>
                </a:cubicBezTo>
                <a:close/>
                <a:moveTo>
                  <a:pt x="10800" y="2810"/>
                </a:moveTo>
                <a:cubicBezTo>
                  <a:pt x="15213" y="2810"/>
                  <a:pt x="18789" y="6387"/>
                  <a:pt x="18789" y="10800"/>
                </a:cubicBezTo>
                <a:cubicBezTo>
                  <a:pt x="18789" y="15213"/>
                  <a:pt x="15213" y="18790"/>
                  <a:pt x="10800" y="18790"/>
                </a:cubicBezTo>
                <a:cubicBezTo>
                  <a:pt x="6387" y="18790"/>
                  <a:pt x="2810" y="15213"/>
                  <a:pt x="2810" y="10800"/>
                </a:cubicBezTo>
                <a:cubicBezTo>
                  <a:pt x="2810" y="6387"/>
                  <a:pt x="6387" y="2810"/>
                  <a:pt x="10800" y="2810"/>
                </a:cubicBezTo>
                <a:close/>
                <a:moveTo>
                  <a:pt x="10800" y="4855"/>
                </a:moveTo>
                <a:cubicBezTo>
                  <a:pt x="7517" y="4855"/>
                  <a:pt x="4855" y="7517"/>
                  <a:pt x="4855" y="10800"/>
                </a:cubicBezTo>
                <a:cubicBezTo>
                  <a:pt x="4855" y="14083"/>
                  <a:pt x="7517" y="16745"/>
                  <a:pt x="10800" y="16745"/>
                </a:cubicBezTo>
                <a:cubicBezTo>
                  <a:pt x="14083" y="16745"/>
                  <a:pt x="16743" y="14083"/>
                  <a:pt x="16743" y="10800"/>
                </a:cubicBezTo>
                <a:cubicBezTo>
                  <a:pt x="16743" y="7517"/>
                  <a:pt x="14083" y="4855"/>
                  <a:pt x="10800" y="4855"/>
                </a:cubicBezTo>
                <a:close/>
                <a:moveTo>
                  <a:pt x="10800" y="6664"/>
                </a:moveTo>
                <a:cubicBezTo>
                  <a:pt x="13085" y="6664"/>
                  <a:pt x="14936" y="8515"/>
                  <a:pt x="14936" y="10800"/>
                </a:cubicBezTo>
                <a:cubicBezTo>
                  <a:pt x="14936" y="13085"/>
                  <a:pt x="13085" y="14936"/>
                  <a:pt x="10800" y="14936"/>
                </a:cubicBezTo>
                <a:cubicBezTo>
                  <a:pt x="8515" y="14936"/>
                  <a:pt x="6662" y="13085"/>
                  <a:pt x="6662" y="10800"/>
                </a:cubicBezTo>
                <a:cubicBezTo>
                  <a:pt x="6662" y="8515"/>
                  <a:pt x="8515" y="6664"/>
                  <a:pt x="10800" y="6664"/>
                </a:cubicBezTo>
                <a:close/>
                <a:moveTo>
                  <a:pt x="10800" y="8755"/>
                </a:moveTo>
                <a:cubicBezTo>
                  <a:pt x="10276" y="8755"/>
                  <a:pt x="9752" y="8954"/>
                  <a:pt x="9352" y="9354"/>
                </a:cubicBezTo>
                <a:cubicBezTo>
                  <a:pt x="8553" y="10153"/>
                  <a:pt x="8553" y="11447"/>
                  <a:pt x="9352" y="12246"/>
                </a:cubicBezTo>
                <a:cubicBezTo>
                  <a:pt x="10151" y="13045"/>
                  <a:pt x="11447" y="13045"/>
                  <a:pt x="12246" y="12246"/>
                </a:cubicBezTo>
                <a:cubicBezTo>
                  <a:pt x="13045" y="11447"/>
                  <a:pt x="13045" y="10153"/>
                  <a:pt x="12246" y="9354"/>
                </a:cubicBezTo>
                <a:cubicBezTo>
                  <a:pt x="11847" y="8954"/>
                  <a:pt x="11324" y="8755"/>
                  <a:pt x="10800" y="8755"/>
                </a:cubicBezTo>
                <a:close/>
              </a:path>
            </a:pathLst>
          </a:custGeom>
          <a:gradFill>
            <a:gsLst>
              <a:gs pos="0">
                <a:srgbClr val="00E8FF"/>
              </a:gs>
              <a:gs pos="100000">
                <a:srgbClr val="FF00F7"/>
              </a:gs>
            </a:gsLst>
            <a:lin ang="3965999"/>
          </a:gra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321" name="Bild" descr="Bild"/>
          <p:cNvPicPr>
            <a:picLocks noChangeAspect="1"/>
          </p:cNvPicPr>
          <p:nvPr/>
        </p:nvPicPr>
        <p:blipFill>
          <a:blip r:embed="rId11"/>
          <a:stretch>
            <a:fillRect/>
          </a:stretch>
        </p:blipFill>
        <p:spPr>
          <a:xfrm>
            <a:off x="20573437" y="91504"/>
            <a:ext cx="3358719" cy="2915437"/>
          </a:xfrm>
          <a:prstGeom prst="rect">
            <a:avLst/>
          </a:prstGeom>
          <a:ln w="12700">
            <a:miter lim="400000"/>
          </a:ln>
        </p:spPr>
      </p:pic>
      <p:sp>
        <p:nvSpPr>
          <p:cNvPr id="322" name="Teilziele für alle Hochschulen Brandenburgs"/>
          <p:cNvSpPr txBox="1"/>
          <p:nvPr/>
        </p:nvSpPr>
        <p:spPr>
          <a:xfrm>
            <a:off x="4751908" y="5043678"/>
            <a:ext cx="9473299" cy="673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a:spcBef>
                <a:spcPts val="0"/>
              </a:spcBef>
              <a:defRPr sz="3700">
                <a:latin typeface="Fira Sans Regular"/>
                <a:ea typeface="Fira Sans Regular"/>
                <a:cs typeface="Fira Sans Regular"/>
                <a:sym typeface="Fira Sans Regular"/>
              </a:defRPr>
            </a:lvl1pPr>
          </a:lstStyle>
          <a:p>
            <a:r>
              <a:t>Teilziele für alle Hochschulen Brandenburgs</a:t>
            </a:r>
          </a:p>
        </p:txBody>
      </p:sp>
      <p:sp>
        <p:nvSpPr>
          <p:cNvPr id="323" name="OER-Akteure identifizieren…"/>
          <p:cNvSpPr txBox="1"/>
          <p:nvPr/>
        </p:nvSpPr>
        <p:spPr>
          <a:xfrm>
            <a:off x="4157714" y="5968027"/>
            <a:ext cx="7404497" cy="2740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1079500" lvl="1" indent="-469900">
              <a:spcBef>
                <a:spcPts val="1100"/>
              </a:spcBef>
              <a:buSzPct val="123000"/>
              <a:buChar char="‣"/>
              <a:defRPr sz="3200">
                <a:solidFill>
                  <a:srgbClr val="929292"/>
                </a:solidFill>
                <a:latin typeface="Fira Sans Light"/>
                <a:ea typeface="Fira Sans Light"/>
                <a:cs typeface="Fira Sans Light"/>
                <a:sym typeface="Fira Sans Light"/>
              </a:defRPr>
            </a:pPr>
            <a:r>
              <a:rPr>
                <a:solidFill>
                  <a:srgbClr val="5E5E5E"/>
                </a:solidFill>
              </a:rPr>
              <a:t>OER-Akteure identifizieren</a:t>
            </a:r>
          </a:p>
          <a:p>
            <a:pPr marL="1079500" lvl="1" indent="-469900">
              <a:spcBef>
                <a:spcPts val="1100"/>
              </a:spcBef>
              <a:buSzPct val="123000"/>
              <a:buChar char="‣"/>
              <a:defRPr sz="3200">
                <a:solidFill>
                  <a:srgbClr val="929292"/>
                </a:solidFill>
                <a:latin typeface="Fira Sans Light"/>
                <a:ea typeface="Fira Sans Light"/>
                <a:cs typeface="Fira Sans Light"/>
                <a:sym typeface="Fira Sans Light"/>
              </a:defRPr>
            </a:pPr>
            <a:r>
              <a:rPr>
                <a:solidFill>
                  <a:srgbClr val="5E5E5E"/>
                </a:solidFill>
              </a:rPr>
              <a:t>OER-Umfeldanalyse erheben</a:t>
            </a:r>
          </a:p>
          <a:p>
            <a:pPr marL="1079500" lvl="1" indent="-469900">
              <a:spcBef>
                <a:spcPts val="1100"/>
              </a:spcBef>
              <a:buSzPct val="123000"/>
              <a:buChar char="‣"/>
              <a:defRPr sz="3200">
                <a:solidFill>
                  <a:srgbClr val="929292"/>
                </a:solidFill>
                <a:latin typeface="Fira Sans Light"/>
                <a:ea typeface="Fira Sans Light"/>
                <a:cs typeface="Fira Sans Light"/>
                <a:sym typeface="Fira Sans Light"/>
              </a:defRPr>
            </a:pPr>
            <a:r>
              <a:rPr>
                <a:solidFill>
                  <a:srgbClr val="5E5E5E"/>
                </a:solidFill>
              </a:rPr>
              <a:t>OER-Infrastrukturen analysieren </a:t>
            </a:r>
            <a:br>
              <a:rPr>
                <a:solidFill>
                  <a:srgbClr val="5E5E5E"/>
                </a:solidFill>
              </a:rPr>
            </a:br>
            <a:r>
              <a:rPr>
                <a:solidFill>
                  <a:srgbClr val="5E5E5E"/>
                </a:solidFill>
              </a:rPr>
              <a:t>und (weiter-)entwickeln</a:t>
            </a:r>
          </a:p>
          <a:p>
            <a:pPr marL="1079500" lvl="1" indent="-469900">
              <a:spcBef>
                <a:spcPts val="1100"/>
              </a:spcBef>
              <a:buSzPct val="123000"/>
              <a:buChar char="‣"/>
              <a:defRPr sz="3200">
                <a:solidFill>
                  <a:srgbClr val="929292"/>
                </a:solidFill>
                <a:latin typeface="Fira Sans Light"/>
                <a:ea typeface="Fira Sans Light"/>
                <a:cs typeface="Fira Sans Light"/>
                <a:sym typeface="Fira Sans Light"/>
              </a:defRPr>
            </a:pPr>
            <a:r>
              <a:rPr>
                <a:solidFill>
                  <a:srgbClr val="5E5E5E"/>
                </a:solidFill>
              </a:rPr>
              <a:t>OER-Community aufbauen</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1" animBg="1" advAuto="0"/>
      <p:bldP spid="323" grpId="2" animBg="1" advAuto="0"/>
    </p:bldLst>
  </p:timing>
</p:sld>
</file>

<file path=ppt/theme/theme1.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901</Words>
  <Application>Microsoft Macintosh PowerPoint</Application>
  <PresentationFormat>Benutzerdefiniert</PresentationFormat>
  <Paragraphs>161</Paragraphs>
  <Slides>30</Slides>
  <Notes>9</Notes>
  <HiddenSlides>0</HiddenSlides>
  <MMClips>0</MMClips>
  <ScaleCrop>false</ScaleCrop>
  <HeadingPairs>
    <vt:vector size="6" baseType="variant">
      <vt:variant>
        <vt:lpstr>Verwendete Schriftarten</vt:lpstr>
      </vt:variant>
      <vt:variant>
        <vt:i4>13</vt:i4>
      </vt:variant>
      <vt:variant>
        <vt:lpstr>Design</vt:lpstr>
      </vt:variant>
      <vt:variant>
        <vt:i4>1</vt:i4>
      </vt:variant>
      <vt:variant>
        <vt:lpstr>Folientitel</vt:lpstr>
      </vt:variant>
      <vt:variant>
        <vt:i4>30</vt:i4>
      </vt:variant>
    </vt:vector>
  </HeadingPairs>
  <TitlesOfParts>
    <vt:vector size="44" baseType="lpstr">
      <vt:lpstr>Avenir Next Demi Bold</vt:lpstr>
      <vt:lpstr>Avenir Next Medium</vt:lpstr>
      <vt:lpstr>Avenir Next Regular</vt:lpstr>
      <vt:lpstr>CC Icons</vt:lpstr>
      <vt:lpstr>Fira Sans Bold</vt:lpstr>
      <vt:lpstr>Fira Sans ExtraLight</vt:lpstr>
      <vt:lpstr>Fira Sans Light</vt:lpstr>
      <vt:lpstr>Fira Sans Medium</vt:lpstr>
      <vt:lpstr>Fira Sans Regular</vt:lpstr>
      <vt:lpstr>Helvetica Neue</vt:lpstr>
      <vt:lpstr>Helvetica Neue Medium</vt:lpstr>
      <vt:lpstr>Marker Felt</vt:lpstr>
      <vt:lpstr>ScalaSans</vt:lpstr>
      <vt:lpstr>21_BasicWhite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cp:lastModifiedBy>Christian Dohrmann</cp:lastModifiedBy>
  <cp:revision>21</cp:revision>
  <dcterms:modified xsi:type="dcterms:W3CDTF">2020-11-02T14:14:30Z</dcterms:modified>
</cp:coreProperties>
</file>