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880" r:id="rId2"/>
  </p:sldMasterIdLst>
  <p:notesMasterIdLst>
    <p:notesMasterId r:id="rId4"/>
  </p:notesMasterIdLst>
  <p:handoutMasterIdLst>
    <p:handoutMasterId r:id="rId5"/>
  </p:handoutMasterIdLst>
  <p:sldIdLst>
    <p:sldId id="712" r:id="rId3"/>
  </p:sldIdLst>
  <p:sldSz cx="6858000" cy="5143500"/>
  <p:notesSz cx="6858000" cy="994568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30">
          <p15:clr>
            <a:srgbClr val="A4A3A4"/>
          </p15:clr>
        </p15:guide>
        <p15:guide id="2" pos="26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Heuser" initials="" lastIdx="2" clrIdx="0"/>
  <p:cmAuthor id="1" name="Alexandra" initials="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424"/>
    <a:srgbClr val="C9C9C9"/>
    <a:srgbClr val="969696"/>
    <a:srgbClr val="A3EBBD"/>
    <a:srgbClr val="91D0A9"/>
    <a:srgbClr val="FF5451"/>
    <a:srgbClr val="B2B2B2"/>
    <a:srgbClr val="4D4D4D"/>
    <a:srgbClr val="79B2D4"/>
    <a:srgbClr val="91B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 autoAdjust="0"/>
    <p:restoredTop sz="91433" autoAdjust="0"/>
  </p:normalViewPr>
  <p:slideViewPr>
    <p:cSldViewPr snapToGrid="0" snapToObjects="1">
      <p:cViewPr varScale="1">
        <p:scale>
          <a:sx n="105" d="100"/>
          <a:sy n="105" d="100"/>
        </p:scale>
        <p:origin x="1392" y="125"/>
      </p:cViewPr>
      <p:guideLst>
        <p:guide orient="horz" pos="3230"/>
        <p:guide pos="26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4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D68F3C-EE68-AC4C-98C6-1585A96BCF29}" type="datetimeFigureOut">
              <a:rPr lang="de-DE"/>
              <a:pPr>
                <a:defRPr/>
              </a:pPr>
              <a:t>13.06.2022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C576BE-204E-F949-9861-6A4629E03C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718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CF1F80-E1A1-FB41-9B1A-57385AFE4703}" type="datetimeFigureOut">
              <a:rPr lang="de-DE"/>
              <a:pPr>
                <a:defRPr/>
              </a:pPr>
              <a:t>13.06.2022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dirty="0"/>
              <a:t>Mastertextformat bearbeiten</a:t>
            </a:r>
          </a:p>
          <a:p>
            <a:pPr lvl="1"/>
            <a:r>
              <a:rPr lang="de-DE" altLang="de-DE" noProof="0" dirty="0"/>
              <a:t>Zweite Ebene</a:t>
            </a:r>
          </a:p>
          <a:p>
            <a:pPr lvl="2"/>
            <a:r>
              <a:rPr lang="de-DE" altLang="de-DE" noProof="0" dirty="0"/>
              <a:t>Dritte Ebene</a:t>
            </a:r>
          </a:p>
          <a:p>
            <a:pPr lvl="3"/>
            <a:r>
              <a:rPr lang="de-DE" altLang="de-DE" noProof="0" dirty="0"/>
              <a:t>Vierte Ebene</a:t>
            </a:r>
          </a:p>
          <a:p>
            <a:pPr lvl="4"/>
            <a:r>
              <a:rPr lang="de-DE" alt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51855B-D20A-524D-B129-DD86CE32F1F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5867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75" y="-31750"/>
            <a:ext cx="2643188" cy="518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223838"/>
            <a:ext cx="2563812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1766" y="2078848"/>
            <a:ext cx="6069529" cy="1487313"/>
          </a:xfrm>
        </p:spPr>
        <p:txBody>
          <a:bodyPr anchor="t"/>
          <a:lstStyle>
            <a:lvl1pPr>
              <a:defRPr sz="30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1765" y="1606876"/>
            <a:ext cx="4800600" cy="471971"/>
          </a:xfrm>
        </p:spPr>
        <p:txBody>
          <a:bodyPr anchor="b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1"/>
          </p:nvPr>
        </p:nvSpPr>
        <p:spPr>
          <a:xfrm>
            <a:off x="221766" y="4439287"/>
            <a:ext cx="1573948" cy="517525"/>
          </a:xfrm>
        </p:spPr>
        <p:txBody>
          <a:bodyPr>
            <a:noAutofit/>
          </a:bodyPr>
          <a:lstStyle>
            <a:lvl1pPr marL="0" indent="0" algn="l"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lang="de-DE" noProof="0" dirty="0"/>
          </a:p>
        </p:txBody>
      </p:sp>
      <p:sp>
        <p:nvSpPr>
          <p:cNvPr id="9" name="Bildplatzhalter 7"/>
          <p:cNvSpPr>
            <a:spLocks noGrp="1"/>
          </p:cNvSpPr>
          <p:nvPr>
            <p:ph type="pic" sz="quarter" idx="12"/>
          </p:nvPr>
        </p:nvSpPr>
        <p:spPr>
          <a:xfrm>
            <a:off x="1840274" y="4444370"/>
            <a:ext cx="1638357" cy="517525"/>
          </a:xfrm>
        </p:spPr>
        <p:txBody>
          <a:bodyPr>
            <a:noAutofit/>
          </a:bodyPr>
          <a:lstStyle>
            <a:lvl1pPr marL="0" indent="0" algn="l"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222250" y="3565525"/>
            <a:ext cx="2925763" cy="60166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8904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04798"/>
            <a:ext cx="6172200" cy="75882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2900" y="4368811"/>
            <a:ext cx="6172200" cy="3301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iagrammplatzhalter 7"/>
          <p:cNvSpPr>
            <a:spLocks noGrp="1"/>
          </p:cNvSpPr>
          <p:nvPr>
            <p:ph type="chart" sz="quarter" idx="16"/>
          </p:nvPr>
        </p:nvSpPr>
        <p:spPr>
          <a:xfrm>
            <a:off x="342900" y="1137037"/>
            <a:ext cx="6172200" cy="313016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de-DE" noProof="0"/>
              <a:t>Diagramm durch Klicken auf Symbol hinzufügen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D9E9941-3563-A044-B240-FF4221E2A30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00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04798"/>
            <a:ext cx="6172200" cy="75882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2900" y="4368811"/>
            <a:ext cx="2971800" cy="3301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iagrammplatzhalter 7"/>
          <p:cNvSpPr>
            <a:spLocks noGrp="1"/>
          </p:cNvSpPr>
          <p:nvPr>
            <p:ph type="chart" sz="quarter" idx="16"/>
          </p:nvPr>
        </p:nvSpPr>
        <p:spPr>
          <a:xfrm>
            <a:off x="342900" y="1137037"/>
            <a:ext cx="2971800" cy="313016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de-DE" noProof="0"/>
              <a:t>Diagramm durch Klicken auf Symbol hinzufügen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20"/>
          </p:nvPr>
        </p:nvSpPr>
        <p:spPr>
          <a:xfrm>
            <a:off x="3536156" y="4368811"/>
            <a:ext cx="2971800" cy="3301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4" name="Diagrammplatzhalter 7"/>
          <p:cNvSpPr>
            <a:spLocks noGrp="1"/>
          </p:cNvSpPr>
          <p:nvPr>
            <p:ph type="chart" sz="quarter" idx="21"/>
          </p:nvPr>
        </p:nvSpPr>
        <p:spPr>
          <a:xfrm>
            <a:off x="3536156" y="1137037"/>
            <a:ext cx="2971800" cy="313016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/>
            </a:lvl1pPr>
          </a:lstStyle>
          <a:p>
            <a:pPr lvl="0"/>
            <a:r>
              <a:rPr lang="de-DE" noProof="0" dirty="0"/>
              <a:t>Diagramm durch Klicken auf Symbol hinzufügen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22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9ADC75-6713-3046-87A9-1CC324BD76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950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Tex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342899" y="372534"/>
            <a:ext cx="2090199" cy="999067"/>
          </a:xfrm>
          <a:prstGeom prst="rect">
            <a:avLst/>
          </a:prstGeo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342900" y="1503681"/>
            <a:ext cx="2090198" cy="316357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>
              <a:buClr>
                <a:srgbClr val="D8413E"/>
              </a:buClr>
              <a:buFont typeface="Symbol" charset="2"/>
              <a:buChar char="-"/>
              <a:defRPr sz="1800">
                <a:solidFill>
                  <a:schemeClr val="tx1"/>
                </a:solidFill>
              </a:defRPr>
            </a:lvl1pPr>
            <a:lvl2pPr marL="542925" indent="-1714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2pPr>
            <a:lvl3pPr marL="808038" indent="-1714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3pPr>
            <a:lvl4pPr marL="1169988" indent="-1714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6"/>
          </p:nvPr>
        </p:nvSpPr>
        <p:spPr>
          <a:xfrm>
            <a:off x="2514600" y="372534"/>
            <a:ext cx="4343400" cy="3996276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de-DE" noProof="0" dirty="0"/>
              <a:t>Bild auf Platzhalter ziehen oder durch Klicken auf Symbol hinzufügen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9"/>
          </p:nvPr>
        </p:nvSpPr>
        <p:spPr>
          <a:xfrm>
            <a:off x="2514600" y="4368811"/>
            <a:ext cx="4000500" cy="3301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0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9A915B1-65E1-734C-8A8F-21C36C979D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85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 flipH="1">
            <a:off x="693175" y="2310281"/>
            <a:ext cx="6167995" cy="284796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>
              <a:defRPr>
                <a:ln>
                  <a:noFill/>
                </a:ln>
                <a:noFill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platzhalter 4"/>
          <p:cNvSpPr>
            <a:spLocks noGrp="1"/>
          </p:cNvSpPr>
          <p:nvPr>
            <p:ph type="body" sz="quarter" idx="12"/>
          </p:nvPr>
        </p:nvSpPr>
        <p:spPr bwMode="auto">
          <a:xfrm>
            <a:off x="-7374" y="3499521"/>
            <a:ext cx="3609151" cy="1658723"/>
          </a:xfrm>
          <a:custGeom>
            <a:avLst/>
            <a:gdLst>
              <a:gd name="connsiteX0" fmla="*/ 0 w 1466850"/>
              <a:gd name="connsiteY0" fmla="*/ 1608226 h 1608226"/>
              <a:gd name="connsiteX1" fmla="*/ 366713 w 1466850"/>
              <a:gd name="connsiteY1" fmla="*/ 0 h 1608226"/>
              <a:gd name="connsiteX2" fmla="*/ 1466850 w 1466850"/>
              <a:gd name="connsiteY2" fmla="*/ 0 h 1608226"/>
              <a:gd name="connsiteX3" fmla="*/ 1100138 w 1466850"/>
              <a:gd name="connsiteY3" fmla="*/ 1608226 h 1608226"/>
              <a:gd name="connsiteX4" fmla="*/ 0 w 1466850"/>
              <a:gd name="connsiteY4" fmla="*/ 1608226 h 1608226"/>
              <a:gd name="connsiteX0" fmla="*/ 0 w 2304312"/>
              <a:gd name="connsiteY0" fmla="*/ 1608226 h 1614665"/>
              <a:gd name="connsiteX1" fmla="*/ 366713 w 2304312"/>
              <a:gd name="connsiteY1" fmla="*/ 0 h 1614665"/>
              <a:gd name="connsiteX2" fmla="*/ 1466850 w 2304312"/>
              <a:gd name="connsiteY2" fmla="*/ 0 h 1614665"/>
              <a:gd name="connsiteX3" fmla="*/ 2304312 w 2304312"/>
              <a:gd name="connsiteY3" fmla="*/ 1614665 h 1614665"/>
              <a:gd name="connsiteX4" fmla="*/ 0 w 2304312"/>
              <a:gd name="connsiteY4" fmla="*/ 1608226 h 1614665"/>
              <a:gd name="connsiteX0" fmla="*/ 0 w 4725205"/>
              <a:gd name="connsiteY0" fmla="*/ 5162795 h 5169234"/>
              <a:gd name="connsiteX1" fmla="*/ 366713 w 4725205"/>
              <a:gd name="connsiteY1" fmla="*/ 3554569 h 5169234"/>
              <a:gd name="connsiteX2" fmla="*/ 4725205 w 4725205"/>
              <a:gd name="connsiteY2" fmla="*/ 0 h 5169234"/>
              <a:gd name="connsiteX3" fmla="*/ 2304312 w 4725205"/>
              <a:gd name="connsiteY3" fmla="*/ 5169234 h 5169234"/>
              <a:gd name="connsiteX4" fmla="*/ 0 w 4725205"/>
              <a:gd name="connsiteY4" fmla="*/ 5162795 h 5169234"/>
              <a:gd name="connsiteX0" fmla="*/ 0 w 4725205"/>
              <a:gd name="connsiteY0" fmla="*/ 5162795 h 5169234"/>
              <a:gd name="connsiteX1" fmla="*/ 2369378 w 4725205"/>
              <a:gd name="connsiteY1" fmla="*/ 19319 h 5169234"/>
              <a:gd name="connsiteX2" fmla="*/ 4725205 w 4725205"/>
              <a:gd name="connsiteY2" fmla="*/ 0 h 5169234"/>
              <a:gd name="connsiteX3" fmla="*/ 2304312 w 4725205"/>
              <a:gd name="connsiteY3" fmla="*/ 5169234 h 5169234"/>
              <a:gd name="connsiteX4" fmla="*/ 0 w 4725205"/>
              <a:gd name="connsiteY4" fmla="*/ 5162795 h 5169234"/>
              <a:gd name="connsiteX0" fmla="*/ 0 w 4725205"/>
              <a:gd name="connsiteY0" fmla="*/ 5162795 h 5169234"/>
              <a:gd name="connsiteX1" fmla="*/ 2382257 w 4725205"/>
              <a:gd name="connsiteY1" fmla="*/ 1 h 5169234"/>
              <a:gd name="connsiteX2" fmla="*/ 4725205 w 4725205"/>
              <a:gd name="connsiteY2" fmla="*/ 0 h 5169234"/>
              <a:gd name="connsiteX3" fmla="*/ 2304312 w 4725205"/>
              <a:gd name="connsiteY3" fmla="*/ 5169234 h 5169234"/>
              <a:gd name="connsiteX4" fmla="*/ 0 w 4725205"/>
              <a:gd name="connsiteY4" fmla="*/ 5162795 h 5169234"/>
              <a:gd name="connsiteX0" fmla="*/ 0 w 4720656"/>
              <a:gd name="connsiteY0" fmla="*/ 5176443 h 5176443"/>
              <a:gd name="connsiteX1" fmla="*/ 2377708 w 4720656"/>
              <a:gd name="connsiteY1" fmla="*/ 1 h 5176443"/>
              <a:gd name="connsiteX2" fmla="*/ 4720656 w 4720656"/>
              <a:gd name="connsiteY2" fmla="*/ 0 h 5176443"/>
              <a:gd name="connsiteX3" fmla="*/ 2299763 w 4720656"/>
              <a:gd name="connsiteY3" fmla="*/ 5169234 h 5176443"/>
              <a:gd name="connsiteX4" fmla="*/ 0 w 4720656"/>
              <a:gd name="connsiteY4" fmla="*/ 5176443 h 5176443"/>
              <a:gd name="connsiteX0" fmla="*/ 0 w 4720656"/>
              <a:gd name="connsiteY0" fmla="*/ 5176443 h 5176443"/>
              <a:gd name="connsiteX1" fmla="*/ 2377708 w 4720656"/>
              <a:gd name="connsiteY1" fmla="*/ 1 h 5176443"/>
              <a:gd name="connsiteX2" fmla="*/ 4720656 w 4720656"/>
              <a:gd name="connsiteY2" fmla="*/ 0 h 5176443"/>
              <a:gd name="connsiteX3" fmla="*/ 2299763 w 4720656"/>
              <a:gd name="connsiteY3" fmla="*/ 5169234 h 5176443"/>
              <a:gd name="connsiteX4" fmla="*/ 0 w 4720656"/>
              <a:gd name="connsiteY4" fmla="*/ 5176443 h 5176443"/>
              <a:gd name="connsiteX0" fmla="*/ 0 w 4711557"/>
              <a:gd name="connsiteY0" fmla="*/ 5167345 h 5169234"/>
              <a:gd name="connsiteX1" fmla="*/ 2368609 w 4711557"/>
              <a:gd name="connsiteY1" fmla="*/ 1 h 5169234"/>
              <a:gd name="connsiteX2" fmla="*/ 4711557 w 4711557"/>
              <a:gd name="connsiteY2" fmla="*/ 0 h 5169234"/>
              <a:gd name="connsiteX3" fmla="*/ 2290664 w 4711557"/>
              <a:gd name="connsiteY3" fmla="*/ 5169234 h 5169234"/>
              <a:gd name="connsiteX4" fmla="*/ 0 w 4711557"/>
              <a:gd name="connsiteY4" fmla="*/ 5167345 h 5169234"/>
              <a:gd name="connsiteX0" fmla="*/ 0 w 5773441"/>
              <a:gd name="connsiteY0" fmla="*/ 5418805 h 5418805"/>
              <a:gd name="connsiteX1" fmla="*/ 3430493 w 5773441"/>
              <a:gd name="connsiteY1" fmla="*/ 1 h 5418805"/>
              <a:gd name="connsiteX2" fmla="*/ 5773441 w 5773441"/>
              <a:gd name="connsiteY2" fmla="*/ 0 h 5418805"/>
              <a:gd name="connsiteX3" fmla="*/ 3352548 w 5773441"/>
              <a:gd name="connsiteY3" fmla="*/ 5169234 h 5418805"/>
              <a:gd name="connsiteX4" fmla="*/ 0 w 5773441"/>
              <a:gd name="connsiteY4" fmla="*/ 5418805 h 5418805"/>
              <a:gd name="connsiteX0" fmla="*/ 0 w 5773441"/>
              <a:gd name="connsiteY0" fmla="*/ 5418805 h 5435485"/>
              <a:gd name="connsiteX1" fmla="*/ 3430493 w 5773441"/>
              <a:gd name="connsiteY1" fmla="*/ 1 h 5435485"/>
              <a:gd name="connsiteX2" fmla="*/ 5773441 w 5773441"/>
              <a:gd name="connsiteY2" fmla="*/ 0 h 5435485"/>
              <a:gd name="connsiteX3" fmla="*/ 3603270 w 5773441"/>
              <a:gd name="connsiteY3" fmla="*/ 5435485 h 5435485"/>
              <a:gd name="connsiteX4" fmla="*/ 0 w 5773441"/>
              <a:gd name="connsiteY4" fmla="*/ 5418805 h 5435485"/>
              <a:gd name="connsiteX0" fmla="*/ 0 w 3603270"/>
              <a:gd name="connsiteY0" fmla="*/ 5418804 h 5435484"/>
              <a:gd name="connsiteX1" fmla="*/ 3430493 w 3603270"/>
              <a:gd name="connsiteY1" fmla="*/ 0 h 5435484"/>
              <a:gd name="connsiteX2" fmla="*/ 2528796 w 3603270"/>
              <a:gd name="connsiteY2" fmla="*/ 2499799 h 5435484"/>
              <a:gd name="connsiteX3" fmla="*/ 3603270 w 3603270"/>
              <a:gd name="connsiteY3" fmla="*/ 5435484 h 5435484"/>
              <a:gd name="connsiteX4" fmla="*/ 0 w 3603270"/>
              <a:gd name="connsiteY4" fmla="*/ 5418804 h 5435484"/>
              <a:gd name="connsiteX0" fmla="*/ 5881 w 3609151"/>
              <a:gd name="connsiteY0" fmla="*/ 2919005 h 2935685"/>
              <a:gd name="connsiteX1" fmla="*/ 0 w 3609151"/>
              <a:gd name="connsiteY1" fmla="*/ 1272089 h 2935685"/>
              <a:gd name="connsiteX2" fmla="*/ 2534677 w 3609151"/>
              <a:gd name="connsiteY2" fmla="*/ 0 h 2935685"/>
              <a:gd name="connsiteX3" fmla="*/ 3609151 w 3609151"/>
              <a:gd name="connsiteY3" fmla="*/ 2935685 h 2935685"/>
              <a:gd name="connsiteX4" fmla="*/ 5881 w 3609151"/>
              <a:gd name="connsiteY4" fmla="*/ 2919005 h 2935685"/>
              <a:gd name="connsiteX0" fmla="*/ 5881 w 3609151"/>
              <a:gd name="connsiteY0" fmla="*/ 1646916 h 1663596"/>
              <a:gd name="connsiteX1" fmla="*/ 0 w 3609151"/>
              <a:gd name="connsiteY1" fmla="*/ 0 h 1663596"/>
              <a:gd name="connsiteX2" fmla="*/ 2062728 w 3609151"/>
              <a:gd name="connsiteY2" fmla="*/ 244062 h 1663596"/>
              <a:gd name="connsiteX3" fmla="*/ 3609151 w 3609151"/>
              <a:gd name="connsiteY3" fmla="*/ 1663596 h 1663596"/>
              <a:gd name="connsiteX4" fmla="*/ 5881 w 3609151"/>
              <a:gd name="connsiteY4" fmla="*/ 1646916 h 1663596"/>
              <a:gd name="connsiteX0" fmla="*/ 5881 w 3609151"/>
              <a:gd name="connsiteY0" fmla="*/ 1646916 h 1663596"/>
              <a:gd name="connsiteX1" fmla="*/ 0 w 3609151"/>
              <a:gd name="connsiteY1" fmla="*/ 0 h 1663596"/>
              <a:gd name="connsiteX2" fmla="*/ 3609151 w 3609151"/>
              <a:gd name="connsiteY2" fmla="*/ 1663596 h 1663596"/>
              <a:gd name="connsiteX3" fmla="*/ 5881 w 3609151"/>
              <a:gd name="connsiteY3" fmla="*/ 1646916 h 1663596"/>
              <a:gd name="connsiteX0" fmla="*/ 5881 w 3609151"/>
              <a:gd name="connsiteY0" fmla="*/ 1669104 h 1669104"/>
              <a:gd name="connsiteX1" fmla="*/ 0 w 3609151"/>
              <a:gd name="connsiteY1" fmla="*/ 0 h 1669104"/>
              <a:gd name="connsiteX2" fmla="*/ 3609151 w 3609151"/>
              <a:gd name="connsiteY2" fmla="*/ 1663596 h 1669104"/>
              <a:gd name="connsiteX3" fmla="*/ 5881 w 3609151"/>
              <a:gd name="connsiteY3" fmla="*/ 1669104 h 1669104"/>
              <a:gd name="connsiteX0" fmla="*/ 435 w 3611079"/>
              <a:gd name="connsiteY0" fmla="*/ 1654313 h 1663596"/>
              <a:gd name="connsiteX1" fmla="*/ 1928 w 3611079"/>
              <a:gd name="connsiteY1" fmla="*/ 0 h 1663596"/>
              <a:gd name="connsiteX2" fmla="*/ 3611079 w 3611079"/>
              <a:gd name="connsiteY2" fmla="*/ 1663596 h 1663596"/>
              <a:gd name="connsiteX3" fmla="*/ 435 w 3611079"/>
              <a:gd name="connsiteY3" fmla="*/ 1654313 h 1663596"/>
              <a:gd name="connsiteX0" fmla="*/ 5881 w 3609151"/>
              <a:gd name="connsiteY0" fmla="*/ 1661709 h 1663596"/>
              <a:gd name="connsiteX1" fmla="*/ 0 w 3609151"/>
              <a:gd name="connsiteY1" fmla="*/ 0 h 1663596"/>
              <a:gd name="connsiteX2" fmla="*/ 3609151 w 3609151"/>
              <a:gd name="connsiteY2" fmla="*/ 1663596 h 1663596"/>
              <a:gd name="connsiteX3" fmla="*/ 5881 w 3609151"/>
              <a:gd name="connsiteY3" fmla="*/ 1661709 h 1663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9151" h="1663596">
                <a:moveTo>
                  <a:pt x="5881" y="1661709"/>
                </a:moveTo>
                <a:cubicBezTo>
                  <a:pt x="3921" y="1112737"/>
                  <a:pt x="1960" y="548972"/>
                  <a:pt x="0" y="0"/>
                </a:cubicBezTo>
                <a:lnTo>
                  <a:pt x="3609151" y="1663596"/>
                </a:lnTo>
                <a:lnTo>
                  <a:pt x="5881" y="1661709"/>
                </a:lnTo>
                <a:close/>
              </a:path>
            </a:pathLst>
          </a:custGeom>
          <a:solidFill>
            <a:srgbClr val="FF5451">
              <a:alpha val="50196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4pPr>
              <a:defRPr>
                <a:ln>
                  <a:noFill/>
                </a:ln>
                <a:noFill/>
              </a:defRPr>
            </a:lvl4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443748" y="3934648"/>
            <a:ext cx="3361445" cy="1040233"/>
          </a:xfrm>
        </p:spPr>
        <p:txBody>
          <a:bodyPr anchor="t"/>
          <a:lstStyle>
            <a:lvl1pPr algn="r">
              <a:defRPr sz="3200" b="1" cap="all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3766782" y="3554283"/>
            <a:ext cx="3038411" cy="350998"/>
          </a:xfrm>
        </p:spPr>
        <p:txBody>
          <a:bodyPr anchor="b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858001" cy="5143500"/>
          </a:xfrm>
        </p:spPr>
        <p:txBody>
          <a:bodyPr anchor="ctr"/>
          <a:lstStyle>
            <a:lvl1pPr>
              <a:defRPr sz="1800" baseline="0"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45076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419"/>
          <a:stretch>
            <a:fillRect/>
          </a:stretch>
        </p:blipFill>
        <p:spPr bwMode="auto">
          <a:xfrm>
            <a:off x="4459288" y="0"/>
            <a:ext cx="240506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4768850"/>
            <a:ext cx="54768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 Verbindung 10"/>
          <p:cNvCxnSpPr/>
          <p:nvPr userDrawn="1"/>
        </p:nvCxnSpPr>
        <p:spPr>
          <a:xfrm>
            <a:off x="328613" y="4713288"/>
            <a:ext cx="4468812" cy="0"/>
          </a:xfrm>
          <a:prstGeom prst="line">
            <a:avLst/>
          </a:prstGeom>
          <a:ln w="3175" cmpd="sng">
            <a:solidFill>
              <a:srgbClr val="D8413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93191" y="2078848"/>
            <a:ext cx="4800600" cy="1487313"/>
          </a:xfrm>
        </p:spPr>
        <p:txBody>
          <a:bodyPr anchor="t"/>
          <a:lstStyle>
            <a:lvl1pPr>
              <a:defRPr sz="3200">
                <a:solidFill>
                  <a:srgbClr val="262A3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3190" y="1740093"/>
            <a:ext cx="4800600" cy="338755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rgbClr val="262A3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907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(formatfülle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/>
          <p:cNvSpPr>
            <a:spLocks noGrp="1"/>
          </p:cNvSpPr>
          <p:nvPr>
            <p:ph type="pic" sz="quarter" idx="15"/>
          </p:nvPr>
        </p:nvSpPr>
        <p:spPr>
          <a:xfrm>
            <a:off x="6351" y="8468"/>
            <a:ext cx="6851650" cy="5135032"/>
          </a:xfrm>
        </p:spPr>
        <p:txBody>
          <a:bodyPr rtlCol="0">
            <a:normAutofit/>
          </a:bodyPr>
          <a:lstStyle/>
          <a:p>
            <a:pPr lvl="0"/>
            <a:r>
              <a:rPr lang="de-DE" noProof="0"/>
              <a:t>Bild auf Platzhalter ziehen oder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81299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en Dank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738" y="-103188"/>
            <a:ext cx="2643187" cy="526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223838"/>
            <a:ext cx="2563812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122" y="2078848"/>
            <a:ext cx="5988598" cy="562753"/>
          </a:xfrm>
        </p:spPr>
        <p:txBody>
          <a:bodyPr anchor="t"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8" name="Inhaltsplatzhalter 3"/>
          <p:cNvSpPr>
            <a:spLocks noGrp="1"/>
          </p:cNvSpPr>
          <p:nvPr>
            <p:ph sz="half" idx="2"/>
          </p:nvPr>
        </p:nvSpPr>
        <p:spPr>
          <a:xfrm>
            <a:off x="274121" y="3179135"/>
            <a:ext cx="3504129" cy="1502933"/>
          </a:xfrm>
        </p:spPr>
        <p:txBody>
          <a:bodyPr>
            <a:noAutofit/>
          </a:bodyPr>
          <a:lstStyle>
            <a:lvl1pPr marL="0" indent="0">
              <a:buNone/>
              <a:defRPr sz="1100" baseline="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21977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899" y="304800"/>
            <a:ext cx="6175773" cy="758825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2899" y="1617134"/>
            <a:ext cx="6175773" cy="2985558"/>
          </a:xfrm>
          <a:prstGeom prst="rect">
            <a:avLst/>
          </a:prstGeom>
        </p:spPr>
        <p:txBody>
          <a:bodyPr>
            <a:noAutofit/>
          </a:bodyPr>
          <a:lstStyle>
            <a:lvl1pPr marL="269875" indent="-269875">
              <a:buClr>
                <a:srgbClr val="D8413E"/>
              </a:buClr>
              <a:buFont typeface="Symbol" charset="2"/>
              <a:buChar char="-"/>
              <a:defRPr sz="1800">
                <a:solidFill>
                  <a:schemeClr val="tx1"/>
                </a:solidFill>
              </a:defRPr>
            </a:lvl1pPr>
            <a:lvl2pPr marL="714375" indent="-257175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2pPr>
            <a:lvl3pPr marL="1160463" indent="-246063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3pPr>
            <a:lvl4pPr marL="1617663" indent="-246063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4pPr>
            <a:lvl5pPr marL="2063750" indent="-2349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42900" y="1063626"/>
            <a:ext cx="6172200" cy="44005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1400" cap="all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4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F5AFF8-8A67-DD47-9043-315DA3D31AF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69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ohne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899" y="304800"/>
            <a:ext cx="6175773" cy="758825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2899" y="1160890"/>
            <a:ext cx="6175773" cy="3441802"/>
          </a:xfrm>
          <a:prstGeom prst="rect">
            <a:avLst/>
          </a:prstGeom>
        </p:spPr>
        <p:txBody>
          <a:bodyPr>
            <a:noAutofit/>
          </a:bodyPr>
          <a:lstStyle>
            <a:lvl1pPr marL="269875" indent="-269875">
              <a:buClr>
                <a:srgbClr val="D8413E"/>
              </a:buClr>
              <a:buFont typeface="Symbol" charset="2"/>
              <a:buChar char="-"/>
              <a:defRPr sz="1800">
                <a:solidFill>
                  <a:schemeClr val="tx1"/>
                </a:solidFill>
              </a:defRPr>
            </a:lvl1pPr>
            <a:lvl2pPr marL="714375" indent="-257175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2pPr>
            <a:lvl3pPr marL="1160463" indent="-246063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3pPr>
            <a:lvl4pPr marL="1617663" indent="-246063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4pPr>
            <a:lvl5pPr marL="2063750" indent="-234950">
              <a:buClr>
                <a:srgbClr val="D8413E"/>
              </a:buClr>
              <a:buFont typeface="Symbol" charset="2"/>
              <a:buChar char="-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BA208C-A154-8E45-AE4D-FB43C6A9B6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04798"/>
            <a:ext cx="6172200" cy="75882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6"/>
          </p:nvPr>
        </p:nvSpPr>
        <p:spPr>
          <a:xfrm>
            <a:off x="342900" y="1176867"/>
            <a:ext cx="6175773" cy="3124200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>
                <a:solidFill>
                  <a:srgbClr val="262A31"/>
                </a:solidFill>
              </a:defRPr>
            </a:lvl1pPr>
          </a:lstStyle>
          <a:p>
            <a:pPr lvl="0"/>
            <a:r>
              <a:rPr lang="de-DE" noProof="0" dirty="0"/>
              <a:t>Bild auf Platzhalter ziehen oder durch Klicken auf Symbol hinzufügen</a:t>
            </a:r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342900" y="4368811"/>
            <a:ext cx="6172199" cy="3301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AD1CB65-C6AA-EC47-B7B0-C768E948C4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97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/>
          <p:cNvCxnSpPr/>
          <p:nvPr userDrawn="1"/>
        </p:nvCxnSpPr>
        <p:spPr>
          <a:xfrm>
            <a:off x="0" y="155575"/>
            <a:ext cx="342900" cy="0"/>
          </a:xfrm>
          <a:prstGeom prst="line">
            <a:avLst/>
          </a:prstGeom>
          <a:ln w="3175" cmpd="sng">
            <a:solidFill>
              <a:srgbClr val="262A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342900" y="304798"/>
            <a:ext cx="6172200" cy="75882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342900" y="4368811"/>
            <a:ext cx="6172200" cy="3301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D8413E"/>
              </a:buClr>
              <a:buFont typeface="Symbol" charset="2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28650" indent="-171450">
              <a:buClr>
                <a:srgbClr val="D8413E"/>
              </a:buClr>
              <a:buFont typeface="Symbol" charset="2"/>
              <a:buChar char="-"/>
              <a:defRPr sz="1200"/>
            </a:lvl2pPr>
            <a:lvl3pPr marL="1085850" indent="-171450">
              <a:buClr>
                <a:srgbClr val="D8413E"/>
              </a:buClr>
              <a:buFont typeface="Symbol" charset="2"/>
              <a:buChar char="-"/>
              <a:defRPr sz="1200"/>
            </a:lvl3pPr>
            <a:lvl4pPr marL="1543050" indent="-171450">
              <a:buClr>
                <a:srgbClr val="D8413E"/>
              </a:buClr>
              <a:buFont typeface="Symbol" charset="2"/>
              <a:buChar char="-"/>
              <a:defRPr sz="1200"/>
            </a:lvl4pPr>
            <a:lvl5pPr marL="2000250" indent="-171450">
              <a:buClr>
                <a:srgbClr val="D8413E"/>
              </a:buClr>
              <a:buFont typeface="Symbol" charset="2"/>
              <a:buChar char="-"/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abellenplatzhalter 10"/>
          <p:cNvSpPr>
            <a:spLocks noGrp="1"/>
          </p:cNvSpPr>
          <p:nvPr>
            <p:ph type="tbl" sz="quarter" idx="16"/>
          </p:nvPr>
        </p:nvSpPr>
        <p:spPr>
          <a:xfrm>
            <a:off x="342901" y="1617133"/>
            <a:ext cx="6175772" cy="269293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endParaRPr lang="de-DE" noProof="0"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42900" y="1063626"/>
            <a:ext cx="6172200" cy="44005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1400" cap="all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5865813" y="4883150"/>
            <a:ext cx="652462" cy="2301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D8413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7DB297-42A4-034F-AC3A-779219725C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666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342900" y="1063625"/>
            <a:ext cx="61722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SUBHEADLINE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48" r:id="rId2"/>
    <p:sldLayoutId id="2147483951" r:id="rId3"/>
    <p:sldLayoutId id="2147483949" r:id="rId4"/>
    <p:sldLayoutId id="2147483952" r:id="rId5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b="1" kern="1200" cap="all">
          <a:solidFill>
            <a:srgbClr val="262A31"/>
          </a:solidFill>
          <a:latin typeface="Arial"/>
          <a:ea typeface="MS PGothic" panose="020B0600070205080204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Symbol" charset="0"/>
        <a:defRPr sz="1200" kern="1200">
          <a:solidFill>
            <a:srgbClr val="262A31"/>
          </a:solidFill>
          <a:latin typeface="Arial"/>
          <a:ea typeface="MS PGothic" panose="020B0600070205080204" pitchFamily="34" charset="-128"/>
          <a:cs typeface="Arial"/>
        </a:defRPr>
      </a:lvl1pPr>
      <a:lvl2pPr marL="4572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9144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371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erade Verbindung 9"/>
          <p:cNvCxnSpPr/>
          <p:nvPr/>
        </p:nvCxnSpPr>
        <p:spPr>
          <a:xfrm>
            <a:off x="0" y="155575"/>
            <a:ext cx="333375" cy="0"/>
          </a:xfrm>
          <a:prstGeom prst="line">
            <a:avLst/>
          </a:prstGeom>
          <a:ln w="3175" cmpd="sng">
            <a:solidFill>
              <a:srgbClr val="262A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23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4768850"/>
            <a:ext cx="54768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Gerade Verbindung 10"/>
          <p:cNvCxnSpPr/>
          <p:nvPr/>
        </p:nvCxnSpPr>
        <p:spPr>
          <a:xfrm>
            <a:off x="328613" y="4713288"/>
            <a:ext cx="6207125" cy="0"/>
          </a:xfrm>
          <a:prstGeom prst="line">
            <a:avLst/>
          </a:prstGeom>
          <a:ln w="3175" cmpd="sng">
            <a:solidFill>
              <a:srgbClr val="D8413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4" name="Textfeld 23"/>
          <p:cNvSpPr txBox="1">
            <a:spLocks noChangeArrowheads="1"/>
          </p:cNvSpPr>
          <p:nvPr/>
        </p:nvSpPr>
        <p:spPr bwMode="auto">
          <a:xfrm>
            <a:off x="1025525" y="4777815"/>
            <a:ext cx="482394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>
              <a:defRPr/>
            </a:pPr>
            <a:r>
              <a:rPr lang="de-DE" sz="900" dirty="0">
                <a:solidFill>
                  <a:srgbClr val="262A31"/>
                </a:solidFill>
                <a:latin typeface="Arial" charset="0"/>
                <a:cs typeface="Arial" charset="0"/>
              </a:rPr>
              <a:t>Prof. Dr. Elisa Hoven, Anja </a:t>
            </a:r>
            <a:r>
              <a:rPr lang="de-DE" sz="900" dirty="0" err="1">
                <a:solidFill>
                  <a:srgbClr val="262A31"/>
                </a:solidFill>
                <a:latin typeface="Arial" charset="0"/>
                <a:cs typeface="Arial" charset="0"/>
              </a:rPr>
              <a:t>Rubitzsch</a:t>
            </a:r>
            <a:r>
              <a:rPr lang="de-DE" sz="900" dirty="0">
                <a:solidFill>
                  <a:srgbClr val="262A31"/>
                </a:solidFill>
                <a:latin typeface="Arial" charset="0"/>
                <a:cs typeface="Arial" charset="0"/>
              </a:rPr>
              <a:t>, Barbara Wiedmer</a:t>
            </a:r>
          </a:p>
        </p:txBody>
      </p:sp>
      <p:sp>
        <p:nvSpPr>
          <p:cNvPr id="7" name="Textfeld 23"/>
          <p:cNvSpPr txBox="1">
            <a:spLocks noChangeArrowheads="1"/>
          </p:cNvSpPr>
          <p:nvPr userDrawn="1"/>
        </p:nvSpPr>
        <p:spPr bwMode="auto">
          <a:xfrm>
            <a:off x="333375" y="39687"/>
            <a:ext cx="442277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900" dirty="0" err="1">
                <a:solidFill>
                  <a:srgbClr val="262A31"/>
                </a:solidFill>
                <a:latin typeface="Arial" charset="0"/>
                <a:cs typeface="Arial" charset="0"/>
              </a:rPr>
              <a:t>Catcalling</a:t>
            </a:r>
            <a:r>
              <a:rPr lang="de-DE" sz="900" dirty="0">
                <a:solidFill>
                  <a:srgbClr val="262A31"/>
                </a:solidFill>
                <a:latin typeface="Arial" charset="0"/>
                <a:cs typeface="Arial" charset="0"/>
              </a:rPr>
              <a:t> – Eine phänomenologische und strafrechtliche Betrachtung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b="1" kern="1200" cap="all">
          <a:solidFill>
            <a:srgbClr val="262A31"/>
          </a:solidFill>
          <a:latin typeface="Arial"/>
          <a:ea typeface="MS PGothic" panose="020B0600070205080204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62A31"/>
          </a:solidFill>
          <a:latin typeface="Arial" charset="0"/>
          <a:ea typeface="MS PGothic" panose="020B0600070205080204" pitchFamily="34" charset="-128"/>
          <a:cs typeface="Arial" panose="020B0604020202020204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Futura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Symbol" charset="0"/>
        <a:defRPr sz="1200" kern="1200">
          <a:solidFill>
            <a:srgbClr val="262A31"/>
          </a:solidFill>
          <a:latin typeface="Arial"/>
          <a:ea typeface="MS PGothic" panose="020B0600070205080204" pitchFamily="34" charset="-128"/>
          <a:cs typeface="Arial"/>
        </a:defRPr>
      </a:lvl1pPr>
      <a:lvl2pPr marL="4572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9144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371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mfrage.uni-leipzig.de/index.php/114885?lang=d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2367D7D-0366-BB4C-8B44-871780E28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122" y="3770332"/>
            <a:ext cx="5988598" cy="562753"/>
          </a:xfrm>
        </p:spPr>
        <p:txBody>
          <a:bodyPr/>
          <a:lstStyle/>
          <a:p>
            <a:r>
              <a:rPr lang="de-DE" dirty="0"/>
              <a:t>Vielen Dank!</a:t>
            </a:r>
          </a:p>
        </p:txBody>
      </p:sp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E14AFDC0-9A97-498A-AEF9-0C5CEAA4949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97978" y="598771"/>
            <a:ext cx="1861395" cy="1861395"/>
          </a:xfr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9FC1C7-9FF6-8441-9C18-98B0AFF7001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205538" y="4768056"/>
            <a:ext cx="652462" cy="2301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77F13B1-E568-4FFF-82B0-AC02758C6485}"/>
              </a:ext>
            </a:extLst>
          </p:cNvPr>
          <p:cNvSpPr txBox="1"/>
          <p:nvPr/>
        </p:nvSpPr>
        <p:spPr>
          <a:xfrm>
            <a:off x="274122" y="1229682"/>
            <a:ext cx="32221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Teilnahme an der Befragung zu kriminalpolitischen Themen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446BA434-9B64-4ACD-B63C-D53ED9679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22" y="2917018"/>
            <a:ext cx="685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i="0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</a:rPr>
              <a:t>Fragebogen-Link:</a:t>
            </a:r>
            <a:endParaRPr kumimoji="0" lang="de-DE" altLang="de-DE" sz="1400" i="0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https://umfrage.uni-leipzig.de/index.php/114885?lang=de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8165677"/>
      </p:ext>
    </p:extLst>
  </p:cSld>
  <p:clrMapOvr>
    <a:masterClrMapping/>
  </p:clrMapOvr>
</p:sld>
</file>

<file path=ppt/theme/theme1.xml><?xml version="1.0" encoding="utf-8"?>
<a:theme xmlns:a="http://schemas.openxmlformats.org/drawingml/2006/main" name="Parlamentarischer Abend UniDesign">
  <a:themeElements>
    <a:clrScheme name="Universität Leipzig">
      <a:dk1>
        <a:sysClr val="windowText" lastClr="000000"/>
      </a:dk1>
      <a:lt1>
        <a:sysClr val="window" lastClr="FFFFFF"/>
      </a:lt1>
      <a:dk2>
        <a:srgbClr val="262A31"/>
      </a:dk2>
      <a:lt2>
        <a:srgbClr val="FFFFFF"/>
      </a:lt2>
      <a:accent1>
        <a:srgbClr val="B02F2C"/>
      </a:accent1>
      <a:accent2>
        <a:srgbClr val="D64242"/>
      </a:accent2>
      <a:accent3>
        <a:srgbClr val="8AC2D1"/>
      </a:accent3>
      <a:accent4>
        <a:srgbClr val="262A31"/>
      </a:accent4>
      <a:accent5>
        <a:srgbClr val="EA9E9E"/>
      </a:accent5>
      <a:accent6>
        <a:srgbClr val="C9C9C9"/>
      </a:accent6>
      <a:hlink>
        <a:srgbClr val="B02F2C"/>
      </a:hlink>
      <a:folHlink>
        <a:srgbClr val="E06E6E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usterfoliensatz_4zu3 [Schreibgeschützt]" id="{517301A7-E875-4B8B-B45D-49EB9D353A55}" vid="{A348B45F-D26F-4CB1-8FF9-EC2AD8821236}"/>
    </a:ext>
  </a:extLst>
</a:theme>
</file>

<file path=ppt/theme/theme2.xml><?xml version="1.0" encoding="utf-8"?>
<a:theme xmlns:a="http://schemas.openxmlformats.org/drawingml/2006/main" name="1_UniLeipzig_PPT Vorlage_170609">
  <a:themeElements>
    <a:clrScheme name="Universität Leipzig">
      <a:dk1>
        <a:sysClr val="windowText" lastClr="000000"/>
      </a:dk1>
      <a:lt1>
        <a:sysClr val="window" lastClr="FFFFFF"/>
      </a:lt1>
      <a:dk2>
        <a:srgbClr val="262A31"/>
      </a:dk2>
      <a:lt2>
        <a:srgbClr val="FFFFFF"/>
      </a:lt2>
      <a:accent1>
        <a:srgbClr val="B02F2C"/>
      </a:accent1>
      <a:accent2>
        <a:srgbClr val="D64242"/>
      </a:accent2>
      <a:accent3>
        <a:srgbClr val="8AC2D1"/>
      </a:accent3>
      <a:accent4>
        <a:srgbClr val="262A31"/>
      </a:accent4>
      <a:accent5>
        <a:srgbClr val="EA9E9E"/>
      </a:accent5>
      <a:accent6>
        <a:srgbClr val="C9C9C9"/>
      </a:accent6>
      <a:hlink>
        <a:srgbClr val="B02F2C"/>
      </a:hlink>
      <a:folHlink>
        <a:srgbClr val="E06E6E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sterfoliensatz_4zu3 [Schreibgeschützt]" id="{517301A7-E875-4B8B-B45D-49EB9D353A55}" vid="{11C45154-8A0F-47B8-86E6-BF0EECB9AE0E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Parlamentarischer Abend UniDesign.potx</Template>
  <TotalTime>0</TotalTime>
  <Words>30</Words>
  <Application>Microsoft Office PowerPoint</Application>
  <PresentationFormat>Benutzerdefiniert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Futura</vt:lpstr>
      <vt:lpstr>MS PGothic</vt:lpstr>
      <vt:lpstr>MS PGothic</vt:lpstr>
      <vt:lpstr>Arial</vt:lpstr>
      <vt:lpstr>Calibri</vt:lpstr>
      <vt:lpstr>Symbol</vt:lpstr>
      <vt:lpstr>Parlamentarischer Abend UniDesign</vt:lpstr>
      <vt:lpstr>1_UniLeipzig_PPT Vorlage_170609</vt:lpstr>
      <vt:lpstr>Vielen Dank!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in Arial Bold Kann auch dreizeilig sein muss aber nicht</dc:title>
  <dc:creator>Ein Microsoft Office-Anwender</dc:creator>
  <cp:lastModifiedBy>Rubitzsch, Anja</cp:lastModifiedBy>
  <cp:revision>1132</cp:revision>
  <cp:lastPrinted>2021-11-24T10:44:57Z</cp:lastPrinted>
  <dcterms:created xsi:type="dcterms:W3CDTF">2017-11-02T08:55:13Z</dcterms:created>
  <dcterms:modified xsi:type="dcterms:W3CDTF">2022-06-13T19:23:52Z</dcterms:modified>
</cp:coreProperties>
</file>