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3" r:id="rId2"/>
    <p:sldId id="323" r:id="rId3"/>
    <p:sldId id="336" r:id="rId4"/>
    <p:sldId id="327" r:id="rId5"/>
    <p:sldId id="339" r:id="rId6"/>
    <p:sldId id="338" r:id="rId7"/>
    <p:sldId id="337" r:id="rId8"/>
    <p:sldId id="349" r:id="rId9"/>
    <p:sldId id="354" r:id="rId10"/>
    <p:sldId id="350" r:id="rId11"/>
    <p:sldId id="351" r:id="rId12"/>
    <p:sldId id="352" r:id="rId13"/>
    <p:sldId id="353" r:id="rId14"/>
    <p:sldId id="334" r:id="rId15"/>
    <p:sldId id="294" r:id="rId16"/>
    <p:sldId id="295" r:id="rId17"/>
    <p:sldId id="268" r:id="rId18"/>
    <p:sldId id="332" r:id="rId19"/>
    <p:sldId id="356" r:id="rId20"/>
    <p:sldId id="357" r:id="rId21"/>
    <p:sldId id="358" r:id="rId22"/>
    <p:sldId id="359" r:id="rId23"/>
    <p:sldId id="360" r:id="rId24"/>
    <p:sldId id="340" r:id="rId25"/>
    <p:sldId id="341" r:id="rId26"/>
    <p:sldId id="343" r:id="rId27"/>
    <p:sldId id="333" r:id="rId28"/>
    <p:sldId id="274" r:id="rId2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5E"/>
    <a:srgbClr val="E4013A"/>
    <a:srgbClr val="51822F"/>
    <a:srgbClr val="0081B1"/>
    <a:srgbClr val="014260"/>
    <a:srgbClr val="0993D1"/>
    <a:srgbClr val="0D2C5A"/>
    <a:srgbClr val="EFEFEF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8" autoAdjust="0"/>
    <p:restoredTop sz="94719" autoAdjust="0"/>
  </p:normalViewPr>
  <p:slideViewPr>
    <p:cSldViewPr>
      <p:cViewPr varScale="1">
        <p:scale>
          <a:sx n="152" d="100"/>
          <a:sy n="152" d="100"/>
        </p:scale>
        <p:origin x="180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76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1880F7-6556-4937-9A9A-BD6FEAD4C8F9}" type="doc">
      <dgm:prSet loTypeId="urn:microsoft.com/office/officeart/2008/layout/RadialCluster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A42AD435-4C60-40DE-A382-DDDD158EDA40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/>
            <a:t>Wintersemester 2022/2023</a:t>
          </a:r>
        </a:p>
      </dgm:t>
    </dgm:pt>
    <dgm:pt modelId="{A8DA0442-F833-444A-9161-2EDDD4943CF6}" type="parTrans" cxnId="{20A24719-012B-4F97-9840-3D74AF3DEE53}">
      <dgm:prSet/>
      <dgm:spPr/>
      <dgm:t>
        <a:bodyPr/>
        <a:lstStyle/>
        <a:p>
          <a:endParaRPr lang="de-DE"/>
        </a:p>
      </dgm:t>
    </dgm:pt>
    <dgm:pt modelId="{EDCD717E-FD46-4039-B9E7-78AEEB33E903}" type="sibTrans" cxnId="{20A24719-012B-4F97-9840-3D74AF3DEE53}">
      <dgm:prSet/>
      <dgm:spPr/>
      <dgm:t>
        <a:bodyPr/>
        <a:lstStyle/>
        <a:p>
          <a:endParaRPr lang="de-DE"/>
        </a:p>
      </dgm:t>
    </dgm:pt>
    <dgm:pt modelId="{F33D1C1E-7287-40E0-9486-838DB7E75FE2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b="1" dirty="0"/>
            <a:t>Betreuung</a:t>
          </a:r>
          <a:r>
            <a:rPr lang="de-DE" dirty="0"/>
            <a:t> Eingangsphase</a:t>
          </a:r>
        </a:p>
      </dgm:t>
    </dgm:pt>
    <dgm:pt modelId="{4B74DC31-95FA-4E67-A2FF-7AB70DB238B0}" type="parTrans" cxnId="{D4038308-0E09-45A3-9DAC-1D7A33525AD9}">
      <dgm:prSet/>
      <dgm:spPr/>
      <dgm:t>
        <a:bodyPr/>
        <a:lstStyle/>
        <a:p>
          <a:endParaRPr lang="de-DE"/>
        </a:p>
      </dgm:t>
    </dgm:pt>
    <dgm:pt modelId="{6543911A-798C-4DD6-AD37-2B11B2CA6D03}" type="sibTrans" cxnId="{D4038308-0E09-45A3-9DAC-1D7A33525AD9}">
      <dgm:prSet/>
      <dgm:spPr/>
      <dgm:t>
        <a:bodyPr/>
        <a:lstStyle/>
        <a:p>
          <a:endParaRPr lang="de-DE"/>
        </a:p>
      </dgm:t>
    </dgm:pt>
    <dgm:pt modelId="{C728F721-0B3A-49F8-ACB0-B9A7012314A8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2000" dirty="0"/>
            <a:t>Koordination </a:t>
          </a:r>
          <a:r>
            <a:rPr lang="de-DE" sz="2000" b="1" dirty="0"/>
            <a:t>Arbeits-gemeinschaften</a:t>
          </a:r>
        </a:p>
      </dgm:t>
    </dgm:pt>
    <dgm:pt modelId="{A77D0EB0-4695-4180-B4DA-D13E3ADCB429}" type="parTrans" cxnId="{07CB383D-FE52-42CE-9694-75E407EAD4CD}">
      <dgm:prSet/>
      <dgm:spPr/>
      <dgm:t>
        <a:bodyPr/>
        <a:lstStyle/>
        <a:p>
          <a:endParaRPr lang="de-DE"/>
        </a:p>
      </dgm:t>
    </dgm:pt>
    <dgm:pt modelId="{2EB31859-BA10-4435-9A06-977CE1F2C4ED}" type="sibTrans" cxnId="{07CB383D-FE52-42CE-9694-75E407EAD4CD}">
      <dgm:prSet/>
      <dgm:spPr/>
      <dgm:t>
        <a:bodyPr/>
        <a:lstStyle/>
        <a:p>
          <a:endParaRPr lang="de-DE"/>
        </a:p>
      </dgm:t>
    </dgm:pt>
    <dgm:pt modelId="{CB1EE927-4CD5-43AC-8827-25F9C70748C2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2200" b="1" dirty="0"/>
            <a:t>Klausuren-kurs</a:t>
          </a:r>
        </a:p>
      </dgm:t>
    </dgm:pt>
    <dgm:pt modelId="{2EFB248D-6CB2-4D65-9E99-EE9DE6752B37}" type="parTrans" cxnId="{379E628F-6C28-427E-AB72-B44C78D47311}">
      <dgm:prSet/>
      <dgm:spPr/>
      <dgm:t>
        <a:bodyPr/>
        <a:lstStyle/>
        <a:p>
          <a:endParaRPr lang="de-DE"/>
        </a:p>
      </dgm:t>
    </dgm:pt>
    <dgm:pt modelId="{81A37F50-C66F-4819-8DF2-677C7725ADBB}" type="sibTrans" cxnId="{379E628F-6C28-427E-AB72-B44C78D47311}">
      <dgm:prSet/>
      <dgm:spPr/>
      <dgm:t>
        <a:bodyPr/>
        <a:lstStyle/>
        <a:p>
          <a:endParaRPr lang="de-DE"/>
        </a:p>
      </dgm:t>
    </dgm:pt>
    <dgm:pt modelId="{F35B314A-2C70-4616-8C48-2351C6738A0A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2000" b="1" dirty="0"/>
            <a:t>Klausuren-</a:t>
          </a:r>
          <a:r>
            <a:rPr lang="de-DE" sz="2000" b="1" dirty="0" err="1"/>
            <a:t>sprechstunde</a:t>
          </a:r>
          <a:endParaRPr lang="de-DE" sz="2000" b="1" dirty="0"/>
        </a:p>
      </dgm:t>
    </dgm:pt>
    <dgm:pt modelId="{CD995CB0-E0DA-4913-9F7C-3AF968EE320F}" type="parTrans" cxnId="{68FE5D2E-E04E-45E3-A73C-F130501539FB}">
      <dgm:prSet/>
      <dgm:spPr/>
      <dgm:t>
        <a:bodyPr/>
        <a:lstStyle/>
        <a:p>
          <a:endParaRPr lang="de-DE"/>
        </a:p>
      </dgm:t>
    </dgm:pt>
    <dgm:pt modelId="{48752ABD-B3F4-4535-AB14-98D9B7EFE77D}" type="sibTrans" cxnId="{68FE5D2E-E04E-45E3-A73C-F130501539FB}">
      <dgm:prSet/>
      <dgm:spPr/>
      <dgm:t>
        <a:bodyPr/>
        <a:lstStyle/>
        <a:p>
          <a:endParaRPr lang="de-DE"/>
        </a:p>
      </dgm:t>
    </dgm:pt>
    <dgm:pt modelId="{C485F815-0B12-47E2-87AA-C2AAEE8C0371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de-DE" sz="2000" b="1" dirty="0"/>
            <a:t>Angebote </a:t>
          </a:r>
          <a:r>
            <a:rPr lang="de-DE" sz="2000" b="0" dirty="0"/>
            <a:t>Eingangsphase</a:t>
          </a:r>
        </a:p>
      </dgm:t>
    </dgm:pt>
    <dgm:pt modelId="{5AFFC372-7E1C-4A2F-943E-3CA885332DA6}" type="parTrans" cxnId="{7940FB49-F28D-4BE9-9EE1-8187BED3414A}">
      <dgm:prSet/>
      <dgm:spPr/>
      <dgm:t>
        <a:bodyPr/>
        <a:lstStyle/>
        <a:p>
          <a:endParaRPr lang="de-DE"/>
        </a:p>
      </dgm:t>
    </dgm:pt>
    <dgm:pt modelId="{41E789A3-CF01-4447-900B-E3E7D2514A86}" type="sibTrans" cxnId="{7940FB49-F28D-4BE9-9EE1-8187BED3414A}">
      <dgm:prSet/>
      <dgm:spPr/>
      <dgm:t>
        <a:bodyPr/>
        <a:lstStyle/>
        <a:p>
          <a:endParaRPr lang="de-DE"/>
        </a:p>
      </dgm:t>
    </dgm:pt>
    <dgm:pt modelId="{527D8134-189B-43CB-AA95-6FF25FE4155D}" type="pres">
      <dgm:prSet presAssocID="{541880F7-6556-4937-9A9A-BD6FEAD4C8F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E62ACE5-3A95-4ADE-BB54-C2B374036F0A}" type="pres">
      <dgm:prSet presAssocID="{A42AD435-4C60-40DE-A382-DDDD158EDA40}" presName="singleCycle" presStyleCnt="0"/>
      <dgm:spPr/>
    </dgm:pt>
    <dgm:pt modelId="{C6A5A81C-128A-49D2-BB88-C7203B312293}" type="pres">
      <dgm:prSet presAssocID="{A42AD435-4C60-40DE-A382-DDDD158EDA40}" presName="singleCenter" presStyleLbl="node1" presStyleIdx="0" presStyleCnt="6">
        <dgm:presLayoutVars>
          <dgm:chMax val="7"/>
          <dgm:chPref val="7"/>
        </dgm:presLayoutVars>
      </dgm:prSet>
      <dgm:spPr/>
    </dgm:pt>
    <dgm:pt modelId="{F5454A5B-B289-4AF2-95DB-72FDF77FEB68}" type="pres">
      <dgm:prSet presAssocID="{4B74DC31-95FA-4E67-A2FF-7AB70DB238B0}" presName="Name56" presStyleLbl="parChTrans1D2" presStyleIdx="0" presStyleCnt="5"/>
      <dgm:spPr/>
    </dgm:pt>
    <dgm:pt modelId="{2A080B46-1ABD-4B27-B7C2-F9CFE5A15A24}" type="pres">
      <dgm:prSet presAssocID="{F33D1C1E-7287-40E0-9486-838DB7E75FE2}" presName="text0" presStyleLbl="node1" presStyleIdx="1" presStyleCnt="6" custScaleX="204180" custScaleY="148495" custRadScaleRad="91561" custRadScaleInc="-1961">
        <dgm:presLayoutVars>
          <dgm:bulletEnabled val="1"/>
        </dgm:presLayoutVars>
      </dgm:prSet>
      <dgm:spPr/>
    </dgm:pt>
    <dgm:pt modelId="{E4DDC995-E7B9-4900-B581-F973A99C3357}" type="pres">
      <dgm:prSet presAssocID="{A77D0EB0-4695-4180-B4DA-D13E3ADCB429}" presName="Name56" presStyleLbl="parChTrans1D2" presStyleIdx="1" presStyleCnt="5"/>
      <dgm:spPr/>
    </dgm:pt>
    <dgm:pt modelId="{EA04CD24-6D95-4295-9EDC-8B11D07B26BF}" type="pres">
      <dgm:prSet presAssocID="{C728F721-0B3A-49F8-ACB0-B9A7012314A8}" presName="text0" presStyleLbl="node1" presStyleIdx="2" presStyleCnt="6" custScaleX="204180" custScaleY="148495" custRadScaleRad="172612" custRadScaleInc="25787">
        <dgm:presLayoutVars>
          <dgm:bulletEnabled val="1"/>
        </dgm:presLayoutVars>
      </dgm:prSet>
      <dgm:spPr/>
    </dgm:pt>
    <dgm:pt modelId="{B03835AC-9DA6-4C8E-BCAB-E3B96C974FBA}" type="pres">
      <dgm:prSet presAssocID="{2EFB248D-6CB2-4D65-9E99-EE9DE6752B37}" presName="Name56" presStyleLbl="parChTrans1D2" presStyleIdx="2" presStyleCnt="5"/>
      <dgm:spPr/>
    </dgm:pt>
    <dgm:pt modelId="{C3B9F92E-F309-445C-95C6-148E750F1E2A}" type="pres">
      <dgm:prSet presAssocID="{CB1EE927-4CD5-43AC-8827-25F9C70748C2}" presName="text0" presStyleLbl="node1" presStyleIdx="3" presStyleCnt="6" custScaleX="204180" custScaleY="148495" custRadScaleRad="129043" custRadScaleInc="-52842">
        <dgm:presLayoutVars>
          <dgm:bulletEnabled val="1"/>
        </dgm:presLayoutVars>
      </dgm:prSet>
      <dgm:spPr/>
    </dgm:pt>
    <dgm:pt modelId="{82761569-5659-4449-BA97-54169271467A}" type="pres">
      <dgm:prSet presAssocID="{CD995CB0-E0DA-4913-9F7C-3AF968EE320F}" presName="Name56" presStyleLbl="parChTrans1D2" presStyleIdx="3" presStyleCnt="5"/>
      <dgm:spPr/>
    </dgm:pt>
    <dgm:pt modelId="{BB5FD2D8-D65D-478A-A3C7-5D135FF86AFE}" type="pres">
      <dgm:prSet presAssocID="{F35B314A-2C70-4616-8C48-2351C6738A0A}" presName="text0" presStyleLbl="node1" presStyleIdx="4" presStyleCnt="6" custScaleX="204180" custScaleY="148495" custRadScaleRad="140640" custRadScaleInc="66537">
        <dgm:presLayoutVars>
          <dgm:bulletEnabled val="1"/>
        </dgm:presLayoutVars>
      </dgm:prSet>
      <dgm:spPr/>
    </dgm:pt>
    <dgm:pt modelId="{4A375922-C22D-4E3D-9B76-2D03C8414072}" type="pres">
      <dgm:prSet presAssocID="{5AFFC372-7E1C-4A2F-943E-3CA885332DA6}" presName="Name56" presStyleLbl="parChTrans1D2" presStyleIdx="4" presStyleCnt="5"/>
      <dgm:spPr/>
    </dgm:pt>
    <dgm:pt modelId="{CE834686-F047-4971-B72A-B23C15412DFF}" type="pres">
      <dgm:prSet presAssocID="{C485F815-0B12-47E2-87AA-C2AAEE8C0371}" presName="text0" presStyleLbl="node1" presStyleIdx="5" presStyleCnt="6" custScaleX="204180" custScaleY="148495" custRadScaleRad="155051" custRadScaleInc="2721">
        <dgm:presLayoutVars>
          <dgm:bulletEnabled val="1"/>
        </dgm:presLayoutVars>
      </dgm:prSet>
      <dgm:spPr/>
    </dgm:pt>
  </dgm:ptLst>
  <dgm:cxnLst>
    <dgm:cxn modelId="{77040E04-5787-42BB-AB33-E1B77ED2699D}" type="presOf" srcId="{C728F721-0B3A-49F8-ACB0-B9A7012314A8}" destId="{EA04CD24-6D95-4295-9EDC-8B11D07B26BF}" srcOrd="0" destOrd="0" presId="urn:microsoft.com/office/officeart/2008/layout/RadialCluster"/>
    <dgm:cxn modelId="{D4038308-0E09-45A3-9DAC-1D7A33525AD9}" srcId="{A42AD435-4C60-40DE-A382-DDDD158EDA40}" destId="{F33D1C1E-7287-40E0-9486-838DB7E75FE2}" srcOrd="0" destOrd="0" parTransId="{4B74DC31-95FA-4E67-A2FF-7AB70DB238B0}" sibTransId="{6543911A-798C-4DD6-AD37-2B11B2CA6D03}"/>
    <dgm:cxn modelId="{20A24719-012B-4F97-9840-3D74AF3DEE53}" srcId="{541880F7-6556-4937-9A9A-BD6FEAD4C8F9}" destId="{A42AD435-4C60-40DE-A382-DDDD158EDA40}" srcOrd="0" destOrd="0" parTransId="{A8DA0442-F833-444A-9161-2EDDD4943CF6}" sibTransId="{EDCD717E-FD46-4039-B9E7-78AEEB33E903}"/>
    <dgm:cxn modelId="{FB51961C-5AD3-45D9-8C1E-DFC8AE37F33F}" type="presOf" srcId="{A42AD435-4C60-40DE-A382-DDDD158EDA40}" destId="{C6A5A81C-128A-49D2-BB88-C7203B312293}" srcOrd="0" destOrd="0" presId="urn:microsoft.com/office/officeart/2008/layout/RadialCluster"/>
    <dgm:cxn modelId="{68FE5D2E-E04E-45E3-A73C-F130501539FB}" srcId="{A42AD435-4C60-40DE-A382-DDDD158EDA40}" destId="{F35B314A-2C70-4616-8C48-2351C6738A0A}" srcOrd="3" destOrd="0" parTransId="{CD995CB0-E0DA-4913-9F7C-3AF968EE320F}" sibTransId="{48752ABD-B3F4-4535-AB14-98D9B7EFE77D}"/>
    <dgm:cxn modelId="{E4CB7538-61B1-4749-B2D6-A03389A55CD0}" type="presOf" srcId="{5AFFC372-7E1C-4A2F-943E-3CA885332DA6}" destId="{4A375922-C22D-4E3D-9B76-2D03C8414072}" srcOrd="0" destOrd="0" presId="urn:microsoft.com/office/officeart/2008/layout/RadialCluster"/>
    <dgm:cxn modelId="{EA1C723B-5305-470E-99BB-AD05B8E37A56}" type="presOf" srcId="{F35B314A-2C70-4616-8C48-2351C6738A0A}" destId="{BB5FD2D8-D65D-478A-A3C7-5D135FF86AFE}" srcOrd="0" destOrd="0" presId="urn:microsoft.com/office/officeart/2008/layout/RadialCluster"/>
    <dgm:cxn modelId="{07CB383D-FE52-42CE-9694-75E407EAD4CD}" srcId="{A42AD435-4C60-40DE-A382-DDDD158EDA40}" destId="{C728F721-0B3A-49F8-ACB0-B9A7012314A8}" srcOrd="1" destOrd="0" parTransId="{A77D0EB0-4695-4180-B4DA-D13E3ADCB429}" sibTransId="{2EB31859-BA10-4435-9A06-977CE1F2C4ED}"/>
    <dgm:cxn modelId="{7940FB49-F28D-4BE9-9EE1-8187BED3414A}" srcId="{A42AD435-4C60-40DE-A382-DDDD158EDA40}" destId="{C485F815-0B12-47E2-87AA-C2AAEE8C0371}" srcOrd="4" destOrd="0" parTransId="{5AFFC372-7E1C-4A2F-943E-3CA885332DA6}" sibTransId="{41E789A3-CF01-4447-900B-E3E7D2514A86}"/>
    <dgm:cxn modelId="{02F5C64A-AF9E-4258-83DF-C819E37AB570}" type="presOf" srcId="{A77D0EB0-4695-4180-B4DA-D13E3ADCB429}" destId="{E4DDC995-E7B9-4900-B581-F973A99C3357}" srcOrd="0" destOrd="0" presId="urn:microsoft.com/office/officeart/2008/layout/RadialCluster"/>
    <dgm:cxn modelId="{7AEF034B-7884-477D-ABB1-B9C8C76464E5}" type="presOf" srcId="{C485F815-0B12-47E2-87AA-C2AAEE8C0371}" destId="{CE834686-F047-4971-B72A-B23C15412DFF}" srcOrd="0" destOrd="0" presId="urn:microsoft.com/office/officeart/2008/layout/RadialCluster"/>
    <dgm:cxn modelId="{5958397B-D289-406E-AD91-60787965794C}" type="presOf" srcId="{F33D1C1E-7287-40E0-9486-838DB7E75FE2}" destId="{2A080B46-1ABD-4B27-B7C2-F9CFE5A15A24}" srcOrd="0" destOrd="0" presId="urn:microsoft.com/office/officeart/2008/layout/RadialCluster"/>
    <dgm:cxn modelId="{379E628F-6C28-427E-AB72-B44C78D47311}" srcId="{A42AD435-4C60-40DE-A382-DDDD158EDA40}" destId="{CB1EE927-4CD5-43AC-8827-25F9C70748C2}" srcOrd="2" destOrd="0" parTransId="{2EFB248D-6CB2-4D65-9E99-EE9DE6752B37}" sibTransId="{81A37F50-C66F-4819-8DF2-677C7725ADBB}"/>
    <dgm:cxn modelId="{D04D63B8-B582-45D5-B647-E5A6B3311D57}" type="presOf" srcId="{4B74DC31-95FA-4E67-A2FF-7AB70DB238B0}" destId="{F5454A5B-B289-4AF2-95DB-72FDF77FEB68}" srcOrd="0" destOrd="0" presId="urn:microsoft.com/office/officeart/2008/layout/RadialCluster"/>
    <dgm:cxn modelId="{363579C0-2103-4EB1-81FF-ABAE154B618C}" type="presOf" srcId="{CB1EE927-4CD5-43AC-8827-25F9C70748C2}" destId="{C3B9F92E-F309-445C-95C6-148E750F1E2A}" srcOrd="0" destOrd="0" presId="urn:microsoft.com/office/officeart/2008/layout/RadialCluster"/>
    <dgm:cxn modelId="{700733D2-E4A6-4C2B-8185-84E879638365}" type="presOf" srcId="{CD995CB0-E0DA-4913-9F7C-3AF968EE320F}" destId="{82761569-5659-4449-BA97-54169271467A}" srcOrd="0" destOrd="0" presId="urn:microsoft.com/office/officeart/2008/layout/RadialCluster"/>
    <dgm:cxn modelId="{42B701F0-1B43-4EF2-BF69-E3E4630BB78F}" type="presOf" srcId="{541880F7-6556-4937-9A9A-BD6FEAD4C8F9}" destId="{527D8134-189B-43CB-AA95-6FF25FE4155D}" srcOrd="0" destOrd="0" presId="urn:microsoft.com/office/officeart/2008/layout/RadialCluster"/>
    <dgm:cxn modelId="{1A8E23FF-C168-4E40-A622-CAAB41956392}" type="presOf" srcId="{2EFB248D-6CB2-4D65-9E99-EE9DE6752B37}" destId="{B03835AC-9DA6-4C8E-BCAB-E3B96C974FBA}" srcOrd="0" destOrd="0" presId="urn:microsoft.com/office/officeart/2008/layout/RadialCluster"/>
    <dgm:cxn modelId="{29FA8727-1F67-4765-9D67-14B4E82EB231}" type="presParOf" srcId="{527D8134-189B-43CB-AA95-6FF25FE4155D}" destId="{DE62ACE5-3A95-4ADE-BB54-C2B374036F0A}" srcOrd="0" destOrd="0" presId="urn:microsoft.com/office/officeart/2008/layout/RadialCluster"/>
    <dgm:cxn modelId="{3C63D6F1-A466-4E06-9200-C4262004A467}" type="presParOf" srcId="{DE62ACE5-3A95-4ADE-BB54-C2B374036F0A}" destId="{C6A5A81C-128A-49D2-BB88-C7203B312293}" srcOrd="0" destOrd="0" presId="urn:microsoft.com/office/officeart/2008/layout/RadialCluster"/>
    <dgm:cxn modelId="{7415B49F-F102-4B1A-9E9C-8E64A6DDF522}" type="presParOf" srcId="{DE62ACE5-3A95-4ADE-BB54-C2B374036F0A}" destId="{F5454A5B-B289-4AF2-95DB-72FDF77FEB68}" srcOrd="1" destOrd="0" presId="urn:microsoft.com/office/officeart/2008/layout/RadialCluster"/>
    <dgm:cxn modelId="{0CE37BBB-5E76-4536-804B-F5C7D5D999C7}" type="presParOf" srcId="{DE62ACE5-3A95-4ADE-BB54-C2B374036F0A}" destId="{2A080B46-1ABD-4B27-B7C2-F9CFE5A15A24}" srcOrd="2" destOrd="0" presId="urn:microsoft.com/office/officeart/2008/layout/RadialCluster"/>
    <dgm:cxn modelId="{2DA97E0B-18B0-43CE-AC8A-BE487BD06273}" type="presParOf" srcId="{DE62ACE5-3A95-4ADE-BB54-C2B374036F0A}" destId="{E4DDC995-E7B9-4900-B581-F973A99C3357}" srcOrd="3" destOrd="0" presId="urn:microsoft.com/office/officeart/2008/layout/RadialCluster"/>
    <dgm:cxn modelId="{C8FFDDBA-67DF-4DE3-9447-768F5C2BCE9E}" type="presParOf" srcId="{DE62ACE5-3A95-4ADE-BB54-C2B374036F0A}" destId="{EA04CD24-6D95-4295-9EDC-8B11D07B26BF}" srcOrd="4" destOrd="0" presId="urn:microsoft.com/office/officeart/2008/layout/RadialCluster"/>
    <dgm:cxn modelId="{CDCD350F-1648-4DAF-97CE-23070DFFCCDC}" type="presParOf" srcId="{DE62ACE5-3A95-4ADE-BB54-C2B374036F0A}" destId="{B03835AC-9DA6-4C8E-BCAB-E3B96C974FBA}" srcOrd="5" destOrd="0" presId="urn:microsoft.com/office/officeart/2008/layout/RadialCluster"/>
    <dgm:cxn modelId="{68C65597-0608-4D80-A47B-4FF3CB841B47}" type="presParOf" srcId="{DE62ACE5-3A95-4ADE-BB54-C2B374036F0A}" destId="{C3B9F92E-F309-445C-95C6-148E750F1E2A}" srcOrd="6" destOrd="0" presId="urn:microsoft.com/office/officeart/2008/layout/RadialCluster"/>
    <dgm:cxn modelId="{564320F4-9B91-4E4B-9593-A2FAA97F8C68}" type="presParOf" srcId="{DE62ACE5-3A95-4ADE-BB54-C2B374036F0A}" destId="{82761569-5659-4449-BA97-54169271467A}" srcOrd="7" destOrd="0" presId="urn:microsoft.com/office/officeart/2008/layout/RadialCluster"/>
    <dgm:cxn modelId="{96C63B65-B47D-4486-8F59-B5C665E990D5}" type="presParOf" srcId="{DE62ACE5-3A95-4ADE-BB54-C2B374036F0A}" destId="{BB5FD2D8-D65D-478A-A3C7-5D135FF86AFE}" srcOrd="8" destOrd="0" presId="urn:microsoft.com/office/officeart/2008/layout/RadialCluster"/>
    <dgm:cxn modelId="{EA7C74A6-503F-4298-B019-83A6546C476C}" type="presParOf" srcId="{DE62ACE5-3A95-4ADE-BB54-C2B374036F0A}" destId="{4A375922-C22D-4E3D-9B76-2D03C8414072}" srcOrd="9" destOrd="0" presId="urn:microsoft.com/office/officeart/2008/layout/RadialCluster"/>
    <dgm:cxn modelId="{F51D4582-1D80-4373-BA53-B1E006237EA2}" type="presParOf" srcId="{DE62ACE5-3A95-4ADE-BB54-C2B374036F0A}" destId="{CE834686-F047-4971-B72A-B23C15412DF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1880F7-6556-4937-9A9A-BD6FEAD4C8F9}" type="doc">
      <dgm:prSet loTypeId="urn:microsoft.com/office/officeart/2008/layout/RadialCluster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A42AD435-4C60-40DE-A382-DDDD158EDA40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/>
            <a:t>Wintersemester 2022/2023</a:t>
          </a:r>
        </a:p>
      </dgm:t>
    </dgm:pt>
    <dgm:pt modelId="{A8DA0442-F833-444A-9161-2EDDD4943CF6}" type="parTrans" cxnId="{20A24719-012B-4F97-9840-3D74AF3DEE53}">
      <dgm:prSet/>
      <dgm:spPr/>
      <dgm:t>
        <a:bodyPr/>
        <a:lstStyle/>
        <a:p>
          <a:endParaRPr lang="de-DE"/>
        </a:p>
      </dgm:t>
    </dgm:pt>
    <dgm:pt modelId="{EDCD717E-FD46-4039-B9E7-78AEEB33E903}" type="sibTrans" cxnId="{20A24719-012B-4F97-9840-3D74AF3DEE53}">
      <dgm:prSet/>
      <dgm:spPr/>
      <dgm:t>
        <a:bodyPr/>
        <a:lstStyle/>
        <a:p>
          <a:endParaRPr lang="de-DE"/>
        </a:p>
      </dgm:t>
    </dgm:pt>
    <dgm:pt modelId="{F33D1C1E-7287-40E0-9486-838DB7E75FE2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b="1" dirty="0"/>
            <a:t>Betreuung</a:t>
          </a:r>
          <a:r>
            <a:rPr lang="de-DE" dirty="0"/>
            <a:t> Eingangsphase</a:t>
          </a:r>
        </a:p>
      </dgm:t>
    </dgm:pt>
    <dgm:pt modelId="{4B74DC31-95FA-4E67-A2FF-7AB70DB238B0}" type="parTrans" cxnId="{D4038308-0E09-45A3-9DAC-1D7A33525AD9}">
      <dgm:prSet/>
      <dgm:spPr/>
      <dgm:t>
        <a:bodyPr/>
        <a:lstStyle/>
        <a:p>
          <a:endParaRPr lang="de-DE"/>
        </a:p>
      </dgm:t>
    </dgm:pt>
    <dgm:pt modelId="{6543911A-798C-4DD6-AD37-2B11B2CA6D03}" type="sibTrans" cxnId="{D4038308-0E09-45A3-9DAC-1D7A33525AD9}">
      <dgm:prSet/>
      <dgm:spPr/>
      <dgm:t>
        <a:bodyPr/>
        <a:lstStyle/>
        <a:p>
          <a:endParaRPr lang="de-DE"/>
        </a:p>
      </dgm:t>
    </dgm:pt>
    <dgm:pt modelId="{C728F721-0B3A-49F8-ACB0-B9A7012314A8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2000" dirty="0"/>
            <a:t>Koordination </a:t>
          </a:r>
          <a:r>
            <a:rPr lang="de-DE" sz="2000" b="1" dirty="0"/>
            <a:t>Arbeits-gemeinschaften</a:t>
          </a:r>
        </a:p>
      </dgm:t>
    </dgm:pt>
    <dgm:pt modelId="{A77D0EB0-4695-4180-B4DA-D13E3ADCB429}" type="parTrans" cxnId="{07CB383D-FE52-42CE-9694-75E407EAD4CD}">
      <dgm:prSet/>
      <dgm:spPr/>
      <dgm:t>
        <a:bodyPr/>
        <a:lstStyle/>
        <a:p>
          <a:endParaRPr lang="de-DE"/>
        </a:p>
      </dgm:t>
    </dgm:pt>
    <dgm:pt modelId="{2EB31859-BA10-4435-9A06-977CE1F2C4ED}" type="sibTrans" cxnId="{07CB383D-FE52-42CE-9694-75E407EAD4CD}">
      <dgm:prSet/>
      <dgm:spPr/>
      <dgm:t>
        <a:bodyPr/>
        <a:lstStyle/>
        <a:p>
          <a:endParaRPr lang="de-DE"/>
        </a:p>
      </dgm:t>
    </dgm:pt>
    <dgm:pt modelId="{CB1EE927-4CD5-43AC-8827-25F9C70748C2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2200" b="1" dirty="0"/>
            <a:t>Klausuren-kurs</a:t>
          </a:r>
        </a:p>
      </dgm:t>
    </dgm:pt>
    <dgm:pt modelId="{2EFB248D-6CB2-4D65-9E99-EE9DE6752B37}" type="parTrans" cxnId="{379E628F-6C28-427E-AB72-B44C78D47311}">
      <dgm:prSet/>
      <dgm:spPr/>
      <dgm:t>
        <a:bodyPr/>
        <a:lstStyle/>
        <a:p>
          <a:endParaRPr lang="de-DE"/>
        </a:p>
      </dgm:t>
    </dgm:pt>
    <dgm:pt modelId="{81A37F50-C66F-4819-8DF2-677C7725ADBB}" type="sibTrans" cxnId="{379E628F-6C28-427E-AB72-B44C78D47311}">
      <dgm:prSet/>
      <dgm:spPr/>
      <dgm:t>
        <a:bodyPr/>
        <a:lstStyle/>
        <a:p>
          <a:endParaRPr lang="de-DE"/>
        </a:p>
      </dgm:t>
    </dgm:pt>
    <dgm:pt modelId="{F35B314A-2C70-4616-8C48-2351C6738A0A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2000" b="1" dirty="0"/>
            <a:t>Klausuren-</a:t>
          </a:r>
          <a:r>
            <a:rPr lang="de-DE" sz="2000" b="1" dirty="0" err="1"/>
            <a:t>sprechstunde</a:t>
          </a:r>
          <a:endParaRPr lang="de-DE" sz="2000" b="1" dirty="0"/>
        </a:p>
      </dgm:t>
    </dgm:pt>
    <dgm:pt modelId="{CD995CB0-E0DA-4913-9F7C-3AF968EE320F}" type="parTrans" cxnId="{68FE5D2E-E04E-45E3-A73C-F130501539FB}">
      <dgm:prSet/>
      <dgm:spPr/>
      <dgm:t>
        <a:bodyPr/>
        <a:lstStyle/>
        <a:p>
          <a:endParaRPr lang="de-DE"/>
        </a:p>
      </dgm:t>
    </dgm:pt>
    <dgm:pt modelId="{48752ABD-B3F4-4535-AB14-98D9B7EFE77D}" type="sibTrans" cxnId="{68FE5D2E-E04E-45E3-A73C-F130501539FB}">
      <dgm:prSet/>
      <dgm:spPr/>
      <dgm:t>
        <a:bodyPr/>
        <a:lstStyle/>
        <a:p>
          <a:endParaRPr lang="de-DE"/>
        </a:p>
      </dgm:t>
    </dgm:pt>
    <dgm:pt modelId="{C485F815-0B12-47E2-87AA-C2AAEE8C0371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de-DE" sz="2000" b="1" dirty="0"/>
            <a:t>Angebote </a:t>
          </a:r>
          <a:r>
            <a:rPr lang="de-DE" sz="2000" b="0" dirty="0"/>
            <a:t>Eingangsphase</a:t>
          </a:r>
        </a:p>
      </dgm:t>
    </dgm:pt>
    <dgm:pt modelId="{5AFFC372-7E1C-4A2F-943E-3CA885332DA6}" type="parTrans" cxnId="{7940FB49-F28D-4BE9-9EE1-8187BED3414A}">
      <dgm:prSet/>
      <dgm:spPr/>
      <dgm:t>
        <a:bodyPr/>
        <a:lstStyle/>
        <a:p>
          <a:endParaRPr lang="de-DE"/>
        </a:p>
      </dgm:t>
    </dgm:pt>
    <dgm:pt modelId="{41E789A3-CF01-4447-900B-E3E7D2514A86}" type="sibTrans" cxnId="{7940FB49-F28D-4BE9-9EE1-8187BED3414A}">
      <dgm:prSet/>
      <dgm:spPr/>
      <dgm:t>
        <a:bodyPr/>
        <a:lstStyle/>
        <a:p>
          <a:endParaRPr lang="de-DE"/>
        </a:p>
      </dgm:t>
    </dgm:pt>
    <dgm:pt modelId="{527D8134-189B-43CB-AA95-6FF25FE4155D}" type="pres">
      <dgm:prSet presAssocID="{541880F7-6556-4937-9A9A-BD6FEAD4C8F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E62ACE5-3A95-4ADE-BB54-C2B374036F0A}" type="pres">
      <dgm:prSet presAssocID="{A42AD435-4C60-40DE-A382-DDDD158EDA40}" presName="singleCycle" presStyleCnt="0"/>
      <dgm:spPr/>
    </dgm:pt>
    <dgm:pt modelId="{C6A5A81C-128A-49D2-BB88-C7203B312293}" type="pres">
      <dgm:prSet presAssocID="{A42AD435-4C60-40DE-A382-DDDD158EDA40}" presName="singleCenter" presStyleLbl="node1" presStyleIdx="0" presStyleCnt="6">
        <dgm:presLayoutVars>
          <dgm:chMax val="7"/>
          <dgm:chPref val="7"/>
        </dgm:presLayoutVars>
      </dgm:prSet>
      <dgm:spPr/>
    </dgm:pt>
    <dgm:pt modelId="{F5454A5B-B289-4AF2-95DB-72FDF77FEB68}" type="pres">
      <dgm:prSet presAssocID="{4B74DC31-95FA-4E67-A2FF-7AB70DB238B0}" presName="Name56" presStyleLbl="parChTrans1D2" presStyleIdx="0" presStyleCnt="5"/>
      <dgm:spPr/>
    </dgm:pt>
    <dgm:pt modelId="{2A080B46-1ABD-4B27-B7C2-F9CFE5A15A24}" type="pres">
      <dgm:prSet presAssocID="{F33D1C1E-7287-40E0-9486-838DB7E75FE2}" presName="text0" presStyleLbl="node1" presStyleIdx="1" presStyleCnt="6" custScaleX="204180" custScaleY="148495" custRadScaleRad="91561" custRadScaleInc="-1961">
        <dgm:presLayoutVars>
          <dgm:bulletEnabled val="1"/>
        </dgm:presLayoutVars>
      </dgm:prSet>
      <dgm:spPr/>
    </dgm:pt>
    <dgm:pt modelId="{E4DDC995-E7B9-4900-B581-F973A99C3357}" type="pres">
      <dgm:prSet presAssocID="{A77D0EB0-4695-4180-B4DA-D13E3ADCB429}" presName="Name56" presStyleLbl="parChTrans1D2" presStyleIdx="1" presStyleCnt="5"/>
      <dgm:spPr/>
    </dgm:pt>
    <dgm:pt modelId="{EA04CD24-6D95-4295-9EDC-8B11D07B26BF}" type="pres">
      <dgm:prSet presAssocID="{C728F721-0B3A-49F8-ACB0-B9A7012314A8}" presName="text0" presStyleLbl="node1" presStyleIdx="2" presStyleCnt="6" custScaleX="204180" custScaleY="148495" custRadScaleRad="171626" custRadScaleInc="26221">
        <dgm:presLayoutVars>
          <dgm:bulletEnabled val="1"/>
        </dgm:presLayoutVars>
      </dgm:prSet>
      <dgm:spPr/>
    </dgm:pt>
    <dgm:pt modelId="{B03835AC-9DA6-4C8E-BCAB-E3B96C974FBA}" type="pres">
      <dgm:prSet presAssocID="{2EFB248D-6CB2-4D65-9E99-EE9DE6752B37}" presName="Name56" presStyleLbl="parChTrans1D2" presStyleIdx="2" presStyleCnt="5"/>
      <dgm:spPr/>
    </dgm:pt>
    <dgm:pt modelId="{C3B9F92E-F309-445C-95C6-148E750F1E2A}" type="pres">
      <dgm:prSet presAssocID="{CB1EE927-4CD5-43AC-8827-25F9C70748C2}" presName="text0" presStyleLbl="node1" presStyleIdx="3" presStyleCnt="6" custScaleX="204180" custScaleY="148495" custRadScaleRad="129043" custRadScaleInc="-52842">
        <dgm:presLayoutVars>
          <dgm:bulletEnabled val="1"/>
        </dgm:presLayoutVars>
      </dgm:prSet>
      <dgm:spPr/>
    </dgm:pt>
    <dgm:pt modelId="{82761569-5659-4449-BA97-54169271467A}" type="pres">
      <dgm:prSet presAssocID="{CD995CB0-E0DA-4913-9F7C-3AF968EE320F}" presName="Name56" presStyleLbl="parChTrans1D2" presStyleIdx="3" presStyleCnt="5"/>
      <dgm:spPr/>
    </dgm:pt>
    <dgm:pt modelId="{BB5FD2D8-D65D-478A-A3C7-5D135FF86AFE}" type="pres">
      <dgm:prSet presAssocID="{F35B314A-2C70-4616-8C48-2351C6738A0A}" presName="text0" presStyleLbl="node1" presStyleIdx="4" presStyleCnt="6" custScaleX="204180" custScaleY="148495" custRadScaleRad="140640" custRadScaleInc="66537">
        <dgm:presLayoutVars>
          <dgm:bulletEnabled val="1"/>
        </dgm:presLayoutVars>
      </dgm:prSet>
      <dgm:spPr/>
    </dgm:pt>
    <dgm:pt modelId="{4A375922-C22D-4E3D-9B76-2D03C8414072}" type="pres">
      <dgm:prSet presAssocID="{5AFFC372-7E1C-4A2F-943E-3CA885332DA6}" presName="Name56" presStyleLbl="parChTrans1D2" presStyleIdx="4" presStyleCnt="5"/>
      <dgm:spPr/>
    </dgm:pt>
    <dgm:pt modelId="{CE834686-F047-4971-B72A-B23C15412DFF}" type="pres">
      <dgm:prSet presAssocID="{C485F815-0B12-47E2-87AA-C2AAEE8C0371}" presName="text0" presStyleLbl="node1" presStyleIdx="5" presStyleCnt="6" custScaleX="204180" custScaleY="148495" custRadScaleRad="155051" custRadScaleInc="2721">
        <dgm:presLayoutVars>
          <dgm:bulletEnabled val="1"/>
        </dgm:presLayoutVars>
      </dgm:prSet>
      <dgm:spPr/>
    </dgm:pt>
  </dgm:ptLst>
  <dgm:cxnLst>
    <dgm:cxn modelId="{C7848602-77A4-4B62-99F5-1F2991CC65B8}" type="presOf" srcId="{CD995CB0-E0DA-4913-9F7C-3AF968EE320F}" destId="{82761569-5659-4449-BA97-54169271467A}" srcOrd="0" destOrd="0" presId="urn:microsoft.com/office/officeart/2008/layout/RadialCluster"/>
    <dgm:cxn modelId="{D4038308-0E09-45A3-9DAC-1D7A33525AD9}" srcId="{A42AD435-4C60-40DE-A382-DDDD158EDA40}" destId="{F33D1C1E-7287-40E0-9486-838DB7E75FE2}" srcOrd="0" destOrd="0" parTransId="{4B74DC31-95FA-4E67-A2FF-7AB70DB238B0}" sibTransId="{6543911A-798C-4DD6-AD37-2B11B2CA6D03}"/>
    <dgm:cxn modelId="{20A24719-012B-4F97-9840-3D74AF3DEE53}" srcId="{541880F7-6556-4937-9A9A-BD6FEAD4C8F9}" destId="{A42AD435-4C60-40DE-A382-DDDD158EDA40}" srcOrd="0" destOrd="0" parTransId="{A8DA0442-F833-444A-9161-2EDDD4943CF6}" sibTransId="{EDCD717E-FD46-4039-B9E7-78AEEB33E903}"/>
    <dgm:cxn modelId="{68FE5D2E-E04E-45E3-A73C-F130501539FB}" srcId="{A42AD435-4C60-40DE-A382-DDDD158EDA40}" destId="{F35B314A-2C70-4616-8C48-2351C6738A0A}" srcOrd="3" destOrd="0" parTransId="{CD995CB0-E0DA-4913-9F7C-3AF968EE320F}" sibTransId="{48752ABD-B3F4-4535-AB14-98D9B7EFE77D}"/>
    <dgm:cxn modelId="{1390A634-C37A-4D65-B7CD-6FE1B893641F}" type="presOf" srcId="{A42AD435-4C60-40DE-A382-DDDD158EDA40}" destId="{C6A5A81C-128A-49D2-BB88-C7203B312293}" srcOrd="0" destOrd="0" presId="urn:microsoft.com/office/officeart/2008/layout/RadialCluster"/>
    <dgm:cxn modelId="{07CB383D-FE52-42CE-9694-75E407EAD4CD}" srcId="{A42AD435-4C60-40DE-A382-DDDD158EDA40}" destId="{C728F721-0B3A-49F8-ACB0-B9A7012314A8}" srcOrd="1" destOrd="0" parTransId="{A77D0EB0-4695-4180-B4DA-D13E3ADCB429}" sibTransId="{2EB31859-BA10-4435-9A06-977CE1F2C4ED}"/>
    <dgm:cxn modelId="{7940FB49-F28D-4BE9-9EE1-8187BED3414A}" srcId="{A42AD435-4C60-40DE-A382-DDDD158EDA40}" destId="{C485F815-0B12-47E2-87AA-C2AAEE8C0371}" srcOrd="4" destOrd="0" parTransId="{5AFFC372-7E1C-4A2F-943E-3CA885332DA6}" sibTransId="{41E789A3-CF01-4447-900B-E3E7D2514A86}"/>
    <dgm:cxn modelId="{3433E978-37DC-4691-8F6A-7E14E084B034}" type="presOf" srcId="{C728F721-0B3A-49F8-ACB0-B9A7012314A8}" destId="{EA04CD24-6D95-4295-9EDC-8B11D07B26BF}" srcOrd="0" destOrd="0" presId="urn:microsoft.com/office/officeart/2008/layout/RadialCluster"/>
    <dgm:cxn modelId="{535B167B-3DD2-4EC9-9187-579BFFEAB741}" type="presOf" srcId="{F33D1C1E-7287-40E0-9486-838DB7E75FE2}" destId="{2A080B46-1ABD-4B27-B7C2-F9CFE5A15A24}" srcOrd="0" destOrd="0" presId="urn:microsoft.com/office/officeart/2008/layout/RadialCluster"/>
    <dgm:cxn modelId="{379E628F-6C28-427E-AB72-B44C78D47311}" srcId="{A42AD435-4C60-40DE-A382-DDDD158EDA40}" destId="{CB1EE927-4CD5-43AC-8827-25F9C70748C2}" srcOrd="2" destOrd="0" parTransId="{2EFB248D-6CB2-4D65-9E99-EE9DE6752B37}" sibTransId="{81A37F50-C66F-4819-8DF2-677C7725ADBB}"/>
    <dgm:cxn modelId="{299B1394-48B7-41E3-AAB8-9036B2231E78}" type="presOf" srcId="{A77D0EB0-4695-4180-B4DA-D13E3ADCB429}" destId="{E4DDC995-E7B9-4900-B581-F973A99C3357}" srcOrd="0" destOrd="0" presId="urn:microsoft.com/office/officeart/2008/layout/RadialCluster"/>
    <dgm:cxn modelId="{975F4BA9-E823-4BF0-B4F3-3AC9F9193559}" type="presOf" srcId="{F35B314A-2C70-4616-8C48-2351C6738A0A}" destId="{BB5FD2D8-D65D-478A-A3C7-5D135FF86AFE}" srcOrd="0" destOrd="0" presId="urn:microsoft.com/office/officeart/2008/layout/RadialCluster"/>
    <dgm:cxn modelId="{302917AB-BA4F-4BD7-88DD-A95CCD51896B}" type="presOf" srcId="{5AFFC372-7E1C-4A2F-943E-3CA885332DA6}" destId="{4A375922-C22D-4E3D-9B76-2D03C8414072}" srcOrd="0" destOrd="0" presId="urn:microsoft.com/office/officeart/2008/layout/RadialCluster"/>
    <dgm:cxn modelId="{FAC578AB-C00A-46A6-BAB9-B55DD60A0069}" type="presOf" srcId="{C485F815-0B12-47E2-87AA-C2AAEE8C0371}" destId="{CE834686-F047-4971-B72A-B23C15412DFF}" srcOrd="0" destOrd="0" presId="urn:microsoft.com/office/officeart/2008/layout/RadialCluster"/>
    <dgm:cxn modelId="{E7C40CC8-9B67-419E-828A-A51B58015D02}" type="presOf" srcId="{4B74DC31-95FA-4E67-A2FF-7AB70DB238B0}" destId="{F5454A5B-B289-4AF2-95DB-72FDF77FEB68}" srcOrd="0" destOrd="0" presId="urn:microsoft.com/office/officeart/2008/layout/RadialCluster"/>
    <dgm:cxn modelId="{56BA51D1-89A2-476E-A4B3-F2093C4BD75E}" type="presOf" srcId="{541880F7-6556-4937-9A9A-BD6FEAD4C8F9}" destId="{527D8134-189B-43CB-AA95-6FF25FE4155D}" srcOrd="0" destOrd="0" presId="urn:microsoft.com/office/officeart/2008/layout/RadialCluster"/>
    <dgm:cxn modelId="{D58CBAED-9097-47E2-A047-AD8245EB3F4E}" type="presOf" srcId="{CB1EE927-4CD5-43AC-8827-25F9C70748C2}" destId="{C3B9F92E-F309-445C-95C6-148E750F1E2A}" srcOrd="0" destOrd="0" presId="urn:microsoft.com/office/officeart/2008/layout/RadialCluster"/>
    <dgm:cxn modelId="{D0B085F2-9C44-48F6-9883-A50080F07D5F}" type="presOf" srcId="{2EFB248D-6CB2-4D65-9E99-EE9DE6752B37}" destId="{B03835AC-9DA6-4C8E-BCAB-E3B96C974FBA}" srcOrd="0" destOrd="0" presId="urn:microsoft.com/office/officeart/2008/layout/RadialCluster"/>
    <dgm:cxn modelId="{167297C1-C0ED-4752-8B5F-02DBA4A1550A}" type="presParOf" srcId="{527D8134-189B-43CB-AA95-6FF25FE4155D}" destId="{DE62ACE5-3A95-4ADE-BB54-C2B374036F0A}" srcOrd="0" destOrd="0" presId="urn:microsoft.com/office/officeart/2008/layout/RadialCluster"/>
    <dgm:cxn modelId="{48B2E031-13BF-47F6-A62E-E682F3FC2AFF}" type="presParOf" srcId="{DE62ACE5-3A95-4ADE-BB54-C2B374036F0A}" destId="{C6A5A81C-128A-49D2-BB88-C7203B312293}" srcOrd="0" destOrd="0" presId="urn:microsoft.com/office/officeart/2008/layout/RadialCluster"/>
    <dgm:cxn modelId="{7C80E1B8-D0E6-4146-9DDC-8AA7A4D13B06}" type="presParOf" srcId="{DE62ACE5-3A95-4ADE-BB54-C2B374036F0A}" destId="{F5454A5B-B289-4AF2-95DB-72FDF77FEB68}" srcOrd="1" destOrd="0" presId="urn:microsoft.com/office/officeart/2008/layout/RadialCluster"/>
    <dgm:cxn modelId="{ED86E46D-AA3B-4482-A1BD-6A7664B085A2}" type="presParOf" srcId="{DE62ACE5-3A95-4ADE-BB54-C2B374036F0A}" destId="{2A080B46-1ABD-4B27-B7C2-F9CFE5A15A24}" srcOrd="2" destOrd="0" presId="urn:microsoft.com/office/officeart/2008/layout/RadialCluster"/>
    <dgm:cxn modelId="{D37DCBEE-4747-47AA-A8E4-90DF321890F0}" type="presParOf" srcId="{DE62ACE5-3A95-4ADE-BB54-C2B374036F0A}" destId="{E4DDC995-E7B9-4900-B581-F973A99C3357}" srcOrd="3" destOrd="0" presId="urn:microsoft.com/office/officeart/2008/layout/RadialCluster"/>
    <dgm:cxn modelId="{78ACCEC7-406C-43E1-BDD4-C15E63C7CF08}" type="presParOf" srcId="{DE62ACE5-3A95-4ADE-BB54-C2B374036F0A}" destId="{EA04CD24-6D95-4295-9EDC-8B11D07B26BF}" srcOrd="4" destOrd="0" presId="urn:microsoft.com/office/officeart/2008/layout/RadialCluster"/>
    <dgm:cxn modelId="{DAD174EB-D84F-4E35-AF40-29638CA35A92}" type="presParOf" srcId="{DE62ACE5-3A95-4ADE-BB54-C2B374036F0A}" destId="{B03835AC-9DA6-4C8E-BCAB-E3B96C974FBA}" srcOrd="5" destOrd="0" presId="urn:microsoft.com/office/officeart/2008/layout/RadialCluster"/>
    <dgm:cxn modelId="{F275EEFE-6ECE-4BE3-9EC1-91B582C5F715}" type="presParOf" srcId="{DE62ACE5-3A95-4ADE-BB54-C2B374036F0A}" destId="{C3B9F92E-F309-445C-95C6-148E750F1E2A}" srcOrd="6" destOrd="0" presId="urn:microsoft.com/office/officeart/2008/layout/RadialCluster"/>
    <dgm:cxn modelId="{E3344AB1-5E0F-4D76-BE52-60EF6C879891}" type="presParOf" srcId="{DE62ACE5-3A95-4ADE-BB54-C2B374036F0A}" destId="{82761569-5659-4449-BA97-54169271467A}" srcOrd="7" destOrd="0" presId="urn:microsoft.com/office/officeart/2008/layout/RadialCluster"/>
    <dgm:cxn modelId="{D951DCD7-96C0-4711-8DC1-1BDB2DDEC8DC}" type="presParOf" srcId="{DE62ACE5-3A95-4ADE-BB54-C2B374036F0A}" destId="{BB5FD2D8-D65D-478A-A3C7-5D135FF86AFE}" srcOrd="8" destOrd="0" presId="urn:microsoft.com/office/officeart/2008/layout/RadialCluster"/>
    <dgm:cxn modelId="{61EA1D58-065D-4594-A113-76F1B9F484F8}" type="presParOf" srcId="{DE62ACE5-3A95-4ADE-BB54-C2B374036F0A}" destId="{4A375922-C22D-4E3D-9B76-2D03C8414072}" srcOrd="9" destOrd="0" presId="urn:microsoft.com/office/officeart/2008/layout/RadialCluster"/>
    <dgm:cxn modelId="{36B5DEFD-F0D3-4E12-84DB-6BE1E86DD17E}" type="presParOf" srcId="{DE62ACE5-3A95-4ADE-BB54-C2B374036F0A}" destId="{CE834686-F047-4971-B72A-B23C15412DF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1880F7-6556-4937-9A9A-BD6FEAD4C8F9}" type="doc">
      <dgm:prSet loTypeId="urn:microsoft.com/office/officeart/2008/layout/RadialCluster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A42AD435-4C60-40DE-A382-DDDD158EDA40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/>
            <a:t>Wintersemester 2022/2023</a:t>
          </a:r>
        </a:p>
      </dgm:t>
    </dgm:pt>
    <dgm:pt modelId="{A8DA0442-F833-444A-9161-2EDDD4943CF6}" type="parTrans" cxnId="{20A24719-012B-4F97-9840-3D74AF3DEE53}">
      <dgm:prSet/>
      <dgm:spPr/>
      <dgm:t>
        <a:bodyPr/>
        <a:lstStyle/>
        <a:p>
          <a:endParaRPr lang="de-DE"/>
        </a:p>
      </dgm:t>
    </dgm:pt>
    <dgm:pt modelId="{EDCD717E-FD46-4039-B9E7-78AEEB33E903}" type="sibTrans" cxnId="{20A24719-012B-4F97-9840-3D74AF3DEE53}">
      <dgm:prSet/>
      <dgm:spPr/>
      <dgm:t>
        <a:bodyPr/>
        <a:lstStyle/>
        <a:p>
          <a:endParaRPr lang="de-DE"/>
        </a:p>
      </dgm:t>
    </dgm:pt>
    <dgm:pt modelId="{F33D1C1E-7287-40E0-9486-838DB7E75FE2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b="1" dirty="0"/>
            <a:t>Betreuung</a:t>
          </a:r>
          <a:r>
            <a:rPr lang="de-DE" dirty="0"/>
            <a:t> Eingangsphase</a:t>
          </a:r>
        </a:p>
      </dgm:t>
    </dgm:pt>
    <dgm:pt modelId="{4B74DC31-95FA-4E67-A2FF-7AB70DB238B0}" type="parTrans" cxnId="{D4038308-0E09-45A3-9DAC-1D7A33525AD9}">
      <dgm:prSet/>
      <dgm:spPr/>
      <dgm:t>
        <a:bodyPr/>
        <a:lstStyle/>
        <a:p>
          <a:endParaRPr lang="de-DE"/>
        </a:p>
      </dgm:t>
    </dgm:pt>
    <dgm:pt modelId="{6543911A-798C-4DD6-AD37-2B11B2CA6D03}" type="sibTrans" cxnId="{D4038308-0E09-45A3-9DAC-1D7A33525AD9}">
      <dgm:prSet/>
      <dgm:spPr/>
      <dgm:t>
        <a:bodyPr/>
        <a:lstStyle/>
        <a:p>
          <a:endParaRPr lang="de-DE"/>
        </a:p>
      </dgm:t>
    </dgm:pt>
    <dgm:pt modelId="{C728F721-0B3A-49F8-ACB0-B9A7012314A8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2000" dirty="0"/>
            <a:t>Koordination </a:t>
          </a:r>
          <a:r>
            <a:rPr lang="de-DE" sz="2000" b="1" dirty="0"/>
            <a:t>Arbeits-gemeinschaften</a:t>
          </a:r>
        </a:p>
      </dgm:t>
    </dgm:pt>
    <dgm:pt modelId="{A77D0EB0-4695-4180-B4DA-D13E3ADCB429}" type="parTrans" cxnId="{07CB383D-FE52-42CE-9694-75E407EAD4CD}">
      <dgm:prSet/>
      <dgm:spPr/>
      <dgm:t>
        <a:bodyPr/>
        <a:lstStyle/>
        <a:p>
          <a:endParaRPr lang="de-DE"/>
        </a:p>
      </dgm:t>
    </dgm:pt>
    <dgm:pt modelId="{2EB31859-BA10-4435-9A06-977CE1F2C4ED}" type="sibTrans" cxnId="{07CB383D-FE52-42CE-9694-75E407EAD4CD}">
      <dgm:prSet/>
      <dgm:spPr/>
      <dgm:t>
        <a:bodyPr/>
        <a:lstStyle/>
        <a:p>
          <a:endParaRPr lang="de-DE"/>
        </a:p>
      </dgm:t>
    </dgm:pt>
    <dgm:pt modelId="{CB1EE927-4CD5-43AC-8827-25F9C70748C2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2200" b="1" dirty="0"/>
            <a:t>Klausuren-kurs</a:t>
          </a:r>
        </a:p>
      </dgm:t>
    </dgm:pt>
    <dgm:pt modelId="{2EFB248D-6CB2-4D65-9E99-EE9DE6752B37}" type="parTrans" cxnId="{379E628F-6C28-427E-AB72-B44C78D47311}">
      <dgm:prSet/>
      <dgm:spPr/>
      <dgm:t>
        <a:bodyPr/>
        <a:lstStyle/>
        <a:p>
          <a:endParaRPr lang="de-DE"/>
        </a:p>
      </dgm:t>
    </dgm:pt>
    <dgm:pt modelId="{81A37F50-C66F-4819-8DF2-677C7725ADBB}" type="sibTrans" cxnId="{379E628F-6C28-427E-AB72-B44C78D47311}">
      <dgm:prSet/>
      <dgm:spPr/>
      <dgm:t>
        <a:bodyPr/>
        <a:lstStyle/>
        <a:p>
          <a:endParaRPr lang="de-DE"/>
        </a:p>
      </dgm:t>
    </dgm:pt>
    <dgm:pt modelId="{F35B314A-2C70-4616-8C48-2351C6738A0A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2000" b="1" dirty="0"/>
            <a:t>Klausuren-</a:t>
          </a:r>
          <a:r>
            <a:rPr lang="de-DE" sz="2000" b="1" dirty="0" err="1"/>
            <a:t>sprechstunde</a:t>
          </a:r>
          <a:endParaRPr lang="de-DE" sz="2000" b="1" dirty="0"/>
        </a:p>
      </dgm:t>
    </dgm:pt>
    <dgm:pt modelId="{CD995CB0-E0DA-4913-9F7C-3AF968EE320F}" type="parTrans" cxnId="{68FE5D2E-E04E-45E3-A73C-F130501539FB}">
      <dgm:prSet/>
      <dgm:spPr/>
      <dgm:t>
        <a:bodyPr/>
        <a:lstStyle/>
        <a:p>
          <a:endParaRPr lang="de-DE"/>
        </a:p>
      </dgm:t>
    </dgm:pt>
    <dgm:pt modelId="{48752ABD-B3F4-4535-AB14-98D9B7EFE77D}" type="sibTrans" cxnId="{68FE5D2E-E04E-45E3-A73C-F130501539FB}">
      <dgm:prSet/>
      <dgm:spPr/>
      <dgm:t>
        <a:bodyPr/>
        <a:lstStyle/>
        <a:p>
          <a:endParaRPr lang="de-DE"/>
        </a:p>
      </dgm:t>
    </dgm:pt>
    <dgm:pt modelId="{C485F815-0B12-47E2-87AA-C2AAEE8C0371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de-DE" sz="2000" b="1" dirty="0"/>
            <a:t>Angebote </a:t>
          </a:r>
          <a:r>
            <a:rPr lang="de-DE" sz="2000" b="0" dirty="0"/>
            <a:t>Eingangsphase</a:t>
          </a:r>
        </a:p>
      </dgm:t>
    </dgm:pt>
    <dgm:pt modelId="{5AFFC372-7E1C-4A2F-943E-3CA885332DA6}" type="parTrans" cxnId="{7940FB49-F28D-4BE9-9EE1-8187BED3414A}">
      <dgm:prSet/>
      <dgm:spPr/>
      <dgm:t>
        <a:bodyPr/>
        <a:lstStyle/>
        <a:p>
          <a:endParaRPr lang="de-DE"/>
        </a:p>
      </dgm:t>
    </dgm:pt>
    <dgm:pt modelId="{41E789A3-CF01-4447-900B-E3E7D2514A86}" type="sibTrans" cxnId="{7940FB49-F28D-4BE9-9EE1-8187BED3414A}">
      <dgm:prSet/>
      <dgm:spPr/>
      <dgm:t>
        <a:bodyPr/>
        <a:lstStyle/>
        <a:p>
          <a:endParaRPr lang="de-DE"/>
        </a:p>
      </dgm:t>
    </dgm:pt>
    <dgm:pt modelId="{527D8134-189B-43CB-AA95-6FF25FE4155D}" type="pres">
      <dgm:prSet presAssocID="{541880F7-6556-4937-9A9A-BD6FEAD4C8F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E62ACE5-3A95-4ADE-BB54-C2B374036F0A}" type="pres">
      <dgm:prSet presAssocID="{A42AD435-4C60-40DE-A382-DDDD158EDA40}" presName="singleCycle" presStyleCnt="0"/>
      <dgm:spPr/>
    </dgm:pt>
    <dgm:pt modelId="{C6A5A81C-128A-49D2-BB88-C7203B312293}" type="pres">
      <dgm:prSet presAssocID="{A42AD435-4C60-40DE-A382-DDDD158EDA40}" presName="singleCenter" presStyleLbl="node1" presStyleIdx="0" presStyleCnt="6">
        <dgm:presLayoutVars>
          <dgm:chMax val="7"/>
          <dgm:chPref val="7"/>
        </dgm:presLayoutVars>
      </dgm:prSet>
      <dgm:spPr/>
    </dgm:pt>
    <dgm:pt modelId="{F5454A5B-B289-4AF2-95DB-72FDF77FEB68}" type="pres">
      <dgm:prSet presAssocID="{4B74DC31-95FA-4E67-A2FF-7AB70DB238B0}" presName="Name56" presStyleLbl="parChTrans1D2" presStyleIdx="0" presStyleCnt="5"/>
      <dgm:spPr/>
    </dgm:pt>
    <dgm:pt modelId="{2A080B46-1ABD-4B27-B7C2-F9CFE5A15A24}" type="pres">
      <dgm:prSet presAssocID="{F33D1C1E-7287-40E0-9486-838DB7E75FE2}" presName="text0" presStyleLbl="node1" presStyleIdx="1" presStyleCnt="6" custScaleX="204180" custScaleY="148495" custRadScaleRad="91561" custRadScaleInc="-1961">
        <dgm:presLayoutVars>
          <dgm:bulletEnabled val="1"/>
        </dgm:presLayoutVars>
      </dgm:prSet>
      <dgm:spPr/>
    </dgm:pt>
    <dgm:pt modelId="{E4DDC995-E7B9-4900-B581-F973A99C3357}" type="pres">
      <dgm:prSet presAssocID="{A77D0EB0-4695-4180-B4DA-D13E3ADCB429}" presName="Name56" presStyleLbl="parChTrans1D2" presStyleIdx="1" presStyleCnt="5"/>
      <dgm:spPr/>
    </dgm:pt>
    <dgm:pt modelId="{EA04CD24-6D95-4295-9EDC-8B11D07B26BF}" type="pres">
      <dgm:prSet presAssocID="{C728F721-0B3A-49F8-ACB0-B9A7012314A8}" presName="text0" presStyleLbl="node1" presStyleIdx="2" presStyleCnt="6" custScaleX="204180" custScaleY="148495" custRadScaleRad="172612" custRadScaleInc="25787">
        <dgm:presLayoutVars>
          <dgm:bulletEnabled val="1"/>
        </dgm:presLayoutVars>
      </dgm:prSet>
      <dgm:spPr/>
    </dgm:pt>
    <dgm:pt modelId="{B03835AC-9DA6-4C8E-BCAB-E3B96C974FBA}" type="pres">
      <dgm:prSet presAssocID="{2EFB248D-6CB2-4D65-9E99-EE9DE6752B37}" presName="Name56" presStyleLbl="parChTrans1D2" presStyleIdx="2" presStyleCnt="5"/>
      <dgm:spPr/>
    </dgm:pt>
    <dgm:pt modelId="{C3B9F92E-F309-445C-95C6-148E750F1E2A}" type="pres">
      <dgm:prSet presAssocID="{CB1EE927-4CD5-43AC-8827-25F9C70748C2}" presName="text0" presStyleLbl="node1" presStyleIdx="3" presStyleCnt="6" custScaleX="204180" custScaleY="148495" custRadScaleRad="129043" custRadScaleInc="-52842">
        <dgm:presLayoutVars>
          <dgm:bulletEnabled val="1"/>
        </dgm:presLayoutVars>
      </dgm:prSet>
      <dgm:spPr/>
    </dgm:pt>
    <dgm:pt modelId="{82761569-5659-4449-BA97-54169271467A}" type="pres">
      <dgm:prSet presAssocID="{CD995CB0-E0DA-4913-9F7C-3AF968EE320F}" presName="Name56" presStyleLbl="parChTrans1D2" presStyleIdx="3" presStyleCnt="5"/>
      <dgm:spPr/>
    </dgm:pt>
    <dgm:pt modelId="{BB5FD2D8-D65D-478A-A3C7-5D135FF86AFE}" type="pres">
      <dgm:prSet presAssocID="{F35B314A-2C70-4616-8C48-2351C6738A0A}" presName="text0" presStyleLbl="node1" presStyleIdx="4" presStyleCnt="6" custScaleX="204180" custScaleY="148495" custRadScaleRad="140640" custRadScaleInc="66537">
        <dgm:presLayoutVars>
          <dgm:bulletEnabled val="1"/>
        </dgm:presLayoutVars>
      </dgm:prSet>
      <dgm:spPr/>
    </dgm:pt>
    <dgm:pt modelId="{4A375922-C22D-4E3D-9B76-2D03C8414072}" type="pres">
      <dgm:prSet presAssocID="{5AFFC372-7E1C-4A2F-943E-3CA885332DA6}" presName="Name56" presStyleLbl="parChTrans1D2" presStyleIdx="4" presStyleCnt="5"/>
      <dgm:spPr/>
    </dgm:pt>
    <dgm:pt modelId="{CE834686-F047-4971-B72A-B23C15412DFF}" type="pres">
      <dgm:prSet presAssocID="{C485F815-0B12-47E2-87AA-C2AAEE8C0371}" presName="text0" presStyleLbl="node1" presStyleIdx="5" presStyleCnt="6" custScaleX="204180" custScaleY="148495" custRadScaleRad="155051" custRadScaleInc="2721">
        <dgm:presLayoutVars>
          <dgm:bulletEnabled val="1"/>
        </dgm:presLayoutVars>
      </dgm:prSet>
      <dgm:spPr/>
    </dgm:pt>
  </dgm:ptLst>
  <dgm:cxnLst>
    <dgm:cxn modelId="{13E03905-659D-4F34-8129-F3696DDE1B71}" type="presOf" srcId="{F35B314A-2C70-4616-8C48-2351C6738A0A}" destId="{BB5FD2D8-D65D-478A-A3C7-5D135FF86AFE}" srcOrd="0" destOrd="0" presId="urn:microsoft.com/office/officeart/2008/layout/RadialCluster"/>
    <dgm:cxn modelId="{145DBB06-0496-4FA7-B753-B02FDA7F9207}" type="presOf" srcId="{4B74DC31-95FA-4E67-A2FF-7AB70DB238B0}" destId="{F5454A5B-B289-4AF2-95DB-72FDF77FEB68}" srcOrd="0" destOrd="0" presId="urn:microsoft.com/office/officeart/2008/layout/RadialCluster"/>
    <dgm:cxn modelId="{D4038308-0E09-45A3-9DAC-1D7A33525AD9}" srcId="{A42AD435-4C60-40DE-A382-DDDD158EDA40}" destId="{F33D1C1E-7287-40E0-9486-838DB7E75FE2}" srcOrd="0" destOrd="0" parTransId="{4B74DC31-95FA-4E67-A2FF-7AB70DB238B0}" sibTransId="{6543911A-798C-4DD6-AD37-2B11B2CA6D03}"/>
    <dgm:cxn modelId="{20A24719-012B-4F97-9840-3D74AF3DEE53}" srcId="{541880F7-6556-4937-9A9A-BD6FEAD4C8F9}" destId="{A42AD435-4C60-40DE-A382-DDDD158EDA40}" srcOrd="0" destOrd="0" parTransId="{A8DA0442-F833-444A-9161-2EDDD4943CF6}" sibTransId="{EDCD717E-FD46-4039-B9E7-78AEEB33E903}"/>
    <dgm:cxn modelId="{68FE5D2E-E04E-45E3-A73C-F130501539FB}" srcId="{A42AD435-4C60-40DE-A382-DDDD158EDA40}" destId="{F35B314A-2C70-4616-8C48-2351C6738A0A}" srcOrd="3" destOrd="0" parTransId="{CD995CB0-E0DA-4913-9F7C-3AF968EE320F}" sibTransId="{48752ABD-B3F4-4535-AB14-98D9B7EFE77D}"/>
    <dgm:cxn modelId="{06C61434-8AB2-4704-BEFB-3E9C6C1F4499}" type="presOf" srcId="{541880F7-6556-4937-9A9A-BD6FEAD4C8F9}" destId="{527D8134-189B-43CB-AA95-6FF25FE4155D}" srcOrd="0" destOrd="0" presId="urn:microsoft.com/office/officeart/2008/layout/RadialCluster"/>
    <dgm:cxn modelId="{F7948938-9784-4BD7-B890-360ADC9FA4FF}" type="presOf" srcId="{F33D1C1E-7287-40E0-9486-838DB7E75FE2}" destId="{2A080B46-1ABD-4B27-B7C2-F9CFE5A15A24}" srcOrd="0" destOrd="0" presId="urn:microsoft.com/office/officeart/2008/layout/RadialCluster"/>
    <dgm:cxn modelId="{07CB383D-FE52-42CE-9694-75E407EAD4CD}" srcId="{A42AD435-4C60-40DE-A382-DDDD158EDA40}" destId="{C728F721-0B3A-49F8-ACB0-B9A7012314A8}" srcOrd="1" destOrd="0" parTransId="{A77D0EB0-4695-4180-B4DA-D13E3ADCB429}" sibTransId="{2EB31859-BA10-4435-9A06-977CE1F2C4ED}"/>
    <dgm:cxn modelId="{38DDE846-A4B3-4A20-B28E-BDD3F5A02DA1}" type="presOf" srcId="{A77D0EB0-4695-4180-B4DA-D13E3ADCB429}" destId="{E4DDC995-E7B9-4900-B581-F973A99C3357}" srcOrd="0" destOrd="0" presId="urn:microsoft.com/office/officeart/2008/layout/RadialCluster"/>
    <dgm:cxn modelId="{7940FB49-F28D-4BE9-9EE1-8187BED3414A}" srcId="{A42AD435-4C60-40DE-A382-DDDD158EDA40}" destId="{C485F815-0B12-47E2-87AA-C2AAEE8C0371}" srcOrd="4" destOrd="0" parTransId="{5AFFC372-7E1C-4A2F-943E-3CA885332DA6}" sibTransId="{41E789A3-CF01-4447-900B-E3E7D2514A86}"/>
    <dgm:cxn modelId="{228C2564-38D7-46D7-9009-3140F61E1F65}" type="presOf" srcId="{CD995CB0-E0DA-4913-9F7C-3AF968EE320F}" destId="{82761569-5659-4449-BA97-54169271467A}" srcOrd="0" destOrd="0" presId="urn:microsoft.com/office/officeart/2008/layout/RadialCluster"/>
    <dgm:cxn modelId="{5A45E268-2FDB-4633-A928-7054593381D8}" type="presOf" srcId="{C485F815-0B12-47E2-87AA-C2AAEE8C0371}" destId="{CE834686-F047-4971-B72A-B23C15412DFF}" srcOrd="0" destOrd="0" presId="urn:microsoft.com/office/officeart/2008/layout/RadialCluster"/>
    <dgm:cxn modelId="{211A5F6D-E3C3-47CD-8B06-1E2E9EF9F007}" type="presOf" srcId="{CB1EE927-4CD5-43AC-8827-25F9C70748C2}" destId="{C3B9F92E-F309-445C-95C6-148E750F1E2A}" srcOrd="0" destOrd="0" presId="urn:microsoft.com/office/officeart/2008/layout/RadialCluster"/>
    <dgm:cxn modelId="{9A613680-18AA-4DA1-A8CC-C2E1A232949E}" type="presOf" srcId="{5AFFC372-7E1C-4A2F-943E-3CA885332DA6}" destId="{4A375922-C22D-4E3D-9B76-2D03C8414072}" srcOrd="0" destOrd="0" presId="urn:microsoft.com/office/officeart/2008/layout/RadialCluster"/>
    <dgm:cxn modelId="{379E628F-6C28-427E-AB72-B44C78D47311}" srcId="{A42AD435-4C60-40DE-A382-DDDD158EDA40}" destId="{CB1EE927-4CD5-43AC-8827-25F9C70748C2}" srcOrd="2" destOrd="0" parTransId="{2EFB248D-6CB2-4D65-9E99-EE9DE6752B37}" sibTransId="{81A37F50-C66F-4819-8DF2-677C7725ADBB}"/>
    <dgm:cxn modelId="{A1EA539C-D82B-4724-B2CB-4EA15F347989}" type="presOf" srcId="{A42AD435-4C60-40DE-A382-DDDD158EDA40}" destId="{C6A5A81C-128A-49D2-BB88-C7203B312293}" srcOrd="0" destOrd="0" presId="urn:microsoft.com/office/officeart/2008/layout/RadialCluster"/>
    <dgm:cxn modelId="{98758BC5-392E-4409-A49C-27E712136D10}" type="presOf" srcId="{C728F721-0B3A-49F8-ACB0-B9A7012314A8}" destId="{EA04CD24-6D95-4295-9EDC-8B11D07B26BF}" srcOrd="0" destOrd="0" presId="urn:microsoft.com/office/officeart/2008/layout/RadialCluster"/>
    <dgm:cxn modelId="{880370DE-C6AE-4829-951D-84B88880D73A}" type="presOf" srcId="{2EFB248D-6CB2-4D65-9E99-EE9DE6752B37}" destId="{B03835AC-9DA6-4C8E-BCAB-E3B96C974FBA}" srcOrd="0" destOrd="0" presId="urn:microsoft.com/office/officeart/2008/layout/RadialCluster"/>
    <dgm:cxn modelId="{97AC54C7-BE10-451F-A10D-F8840BC1D5AC}" type="presParOf" srcId="{527D8134-189B-43CB-AA95-6FF25FE4155D}" destId="{DE62ACE5-3A95-4ADE-BB54-C2B374036F0A}" srcOrd="0" destOrd="0" presId="urn:microsoft.com/office/officeart/2008/layout/RadialCluster"/>
    <dgm:cxn modelId="{78B5ED88-F49E-47EF-ABE6-AC25A21F0E26}" type="presParOf" srcId="{DE62ACE5-3A95-4ADE-BB54-C2B374036F0A}" destId="{C6A5A81C-128A-49D2-BB88-C7203B312293}" srcOrd="0" destOrd="0" presId="urn:microsoft.com/office/officeart/2008/layout/RadialCluster"/>
    <dgm:cxn modelId="{D25A3D7C-6FBD-427F-9D68-57558761BB32}" type="presParOf" srcId="{DE62ACE5-3A95-4ADE-BB54-C2B374036F0A}" destId="{F5454A5B-B289-4AF2-95DB-72FDF77FEB68}" srcOrd="1" destOrd="0" presId="urn:microsoft.com/office/officeart/2008/layout/RadialCluster"/>
    <dgm:cxn modelId="{89243B8C-3F19-4D61-93F2-0BC8849B314F}" type="presParOf" srcId="{DE62ACE5-3A95-4ADE-BB54-C2B374036F0A}" destId="{2A080B46-1ABD-4B27-B7C2-F9CFE5A15A24}" srcOrd="2" destOrd="0" presId="urn:microsoft.com/office/officeart/2008/layout/RadialCluster"/>
    <dgm:cxn modelId="{619FBBCD-08F9-4470-A5F4-4C65E471524F}" type="presParOf" srcId="{DE62ACE5-3A95-4ADE-BB54-C2B374036F0A}" destId="{E4DDC995-E7B9-4900-B581-F973A99C3357}" srcOrd="3" destOrd="0" presId="urn:microsoft.com/office/officeart/2008/layout/RadialCluster"/>
    <dgm:cxn modelId="{FB462378-5220-498B-A88D-49239E1147FC}" type="presParOf" srcId="{DE62ACE5-3A95-4ADE-BB54-C2B374036F0A}" destId="{EA04CD24-6D95-4295-9EDC-8B11D07B26BF}" srcOrd="4" destOrd="0" presId="urn:microsoft.com/office/officeart/2008/layout/RadialCluster"/>
    <dgm:cxn modelId="{919434EA-7BD6-48C3-8E18-A7BFD29A9FC3}" type="presParOf" srcId="{DE62ACE5-3A95-4ADE-BB54-C2B374036F0A}" destId="{B03835AC-9DA6-4C8E-BCAB-E3B96C974FBA}" srcOrd="5" destOrd="0" presId="urn:microsoft.com/office/officeart/2008/layout/RadialCluster"/>
    <dgm:cxn modelId="{453C8645-1F7B-4288-B7F9-5D84A212AB6E}" type="presParOf" srcId="{DE62ACE5-3A95-4ADE-BB54-C2B374036F0A}" destId="{C3B9F92E-F309-445C-95C6-148E750F1E2A}" srcOrd="6" destOrd="0" presId="urn:microsoft.com/office/officeart/2008/layout/RadialCluster"/>
    <dgm:cxn modelId="{3C885080-6569-484F-B0BB-6F1185457C80}" type="presParOf" srcId="{DE62ACE5-3A95-4ADE-BB54-C2B374036F0A}" destId="{82761569-5659-4449-BA97-54169271467A}" srcOrd="7" destOrd="0" presId="urn:microsoft.com/office/officeart/2008/layout/RadialCluster"/>
    <dgm:cxn modelId="{1EF57737-270B-43C0-8A93-D68C4000F834}" type="presParOf" srcId="{DE62ACE5-3A95-4ADE-BB54-C2B374036F0A}" destId="{BB5FD2D8-D65D-478A-A3C7-5D135FF86AFE}" srcOrd="8" destOrd="0" presId="urn:microsoft.com/office/officeart/2008/layout/RadialCluster"/>
    <dgm:cxn modelId="{9B769303-B817-4260-9109-CA7164E3CC07}" type="presParOf" srcId="{DE62ACE5-3A95-4ADE-BB54-C2B374036F0A}" destId="{4A375922-C22D-4E3D-9B76-2D03C8414072}" srcOrd="9" destOrd="0" presId="urn:microsoft.com/office/officeart/2008/layout/RadialCluster"/>
    <dgm:cxn modelId="{A84BF74B-E4F0-43D0-B501-A7C2D4F5EB9A}" type="presParOf" srcId="{DE62ACE5-3A95-4ADE-BB54-C2B374036F0A}" destId="{CE834686-F047-4971-B72A-B23C15412DF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62CF31-A5FA-4337-B1C3-67D7679C1B2B}" type="doc">
      <dgm:prSet loTypeId="urn:microsoft.com/office/officeart/2005/8/layout/chevron2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de-DE"/>
        </a:p>
      </dgm:t>
    </dgm:pt>
    <dgm:pt modelId="{4ED039A9-0F37-416F-9C84-E3D76A82AAF0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de-DE" sz="1400" dirty="0"/>
            <a:t>Vorlesungen</a:t>
          </a:r>
          <a:endParaRPr lang="de-DE" sz="1000" dirty="0"/>
        </a:p>
      </dgm:t>
    </dgm:pt>
    <dgm:pt modelId="{F55C4CBE-B43F-400E-8F03-F94F6F552572}" type="parTrans" cxnId="{DD2451F1-34B7-4C7C-8F58-1276E1E2EF4D}">
      <dgm:prSet/>
      <dgm:spPr/>
      <dgm:t>
        <a:bodyPr/>
        <a:lstStyle/>
        <a:p>
          <a:endParaRPr lang="de-DE"/>
        </a:p>
      </dgm:t>
    </dgm:pt>
    <dgm:pt modelId="{25390AB2-2B77-4B61-B3B7-B9D88A7D5110}" type="sibTrans" cxnId="{DD2451F1-34B7-4C7C-8F58-1276E1E2EF4D}">
      <dgm:prSet/>
      <dgm:spPr/>
      <dgm:t>
        <a:bodyPr/>
        <a:lstStyle/>
        <a:p>
          <a:endParaRPr lang="de-DE"/>
        </a:p>
      </dgm:t>
    </dgm:pt>
    <dgm:pt modelId="{47C7A73F-1DF8-4E0F-895C-2811A6EE064C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de-DE" sz="1800" i="0" u="sng" dirty="0"/>
            <a:t>Akteur*innen:</a:t>
          </a:r>
          <a:r>
            <a:rPr lang="de-DE" sz="1800" i="1" dirty="0"/>
            <a:t> Professor*innen</a:t>
          </a:r>
        </a:p>
      </dgm:t>
    </dgm:pt>
    <dgm:pt modelId="{459DB35C-974E-408C-9CCC-F180BF267C5A}" type="parTrans" cxnId="{0D5F862C-EBA2-4C25-8C31-0EC69AD46929}">
      <dgm:prSet/>
      <dgm:spPr/>
      <dgm:t>
        <a:bodyPr/>
        <a:lstStyle/>
        <a:p>
          <a:endParaRPr lang="de-DE"/>
        </a:p>
      </dgm:t>
    </dgm:pt>
    <dgm:pt modelId="{DA850308-1481-4918-A15C-49003DD8B339}" type="sibTrans" cxnId="{0D5F862C-EBA2-4C25-8C31-0EC69AD46929}">
      <dgm:prSet/>
      <dgm:spPr/>
      <dgm:t>
        <a:bodyPr/>
        <a:lstStyle/>
        <a:p>
          <a:endParaRPr lang="de-DE"/>
        </a:p>
      </dgm:t>
    </dgm:pt>
    <dgm:pt modelId="{A5DD122F-93C1-4042-B68B-1E69D8664350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de-DE" sz="1800" b="1" dirty="0"/>
            <a:t>Vermittlung des materiellen Wissens </a:t>
          </a:r>
        </a:p>
      </dgm:t>
    </dgm:pt>
    <dgm:pt modelId="{6312EE22-E303-4D95-9208-B7C87E27A73C}" type="parTrans" cxnId="{3D57322F-10D4-458C-82B5-780DF6FDEAC1}">
      <dgm:prSet/>
      <dgm:spPr/>
      <dgm:t>
        <a:bodyPr/>
        <a:lstStyle/>
        <a:p>
          <a:endParaRPr lang="de-DE"/>
        </a:p>
      </dgm:t>
    </dgm:pt>
    <dgm:pt modelId="{A9555809-74FE-4E78-8C68-D9EE7AA81453}" type="sibTrans" cxnId="{3D57322F-10D4-458C-82B5-780DF6FDEAC1}">
      <dgm:prSet/>
      <dgm:spPr/>
      <dgm:t>
        <a:bodyPr/>
        <a:lstStyle/>
        <a:p>
          <a:endParaRPr lang="de-DE"/>
        </a:p>
      </dgm:t>
    </dgm:pt>
    <dgm:pt modelId="{B82135B3-8B15-4A75-8387-B3440ED420BB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de-DE" sz="1400" b="0" dirty="0" err="1">
              <a:solidFill>
                <a:srgbClr val="0D2C5A"/>
              </a:solidFill>
            </a:rPr>
            <a:t>Arbeitsge-meinschaften</a:t>
          </a:r>
          <a:endParaRPr lang="de-DE" sz="2000" b="0" dirty="0">
            <a:solidFill>
              <a:srgbClr val="0D2C5A"/>
            </a:solidFill>
          </a:endParaRPr>
        </a:p>
      </dgm:t>
    </dgm:pt>
    <dgm:pt modelId="{1017E769-F047-41CC-BAFB-467188017663}" type="parTrans" cxnId="{E7D9297E-9E0E-4674-BDBD-DDC504D32148}">
      <dgm:prSet/>
      <dgm:spPr/>
      <dgm:t>
        <a:bodyPr/>
        <a:lstStyle/>
        <a:p>
          <a:endParaRPr lang="de-DE"/>
        </a:p>
      </dgm:t>
    </dgm:pt>
    <dgm:pt modelId="{4BA5F223-3CDA-410C-9601-03F35335BC92}" type="sibTrans" cxnId="{E7D9297E-9E0E-4674-BDBD-DDC504D32148}">
      <dgm:prSet/>
      <dgm:spPr/>
      <dgm:t>
        <a:bodyPr/>
        <a:lstStyle/>
        <a:p>
          <a:endParaRPr lang="de-DE"/>
        </a:p>
      </dgm:t>
    </dgm:pt>
    <dgm:pt modelId="{5DED9EEB-C5A5-4E6E-AC94-4FAA6F262C3F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de-DE" sz="1800" i="0" u="sng" dirty="0"/>
            <a:t>Akteur*innen:</a:t>
          </a:r>
          <a:r>
            <a:rPr lang="de-DE" sz="1800" i="0" u="none" dirty="0"/>
            <a:t> </a:t>
          </a:r>
          <a:r>
            <a:rPr lang="de-DE" sz="1800" i="1" dirty="0"/>
            <a:t>Wissenschaftliche Mitarbeiter*innen</a:t>
          </a:r>
        </a:p>
      </dgm:t>
    </dgm:pt>
    <dgm:pt modelId="{86BC0F38-82EE-49DF-92C6-BEDCDBF85ED8}" type="parTrans" cxnId="{6F38FA5C-A15D-478C-8446-5C336E49FECB}">
      <dgm:prSet/>
      <dgm:spPr/>
      <dgm:t>
        <a:bodyPr/>
        <a:lstStyle/>
        <a:p>
          <a:endParaRPr lang="de-DE"/>
        </a:p>
      </dgm:t>
    </dgm:pt>
    <dgm:pt modelId="{7D3B98A0-DCB5-4C5F-A8F3-245BC70EAA40}" type="sibTrans" cxnId="{6F38FA5C-A15D-478C-8446-5C336E49FECB}">
      <dgm:prSet/>
      <dgm:spPr/>
      <dgm:t>
        <a:bodyPr/>
        <a:lstStyle/>
        <a:p>
          <a:endParaRPr lang="de-DE"/>
        </a:p>
      </dgm:t>
    </dgm:pt>
    <dgm:pt modelId="{950B2D8B-B63E-441E-B993-4E744A472817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de-DE" sz="1800" b="1" dirty="0"/>
            <a:t>Anwendung des materiellen Wissens</a:t>
          </a:r>
          <a:r>
            <a:rPr lang="de-DE" sz="1800" dirty="0"/>
            <a:t> (Fallbearbeitung)</a:t>
          </a:r>
        </a:p>
      </dgm:t>
    </dgm:pt>
    <dgm:pt modelId="{736F642A-545A-4386-9F72-A5CDE6CB49FA}" type="parTrans" cxnId="{BD0375D6-BD63-48E2-8D7C-AAA55FCE7773}">
      <dgm:prSet/>
      <dgm:spPr/>
      <dgm:t>
        <a:bodyPr/>
        <a:lstStyle/>
        <a:p>
          <a:endParaRPr lang="de-DE"/>
        </a:p>
      </dgm:t>
    </dgm:pt>
    <dgm:pt modelId="{411544BA-5AD2-41FC-8B6A-8349282B9E0A}" type="sibTrans" cxnId="{BD0375D6-BD63-48E2-8D7C-AAA55FCE7773}">
      <dgm:prSet/>
      <dgm:spPr/>
      <dgm:t>
        <a:bodyPr/>
        <a:lstStyle/>
        <a:p>
          <a:endParaRPr lang="de-DE"/>
        </a:p>
      </dgm:t>
    </dgm:pt>
    <dgm:pt modelId="{ECEC6F5A-DFC6-4467-A889-6BA5786EBD14}" type="pres">
      <dgm:prSet presAssocID="{6A62CF31-A5FA-4337-B1C3-67D7679C1B2B}" presName="linearFlow" presStyleCnt="0">
        <dgm:presLayoutVars>
          <dgm:dir/>
          <dgm:animLvl val="lvl"/>
          <dgm:resizeHandles val="exact"/>
        </dgm:presLayoutVars>
      </dgm:prSet>
      <dgm:spPr/>
    </dgm:pt>
    <dgm:pt modelId="{BE6E70DB-4E90-43DA-9B20-7B8DE2F06F49}" type="pres">
      <dgm:prSet presAssocID="{4ED039A9-0F37-416F-9C84-E3D76A82AAF0}" presName="composite" presStyleCnt="0"/>
      <dgm:spPr/>
    </dgm:pt>
    <dgm:pt modelId="{9315563B-1EC7-4886-8C19-35A6BAAB3451}" type="pres">
      <dgm:prSet presAssocID="{4ED039A9-0F37-416F-9C84-E3D76A82AAF0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FD7B4353-3A9C-4AD6-9ECD-7BCF03818FC3}" type="pres">
      <dgm:prSet presAssocID="{4ED039A9-0F37-416F-9C84-E3D76A82AAF0}" presName="descendantText" presStyleLbl="alignAcc1" presStyleIdx="0" presStyleCnt="2">
        <dgm:presLayoutVars>
          <dgm:bulletEnabled val="1"/>
        </dgm:presLayoutVars>
      </dgm:prSet>
      <dgm:spPr/>
    </dgm:pt>
    <dgm:pt modelId="{6DCB804D-E144-41DC-A03F-1AB3D1B47B0C}" type="pres">
      <dgm:prSet presAssocID="{25390AB2-2B77-4B61-B3B7-B9D88A7D5110}" presName="sp" presStyleCnt="0"/>
      <dgm:spPr/>
    </dgm:pt>
    <dgm:pt modelId="{85AE9EEC-C951-44CF-9160-28E24C15D88D}" type="pres">
      <dgm:prSet presAssocID="{B82135B3-8B15-4A75-8387-B3440ED420BB}" presName="composite" presStyleCnt="0"/>
      <dgm:spPr/>
    </dgm:pt>
    <dgm:pt modelId="{E8654FFB-DC55-461D-953C-D16E8EC6230E}" type="pres">
      <dgm:prSet presAssocID="{B82135B3-8B15-4A75-8387-B3440ED420BB}" presName="parentText" presStyleLbl="alignNode1" presStyleIdx="1" presStyleCnt="2" custAng="0">
        <dgm:presLayoutVars>
          <dgm:chMax val="1"/>
          <dgm:bulletEnabled val="1"/>
        </dgm:presLayoutVars>
      </dgm:prSet>
      <dgm:spPr/>
    </dgm:pt>
    <dgm:pt modelId="{7E748DDA-F7B3-458E-90E4-607D6C6CAAF4}" type="pres">
      <dgm:prSet presAssocID="{B82135B3-8B15-4A75-8387-B3440ED420BB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AC76761B-5870-4561-B136-F841617E1B09}" type="presOf" srcId="{4ED039A9-0F37-416F-9C84-E3D76A82AAF0}" destId="{9315563B-1EC7-4886-8C19-35A6BAAB3451}" srcOrd="0" destOrd="0" presId="urn:microsoft.com/office/officeart/2005/8/layout/chevron2"/>
    <dgm:cxn modelId="{0D5F862C-EBA2-4C25-8C31-0EC69AD46929}" srcId="{4ED039A9-0F37-416F-9C84-E3D76A82AAF0}" destId="{47C7A73F-1DF8-4E0F-895C-2811A6EE064C}" srcOrd="0" destOrd="0" parTransId="{459DB35C-974E-408C-9CCC-F180BF267C5A}" sibTransId="{DA850308-1481-4918-A15C-49003DD8B339}"/>
    <dgm:cxn modelId="{3D57322F-10D4-458C-82B5-780DF6FDEAC1}" srcId="{4ED039A9-0F37-416F-9C84-E3D76A82AAF0}" destId="{A5DD122F-93C1-4042-B68B-1E69D8664350}" srcOrd="1" destOrd="0" parTransId="{6312EE22-E303-4D95-9208-B7C87E27A73C}" sibTransId="{A9555809-74FE-4E78-8C68-D9EE7AA81453}"/>
    <dgm:cxn modelId="{1EE7B02F-3214-44B7-A063-FCD498426C1D}" type="presOf" srcId="{5DED9EEB-C5A5-4E6E-AC94-4FAA6F262C3F}" destId="{7E748DDA-F7B3-458E-90E4-607D6C6CAAF4}" srcOrd="0" destOrd="0" presId="urn:microsoft.com/office/officeart/2005/8/layout/chevron2"/>
    <dgm:cxn modelId="{4813F232-6B29-4E53-992E-7CE90CA3A8E3}" type="presOf" srcId="{B82135B3-8B15-4A75-8387-B3440ED420BB}" destId="{E8654FFB-DC55-461D-953C-D16E8EC6230E}" srcOrd="0" destOrd="0" presId="urn:microsoft.com/office/officeart/2005/8/layout/chevron2"/>
    <dgm:cxn modelId="{F7B0FB3B-3C7C-448E-A840-AD4D1029320C}" type="presOf" srcId="{950B2D8B-B63E-441E-B993-4E744A472817}" destId="{7E748DDA-F7B3-458E-90E4-607D6C6CAAF4}" srcOrd="0" destOrd="1" presId="urn:microsoft.com/office/officeart/2005/8/layout/chevron2"/>
    <dgm:cxn modelId="{6F38FA5C-A15D-478C-8446-5C336E49FECB}" srcId="{B82135B3-8B15-4A75-8387-B3440ED420BB}" destId="{5DED9EEB-C5A5-4E6E-AC94-4FAA6F262C3F}" srcOrd="0" destOrd="0" parTransId="{86BC0F38-82EE-49DF-92C6-BEDCDBF85ED8}" sibTransId="{7D3B98A0-DCB5-4C5F-A8F3-245BC70EAA40}"/>
    <dgm:cxn modelId="{E7D9297E-9E0E-4674-BDBD-DDC504D32148}" srcId="{6A62CF31-A5FA-4337-B1C3-67D7679C1B2B}" destId="{B82135B3-8B15-4A75-8387-B3440ED420BB}" srcOrd="1" destOrd="0" parTransId="{1017E769-F047-41CC-BAFB-467188017663}" sibTransId="{4BA5F223-3CDA-410C-9601-03F35335BC92}"/>
    <dgm:cxn modelId="{C987609F-4EDB-4E63-B837-3446E389FE79}" type="presOf" srcId="{A5DD122F-93C1-4042-B68B-1E69D8664350}" destId="{FD7B4353-3A9C-4AD6-9ECD-7BCF03818FC3}" srcOrd="0" destOrd="1" presId="urn:microsoft.com/office/officeart/2005/8/layout/chevron2"/>
    <dgm:cxn modelId="{DF5DD8CB-3617-4F43-87B8-C60C09215036}" type="presOf" srcId="{47C7A73F-1DF8-4E0F-895C-2811A6EE064C}" destId="{FD7B4353-3A9C-4AD6-9ECD-7BCF03818FC3}" srcOrd="0" destOrd="0" presId="urn:microsoft.com/office/officeart/2005/8/layout/chevron2"/>
    <dgm:cxn modelId="{BD0375D6-BD63-48E2-8D7C-AAA55FCE7773}" srcId="{B82135B3-8B15-4A75-8387-B3440ED420BB}" destId="{950B2D8B-B63E-441E-B993-4E744A472817}" srcOrd="1" destOrd="0" parTransId="{736F642A-545A-4386-9F72-A5CDE6CB49FA}" sibTransId="{411544BA-5AD2-41FC-8B6A-8349282B9E0A}"/>
    <dgm:cxn modelId="{3E6991E3-AB8D-4DDA-B8BA-CCDB062C900C}" type="presOf" srcId="{6A62CF31-A5FA-4337-B1C3-67D7679C1B2B}" destId="{ECEC6F5A-DFC6-4467-A889-6BA5786EBD14}" srcOrd="0" destOrd="0" presId="urn:microsoft.com/office/officeart/2005/8/layout/chevron2"/>
    <dgm:cxn modelId="{DD2451F1-34B7-4C7C-8F58-1276E1E2EF4D}" srcId="{6A62CF31-A5FA-4337-B1C3-67D7679C1B2B}" destId="{4ED039A9-0F37-416F-9C84-E3D76A82AAF0}" srcOrd="0" destOrd="0" parTransId="{F55C4CBE-B43F-400E-8F03-F94F6F552572}" sibTransId="{25390AB2-2B77-4B61-B3B7-B9D88A7D5110}"/>
    <dgm:cxn modelId="{22FCF1AE-97A1-48B9-99C5-8FF2D5D87FC3}" type="presParOf" srcId="{ECEC6F5A-DFC6-4467-A889-6BA5786EBD14}" destId="{BE6E70DB-4E90-43DA-9B20-7B8DE2F06F49}" srcOrd="0" destOrd="0" presId="urn:microsoft.com/office/officeart/2005/8/layout/chevron2"/>
    <dgm:cxn modelId="{5CB857F6-0EA2-48B1-99E5-CBF62D531AEF}" type="presParOf" srcId="{BE6E70DB-4E90-43DA-9B20-7B8DE2F06F49}" destId="{9315563B-1EC7-4886-8C19-35A6BAAB3451}" srcOrd="0" destOrd="0" presId="urn:microsoft.com/office/officeart/2005/8/layout/chevron2"/>
    <dgm:cxn modelId="{0BAD8E12-63F7-464C-8E72-C1D0EADE899C}" type="presParOf" srcId="{BE6E70DB-4E90-43DA-9B20-7B8DE2F06F49}" destId="{FD7B4353-3A9C-4AD6-9ECD-7BCF03818FC3}" srcOrd="1" destOrd="0" presId="urn:microsoft.com/office/officeart/2005/8/layout/chevron2"/>
    <dgm:cxn modelId="{619B9C23-8856-4E51-8C3E-57B3EE660F51}" type="presParOf" srcId="{ECEC6F5A-DFC6-4467-A889-6BA5786EBD14}" destId="{6DCB804D-E144-41DC-A03F-1AB3D1B47B0C}" srcOrd="1" destOrd="0" presId="urn:microsoft.com/office/officeart/2005/8/layout/chevron2"/>
    <dgm:cxn modelId="{EC345010-7A0E-4754-934F-7583C8BAEC72}" type="presParOf" srcId="{ECEC6F5A-DFC6-4467-A889-6BA5786EBD14}" destId="{85AE9EEC-C951-44CF-9160-28E24C15D88D}" srcOrd="2" destOrd="0" presId="urn:microsoft.com/office/officeart/2005/8/layout/chevron2"/>
    <dgm:cxn modelId="{38B5D16B-92F6-44C2-A66F-CC49B9188102}" type="presParOf" srcId="{85AE9EEC-C951-44CF-9160-28E24C15D88D}" destId="{E8654FFB-DC55-461D-953C-D16E8EC6230E}" srcOrd="0" destOrd="0" presId="urn:microsoft.com/office/officeart/2005/8/layout/chevron2"/>
    <dgm:cxn modelId="{C862DDAA-D9E8-4F26-965F-CC002B16516D}" type="presParOf" srcId="{85AE9EEC-C951-44CF-9160-28E24C15D88D}" destId="{7E748DDA-F7B3-458E-90E4-607D6C6CAA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1880F7-6556-4937-9A9A-BD6FEAD4C8F9}" type="doc">
      <dgm:prSet loTypeId="urn:microsoft.com/office/officeart/2008/layout/RadialCluster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A42AD435-4C60-40DE-A382-DDDD158EDA40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/>
            <a:t>Wintersemester 2022/2023</a:t>
          </a:r>
        </a:p>
      </dgm:t>
    </dgm:pt>
    <dgm:pt modelId="{A8DA0442-F833-444A-9161-2EDDD4943CF6}" type="parTrans" cxnId="{20A24719-012B-4F97-9840-3D74AF3DEE53}">
      <dgm:prSet/>
      <dgm:spPr/>
      <dgm:t>
        <a:bodyPr/>
        <a:lstStyle/>
        <a:p>
          <a:endParaRPr lang="de-DE"/>
        </a:p>
      </dgm:t>
    </dgm:pt>
    <dgm:pt modelId="{EDCD717E-FD46-4039-B9E7-78AEEB33E903}" type="sibTrans" cxnId="{20A24719-012B-4F97-9840-3D74AF3DEE53}">
      <dgm:prSet/>
      <dgm:spPr/>
      <dgm:t>
        <a:bodyPr/>
        <a:lstStyle/>
        <a:p>
          <a:endParaRPr lang="de-DE"/>
        </a:p>
      </dgm:t>
    </dgm:pt>
    <dgm:pt modelId="{F33D1C1E-7287-40E0-9486-838DB7E75FE2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b="1" dirty="0"/>
            <a:t>Betreuung</a:t>
          </a:r>
          <a:r>
            <a:rPr lang="de-DE" dirty="0"/>
            <a:t> Eingangsphase</a:t>
          </a:r>
        </a:p>
      </dgm:t>
    </dgm:pt>
    <dgm:pt modelId="{4B74DC31-95FA-4E67-A2FF-7AB70DB238B0}" type="parTrans" cxnId="{D4038308-0E09-45A3-9DAC-1D7A33525AD9}">
      <dgm:prSet/>
      <dgm:spPr/>
      <dgm:t>
        <a:bodyPr/>
        <a:lstStyle/>
        <a:p>
          <a:endParaRPr lang="de-DE"/>
        </a:p>
      </dgm:t>
    </dgm:pt>
    <dgm:pt modelId="{6543911A-798C-4DD6-AD37-2B11B2CA6D03}" type="sibTrans" cxnId="{D4038308-0E09-45A3-9DAC-1D7A33525AD9}">
      <dgm:prSet/>
      <dgm:spPr/>
      <dgm:t>
        <a:bodyPr/>
        <a:lstStyle/>
        <a:p>
          <a:endParaRPr lang="de-DE"/>
        </a:p>
      </dgm:t>
    </dgm:pt>
    <dgm:pt modelId="{C728F721-0B3A-49F8-ACB0-B9A7012314A8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2000" dirty="0"/>
            <a:t>Koordination </a:t>
          </a:r>
          <a:r>
            <a:rPr lang="de-DE" sz="2000" b="1" dirty="0"/>
            <a:t>Arbeits-gemeinschaften</a:t>
          </a:r>
        </a:p>
      </dgm:t>
    </dgm:pt>
    <dgm:pt modelId="{A77D0EB0-4695-4180-B4DA-D13E3ADCB429}" type="parTrans" cxnId="{07CB383D-FE52-42CE-9694-75E407EAD4CD}">
      <dgm:prSet/>
      <dgm:spPr/>
      <dgm:t>
        <a:bodyPr/>
        <a:lstStyle/>
        <a:p>
          <a:endParaRPr lang="de-DE"/>
        </a:p>
      </dgm:t>
    </dgm:pt>
    <dgm:pt modelId="{2EB31859-BA10-4435-9A06-977CE1F2C4ED}" type="sibTrans" cxnId="{07CB383D-FE52-42CE-9694-75E407EAD4CD}">
      <dgm:prSet/>
      <dgm:spPr/>
      <dgm:t>
        <a:bodyPr/>
        <a:lstStyle/>
        <a:p>
          <a:endParaRPr lang="de-DE"/>
        </a:p>
      </dgm:t>
    </dgm:pt>
    <dgm:pt modelId="{CB1EE927-4CD5-43AC-8827-25F9C70748C2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2200" b="1" dirty="0"/>
            <a:t>Klausuren-kurs</a:t>
          </a:r>
        </a:p>
      </dgm:t>
    </dgm:pt>
    <dgm:pt modelId="{2EFB248D-6CB2-4D65-9E99-EE9DE6752B37}" type="parTrans" cxnId="{379E628F-6C28-427E-AB72-B44C78D47311}">
      <dgm:prSet/>
      <dgm:spPr/>
      <dgm:t>
        <a:bodyPr/>
        <a:lstStyle/>
        <a:p>
          <a:endParaRPr lang="de-DE"/>
        </a:p>
      </dgm:t>
    </dgm:pt>
    <dgm:pt modelId="{81A37F50-C66F-4819-8DF2-677C7725ADBB}" type="sibTrans" cxnId="{379E628F-6C28-427E-AB72-B44C78D47311}">
      <dgm:prSet/>
      <dgm:spPr/>
      <dgm:t>
        <a:bodyPr/>
        <a:lstStyle/>
        <a:p>
          <a:endParaRPr lang="de-DE"/>
        </a:p>
      </dgm:t>
    </dgm:pt>
    <dgm:pt modelId="{F35B314A-2C70-4616-8C48-2351C6738A0A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2000" b="1" dirty="0"/>
            <a:t>Klausuren-</a:t>
          </a:r>
          <a:r>
            <a:rPr lang="de-DE" sz="2000" b="1" dirty="0" err="1"/>
            <a:t>sprechstunde</a:t>
          </a:r>
          <a:endParaRPr lang="de-DE" sz="2000" b="1" dirty="0"/>
        </a:p>
      </dgm:t>
    </dgm:pt>
    <dgm:pt modelId="{CD995CB0-E0DA-4913-9F7C-3AF968EE320F}" type="parTrans" cxnId="{68FE5D2E-E04E-45E3-A73C-F130501539FB}">
      <dgm:prSet/>
      <dgm:spPr/>
      <dgm:t>
        <a:bodyPr/>
        <a:lstStyle/>
        <a:p>
          <a:endParaRPr lang="de-DE"/>
        </a:p>
      </dgm:t>
    </dgm:pt>
    <dgm:pt modelId="{48752ABD-B3F4-4535-AB14-98D9B7EFE77D}" type="sibTrans" cxnId="{68FE5D2E-E04E-45E3-A73C-F130501539FB}">
      <dgm:prSet/>
      <dgm:spPr/>
      <dgm:t>
        <a:bodyPr/>
        <a:lstStyle/>
        <a:p>
          <a:endParaRPr lang="de-DE"/>
        </a:p>
      </dgm:t>
    </dgm:pt>
    <dgm:pt modelId="{C485F815-0B12-47E2-87AA-C2AAEE8C0371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de-DE" sz="2000" b="1" dirty="0"/>
            <a:t>Angebote </a:t>
          </a:r>
          <a:r>
            <a:rPr lang="de-DE" sz="2000" b="0" dirty="0"/>
            <a:t>Eingangsphase</a:t>
          </a:r>
        </a:p>
      </dgm:t>
    </dgm:pt>
    <dgm:pt modelId="{5AFFC372-7E1C-4A2F-943E-3CA885332DA6}" type="parTrans" cxnId="{7940FB49-F28D-4BE9-9EE1-8187BED3414A}">
      <dgm:prSet/>
      <dgm:spPr/>
      <dgm:t>
        <a:bodyPr/>
        <a:lstStyle/>
        <a:p>
          <a:endParaRPr lang="de-DE"/>
        </a:p>
      </dgm:t>
    </dgm:pt>
    <dgm:pt modelId="{41E789A3-CF01-4447-900B-E3E7D2514A86}" type="sibTrans" cxnId="{7940FB49-F28D-4BE9-9EE1-8187BED3414A}">
      <dgm:prSet/>
      <dgm:spPr/>
      <dgm:t>
        <a:bodyPr/>
        <a:lstStyle/>
        <a:p>
          <a:endParaRPr lang="de-DE"/>
        </a:p>
      </dgm:t>
    </dgm:pt>
    <dgm:pt modelId="{527D8134-189B-43CB-AA95-6FF25FE4155D}" type="pres">
      <dgm:prSet presAssocID="{541880F7-6556-4937-9A9A-BD6FEAD4C8F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E62ACE5-3A95-4ADE-BB54-C2B374036F0A}" type="pres">
      <dgm:prSet presAssocID="{A42AD435-4C60-40DE-A382-DDDD158EDA40}" presName="singleCycle" presStyleCnt="0"/>
      <dgm:spPr/>
    </dgm:pt>
    <dgm:pt modelId="{C6A5A81C-128A-49D2-BB88-C7203B312293}" type="pres">
      <dgm:prSet presAssocID="{A42AD435-4C60-40DE-A382-DDDD158EDA40}" presName="singleCenter" presStyleLbl="node1" presStyleIdx="0" presStyleCnt="6">
        <dgm:presLayoutVars>
          <dgm:chMax val="7"/>
          <dgm:chPref val="7"/>
        </dgm:presLayoutVars>
      </dgm:prSet>
      <dgm:spPr/>
    </dgm:pt>
    <dgm:pt modelId="{F5454A5B-B289-4AF2-95DB-72FDF77FEB68}" type="pres">
      <dgm:prSet presAssocID="{4B74DC31-95FA-4E67-A2FF-7AB70DB238B0}" presName="Name56" presStyleLbl="parChTrans1D2" presStyleIdx="0" presStyleCnt="5"/>
      <dgm:spPr/>
    </dgm:pt>
    <dgm:pt modelId="{2A080B46-1ABD-4B27-B7C2-F9CFE5A15A24}" type="pres">
      <dgm:prSet presAssocID="{F33D1C1E-7287-40E0-9486-838DB7E75FE2}" presName="text0" presStyleLbl="node1" presStyleIdx="1" presStyleCnt="6" custScaleX="204180" custScaleY="148495" custRadScaleRad="91561" custRadScaleInc="-1961">
        <dgm:presLayoutVars>
          <dgm:bulletEnabled val="1"/>
        </dgm:presLayoutVars>
      </dgm:prSet>
      <dgm:spPr/>
    </dgm:pt>
    <dgm:pt modelId="{E4DDC995-E7B9-4900-B581-F973A99C3357}" type="pres">
      <dgm:prSet presAssocID="{A77D0EB0-4695-4180-B4DA-D13E3ADCB429}" presName="Name56" presStyleLbl="parChTrans1D2" presStyleIdx="1" presStyleCnt="5"/>
      <dgm:spPr/>
    </dgm:pt>
    <dgm:pt modelId="{EA04CD24-6D95-4295-9EDC-8B11D07B26BF}" type="pres">
      <dgm:prSet presAssocID="{C728F721-0B3A-49F8-ACB0-B9A7012314A8}" presName="text0" presStyleLbl="node1" presStyleIdx="2" presStyleCnt="6" custScaleX="204180" custScaleY="148495" custRadScaleRad="172612" custRadScaleInc="25787">
        <dgm:presLayoutVars>
          <dgm:bulletEnabled val="1"/>
        </dgm:presLayoutVars>
      </dgm:prSet>
      <dgm:spPr/>
    </dgm:pt>
    <dgm:pt modelId="{B03835AC-9DA6-4C8E-BCAB-E3B96C974FBA}" type="pres">
      <dgm:prSet presAssocID="{2EFB248D-6CB2-4D65-9E99-EE9DE6752B37}" presName="Name56" presStyleLbl="parChTrans1D2" presStyleIdx="2" presStyleCnt="5"/>
      <dgm:spPr/>
    </dgm:pt>
    <dgm:pt modelId="{C3B9F92E-F309-445C-95C6-148E750F1E2A}" type="pres">
      <dgm:prSet presAssocID="{CB1EE927-4CD5-43AC-8827-25F9C70748C2}" presName="text0" presStyleLbl="node1" presStyleIdx="3" presStyleCnt="6" custScaleX="204180" custScaleY="148495" custRadScaleRad="129043" custRadScaleInc="-52842">
        <dgm:presLayoutVars>
          <dgm:bulletEnabled val="1"/>
        </dgm:presLayoutVars>
      </dgm:prSet>
      <dgm:spPr/>
    </dgm:pt>
    <dgm:pt modelId="{82761569-5659-4449-BA97-54169271467A}" type="pres">
      <dgm:prSet presAssocID="{CD995CB0-E0DA-4913-9F7C-3AF968EE320F}" presName="Name56" presStyleLbl="parChTrans1D2" presStyleIdx="3" presStyleCnt="5"/>
      <dgm:spPr/>
    </dgm:pt>
    <dgm:pt modelId="{BB5FD2D8-D65D-478A-A3C7-5D135FF86AFE}" type="pres">
      <dgm:prSet presAssocID="{F35B314A-2C70-4616-8C48-2351C6738A0A}" presName="text0" presStyleLbl="node1" presStyleIdx="4" presStyleCnt="6" custScaleX="204180" custScaleY="148495" custRadScaleRad="140640" custRadScaleInc="66537">
        <dgm:presLayoutVars>
          <dgm:bulletEnabled val="1"/>
        </dgm:presLayoutVars>
      </dgm:prSet>
      <dgm:spPr/>
    </dgm:pt>
    <dgm:pt modelId="{4A375922-C22D-4E3D-9B76-2D03C8414072}" type="pres">
      <dgm:prSet presAssocID="{5AFFC372-7E1C-4A2F-943E-3CA885332DA6}" presName="Name56" presStyleLbl="parChTrans1D2" presStyleIdx="4" presStyleCnt="5"/>
      <dgm:spPr/>
    </dgm:pt>
    <dgm:pt modelId="{CE834686-F047-4971-B72A-B23C15412DFF}" type="pres">
      <dgm:prSet presAssocID="{C485F815-0B12-47E2-87AA-C2AAEE8C0371}" presName="text0" presStyleLbl="node1" presStyleIdx="5" presStyleCnt="6" custScaleX="204180" custScaleY="148495" custRadScaleRad="155051" custRadScaleInc="2721">
        <dgm:presLayoutVars>
          <dgm:bulletEnabled val="1"/>
        </dgm:presLayoutVars>
      </dgm:prSet>
      <dgm:spPr/>
    </dgm:pt>
  </dgm:ptLst>
  <dgm:cxnLst>
    <dgm:cxn modelId="{D4038308-0E09-45A3-9DAC-1D7A33525AD9}" srcId="{A42AD435-4C60-40DE-A382-DDDD158EDA40}" destId="{F33D1C1E-7287-40E0-9486-838DB7E75FE2}" srcOrd="0" destOrd="0" parTransId="{4B74DC31-95FA-4E67-A2FF-7AB70DB238B0}" sibTransId="{6543911A-798C-4DD6-AD37-2B11B2CA6D03}"/>
    <dgm:cxn modelId="{472BF811-F11F-4802-915A-C7F16A45C39F}" type="presOf" srcId="{C485F815-0B12-47E2-87AA-C2AAEE8C0371}" destId="{CE834686-F047-4971-B72A-B23C15412DFF}" srcOrd="0" destOrd="0" presId="urn:microsoft.com/office/officeart/2008/layout/RadialCluster"/>
    <dgm:cxn modelId="{5C17FA18-FB0F-49FF-ADD0-714CB69F01C1}" type="presOf" srcId="{CD995CB0-E0DA-4913-9F7C-3AF968EE320F}" destId="{82761569-5659-4449-BA97-54169271467A}" srcOrd="0" destOrd="0" presId="urn:microsoft.com/office/officeart/2008/layout/RadialCluster"/>
    <dgm:cxn modelId="{20A24719-012B-4F97-9840-3D74AF3DEE53}" srcId="{541880F7-6556-4937-9A9A-BD6FEAD4C8F9}" destId="{A42AD435-4C60-40DE-A382-DDDD158EDA40}" srcOrd="0" destOrd="0" parTransId="{A8DA0442-F833-444A-9161-2EDDD4943CF6}" sibTransId="{EDCD717E-FD46-4039-B9E7-78AEEB33E903}"/>
    <dgm:cxn modelId="{68FE5D2E-E04E-45E3-A73C-F130501539FB}" srcId="{A42AD435-4C60-40DE-A382-DDDD158EDA40}" destId="{F35B314A-2C70-4616-8C48-2351C6738A0A}" srcOrd="3" destOrd="0" parTransId="{CD995CB0-E0DA-4913-9F7C-3AF968EE320F}" sibTransId="{48752ABD-B3F4-4535-AB14-98D9B7EFE77D}"/>
    <dgm:cxn modelId="{07CB383D-FE52-42CE-9694-75E407EAD4CD}" srcId="{A42AD435-4C60-40DE-A382-DDDD158EDA40}" destId="{C728F721-0B3A-49F8-ACB0-B9A7012314A8}" srcOrd="1" destOrd="0" parTransId="{A77D0EB0-4695-4180-B4DA-D13E3ADCB429}" sibTransId="{2EB31859-BA10-4435-9A06-977CE1F2C4ED}"/>
    <dgm:cxn modelId="{7940FB49-F28D-4BE9-9EE1-8187BED3414A}" srcId="{A42AD435-4C60-40DE-A382-DDDD158EDA40}" destId="{C485F815-0B12-47E2-87AA-C2AAEE8C0371}" srcOrd="4" destOrd="0" parTransId="{5AFFC372-7E1C-4A2F-943E-3CA885332DA6}" sibTransId="{41E789A3-CF01-4447-900B-E3E7D2514A86}"/>
    <dgm:cxn modelId="{8D82AF60-12E7-481D-A046-A8A8881D3625}" type="presOf" srcId="{4B74DC31-95FA-4E67-A2FF-7AB70DB238B0}" destId="{F5454A5B-B289-4AF2-95DB-72FDF77FEB68}" srcOrd="0" destOrd="0" presId="urn:microsoft.com/office/officeart/2008/layout/RadialCluster"/>
    <dgm:cxn modelId="{6CEE2584-E14F-4585-BFB3-3CEAC9E875F6}" type="presOf" srcId="{F33D1C1E-7287-40E0-9486-838DB7E75FE2}" destId="{2A080B46-1ABD-4B27-B7C2-F9CFE5A15A24}" srcOrd="0" destOrd="0" presId="urn:microsoft.com/office/officeart/2008/layout/RadialCluster"/>
    <dgm:cxn modelId="{379E628F-6C28-427E-AB72-B44C78D47311}" srcId="{A42AD435-4C60-40DE-A382-DDDD158EDA40}" destId="{CB1EE927-4CD5-43AC-8827-25F9C70748C2}" srcOrd="2" destOrd="0" parTransId="{2EFB248D-6CB2-4D65-9E99-EE9DE6752B37}" sibTransId="{81A37F50-C66F-4819-8DF2-677C7725ADBB}"/>
    <dgm:cxn modelId="{ECB2339E-BC30-4EAE-A07F-68C125E7E022}" type="presOf" srcId="{5AFFC372-7E1C-4A2F-943E-3CA885332DA6}" destId="{4A375922-C22D-4E3D-9B76-2D03C8414072}" srcOrd="0" destOrd="0" presId="urn:microsoft.com/office/officeart/2008/layout/RadialCluster"/>
    <dgm:cxn modelId="{0202C0BA-C405-40F7-94D5-A37C14F5A09F}" type="presOf" srcId="{CB1EE927-4CD5-43AC-8827-25F9C70748C2}" destId="{C3B9F92E-F309-445C-95C6-148E750F1E2A}" srcOrd="0" destOrd="0" presId="urn:microsoft.com/office/officeart/2008/layout/RadialCluster"/>
    <dgm:cxn modelId="{0B02A6C9-52C4-47CC-87CA-40A6EDDB0D46}" type="presOf" srcId="{2EFB248D-6CB2-4D65-9E99-EE9DE6752B37}" destId="{B03835AC-9DA6-4C8E-BCAB-E3B96C974FBA}" srcOrd="0" destOrd="0" presId="urn:microsoft.com/office/officeart/2008/layout/RadialCluster"/>
    <dgm:cxn modelId="{1E4C5CCE-B4D0-48A5-9A8D-905F3FAB6C7C}" type="presOf" srcId="{A42AD435-4C60-40DE-A382-DDDD158EDA40}" destId="{C6A5A81C-128A-49D2-BB88-C7203B312293}" srcOrd="0" destOrd="0" presId="urn:microsoft.com/office/officeart/2008/layout/RadialCluster"/>
    <dgm:cxn modelId="{2202BBD8-A2E9-4658-B989-2BFA347B094E}" type="presOf" srcId="{541880F7-6556-4937-9A9A-BD6FEAD4C8F9}" destId="{527D8134-189B-43CB-AA95-6FF25FE4155D}" srcOrd="0" destOrd="0" presId="urn:microsoft.com/office/officeart/2008/layout/RadialCluster"/>
    <dgm:cxn modelId="{8308ADE4-4805-4D8E-9E9F-A9AABF7A6F99}" type="presOf" srcId="{A77D0EB0-4695-4180-B4DA-D13E3ADCB429}" destId="{E4DDC995-E7B9-4900-B581-F973A99C3357}" srcOrd="0" destOrd="0" presId="urn:microsoft.com/office/officeart/2008/layout/RadialCluster"/>
    <dgm:cxn modelId="{D5299BE6-3E89-45F2-B7FB-B4E4D56D8A60}" type="presOf" srcId="{F35B314A-2C70-4616-8C48-2351C6738A0A}" destId="{BB5FD2D8-D65D-478A-A3C7-5D135FF86AFE}" srcOrd="0" destOrd="0" presId="urn:microsoft.com/office/officeart/2008/layout/RadialCluster"/>
    <dgm:cxn modelId="{677641FF-54DF-48FE-A25C-1EA5C51E85A9}" type="presOf" srcId="{C728F721-0B3A-49F8-ACB0-B9A7012314A8}" destId="{EA04CD24-6D95-4295-9EDC-8B11D07B26BF}" srcOrd="0" destOrd="0" presId="urn:microsoft.com/office/officeart/2008/layout/RadialCluster"/>
    <dgm:cxn modelId="{1A00651F-88EB-4EE0-8745-18BF179AF807}" type="presParOf" srcId="{527D8134-189B-43CB-AA95-6FF25FE4155D}" destId="{DE62ACE5-3A95-4ADE-BB54-C2B374036F0A}" srcOrd="0" destOrd="0" presId="urn:microsoft.com/office/officeart/2008/layout/RadialCluster"/>
    <dgm:cxn modelId="{264CFA89-26BE-449A-B75A-47F0C6FD36A2}" type="presParOf" srcId="{DE62ACE5-3A95-4ADE-BB54-C2B374036F0A}" destId="{C6A5A81C-128A-49D2-BB88-C7203B312293}" srcOrd="0" destOrd="0" presId="urn:microsoft.com/office/officeart/2008/layout/RadialCluster"/>
    <dgm:cxn modelId="{141F4494-74B4-432F-8992-28407129EBE3}" type="presParOf" srcId="{DE62ACE5-3A95-4ADE-BB54-C2B374036F0A}" destId="{F5454A5B-B289-4AF2-95DB-72FDF77FEB68}" srcOrd="1" destOrd="0" presId="urn:microsoft.com/office/officeart/2008/layout/RadialCluster"/>
    <dgm:cxn modelId="{16EA218F-EF89-4595-9332-53429296534D}" type="presParOf" srcId="{DE62ACE5-3A95-4ADE-BB54-C2B374036F0A}" destId="{2A080B46-1ABD-4B27-B7C2-F9CFE5A15A24}" srcOrd="2" destOrd="0" presId="urn:microsoft.com/office/officeart/2008/layout/RadialCluster"/>
    <dgm:cxn modelId="{4E0B20C6-E02F-4898-8799-6011DBF653DA}" type="presParOf" srcId="{DE62ACE5-3A95-4ADE-BB54-C2B374036F0A}" destId="{E4DDC995-E7B9-4900-B581-F973A99C3357}" srcOrd="3" destOrd="0" presId="urn:microsoft.com/office/officeart/2008/layout/RadialCluster"/>
    <dgm:cxn modelId="{FEA99A50-87B3-4635-B621-D0120358C230}" type="presParOf" srcId="{DE62ACE5-3A95-4ADE-BB54-C2B374036F0A}" destId="{EA04CD24-6D95-4295-9EDC-8B11D07B26BF}" srcOrd="4" destOrd="0" presId="urn:microsoft.com/office/officeart/2008/layout/RadialCluster"/>
    <dgm:cxn modelId="{3862F26F-22A1-4014-BCD7-CAE3C4800AEA}" type="presParOf" srcId="{DE62ACE5-3A95-4ADE-BB54-C2B374036F0A}" destId="{B03835AC-9DA6-4C8E-BCAB-E3B96C974FBA}" srcOrd="5" destOrd="0" presId="urn:microsoft.com/office/officeart/2008/layout/RadialCluster"/>
    <dgm:cxn modelId="{46CC7223-D491-4F79-BD2C-7846E060BA46}" type="presParOf" srcId="{DE62ACE5-3A95-4ADE-BB54-C2B374036F0A}" destId="{C3B9F92E-F309-445C-95C6-148E750F1E2A}" srcOrd="6" destOrd="0" presId="urn:microsoft.com/office/officeart/2008/layout/RadialCluster"/>
    <dgm:cxn modelId="{B313C6FD-4B1C-4697-9E87-B7F5B4CEF8D9}" type="presParOf" srcId="{DE62ACE5-3A95-4ADE-BB54-C2B374036F0A}" destId="{82761569-5659-4449-BA97-54169271467A}" srcOrd="7" destOrd="0" presId="urn:microsoft.com/office/officeart/2008/layout/RadialCluster"/>
    <dgm:cxn modelId="{AA9EDCBB-9BD1-4C5F-BE84-D13FBB4010BB}" type="presParOf" srcId="{DE62ACE5-3A95-4ADE-BB54-C2B374036F0A}" destId="{BB5FD2D8-D65D-478A-A3C7-5D135FF86AFE}" srcOrd="8" destOrd="0" presId="urn:microsoft.com/office/officeart/2008/layout/RadialCluster"/>
    <dgm:cxn modelId="{6021C8E6-30D1-417A-8495-12DD29A4DA7E}" type="presParOf" srcId="{DE62ACE5-3A95-4ADE-BB54-C2B374036F0A}" destId="{4A375922-C22D-4E3D-9B76-2D03C8414072}" srcOrd="9" destOrd="0" presId="urn:microsoft.com/office/officeart/2008/layout/RadialCluster"/>
    <dgm:cxn modelId="{CAB0A87E-3682-409B-BCB6-6187778B729D}" type="presParOf" srcId="{DE62ACE5-3A95-4ADE-BB54-C2B374036F0A}" destId="{CE834686-F047-4971-B72A-B23C15412DF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1880F7-6556-4937-9A9A-BD6FEAD4C8F9}" type="doc">
      <dgm:prSet loTypeId="urn:microsoft.com/office/officeart/2008/layout/RadialCluster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A42AD435-4C60-40DE-A382-DDDD158EDA40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/>
            <a:t>Wintersemester 2022/2023</a:t>
          </a:r>
        </a:p>
      </dgm:t>
    </dgm:pt>
    <dgm:pt modelId="{A8DA0442-F833-444A-9161-2EDDD4943CF6}" type="parTrans" cxnId="{20A24719-012B-4F97-9840-3D74AF3DEE53}">
      <dgm:prSet/>
      <dgm:spPr/>
      <dgm:t>
        <a:bodyPr/>
        <a:lstStyle/>
        <a:p>
          <a:endParaRPr lang="de-DE"/>
        </a:p>
      </dgm:t>
    </dgm:pt>
    <dgm:pt modelId="{EDCD717E-FD46-4039-B9E7-78AEEB33E903}" type="sibTrans" cxnId="{20A24719-012B-4F97-9840-3D74AF3DEE53}">
      <dgm:prSet/>
      <dgm:spPr/>
      <dgm:t>
        <a:bodyPr/>
        <a:lstStyle/>
        <a:p>
          <a:endParaRPr lang="de-DE"/>
        </a:p>
      </dgm:t>
    </dgm:pt>
    <dgm:pt modelId="{F33D1C1E-7287-40E0-9486-838DB7E75FE2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b="1" dirty="0"/>
            <a:t>Betreuung</a:t>
          </a:r>
          <a:r>
            <a:rPr lang="de-DE" dirty="0"/>
            <a:t> Eingangsphase</a:t>
          </a:r>
        </a:p>
      </dgm:t>
    </dgm:pt>
    <dgm:pt modelId="{4B74DC31-95FA-4E67-A2FF-7AB70DB238B0}" type="parTrans" cxnId="{D4038308-0E09-45A3-9DAC-1D7A33525AD9}">
      <dgm:prSet/>
      <dgm:spPr/>
      <dgm:t>
        <a:bodyPr/>
        <a:lstStyle/>
        <a:p>
          <a:endParaRPr lang="de-DE"/>
        </a:p>
      </dgm:t>
    </dgm:pt>
    <dgm:pt modelId="{6543911A-798C-4DD6-AD37-2B11B2CA6D03}" type="sibTrans" cxnId="{D4038308-0E09-45A3-9DAC-1D7A33525AD9}">
      <dgm:prSet/>
      <dgm:spPr/>
      <dgm:t>
        <a:bodyPr/>
        <a:lstStyle/>
        <a:p>
          <a:endParaRPr lang="de-DE"/>
        </a:p>
      </dgm:t>
    </dgm:pt>
    <dgm:pt modelId="{C728F721-0B3A-49F8-ACB0-B9A7012314A8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2000" dirty="0"/>
            <a:t>Koordination </a:t>
          </a:r>
          <a:r>
            <a:rPr lang="de-DE" sz="2000" b="1" dirty="0"/>
            <a:t>Arbeits-gemeinschaften</a:t>
          </a:r>
        </a:p>
      </dgm:t>
    </dgm:pt>
    <dgm:pt modelId="{A77D0EB0-4695-4180-B4DA-D13E3ADCB429}" type="parTrans" cxnId="{07CB383D-FE52-42CE-9694-75E407EAD4CD}">
      <dgm:prSet/>
      <dgm:spPr/>
      <dgm:t>
        <a:bodyPr/>
        <a:lstStyle/>
        <a:p>
          <a:endParaRPr lang="de-DE"/>
        </a:p>
      </dgm:t>
    </dgm:pt>
    <dgm:pt modelId="{2EB31859-BA10-4435-9A06-977CE1F2C4ED}" type="sibTrans" cxnId="{07CB383D-FE52-42CE-9694-75E407EAD4CD}">
      <dgm:prSet/>
      <dgm:spPr/>
      <dgm:t>
        <a:bodyPr/>
        <a:lstStyle/>
        <a:p>
          <a:endParaRPr lang="de-DE"/>
        </a:p>
      </dgm:t>
    </dgm:pt>
    <dgm:pt modelId="{CB1EE927-4CD5-43AC-8827-25F9C70748C2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2200" b="1" dirty="0"/>
            <a:t>Klausuren-kurs</a:t>
          </a:r>
        </a:p>
      </dgm:t>
    </dgm:pt>
    <dgm:pt modelId="{2EFB248D-6CB2-4D65-9E99-EE9DE6752B37}" type="parTrans" cxnId="{379E628F-6C28-427E-AB72-B44C78D47311}">
      <dgm:prSet/>
      <dgm:spPr/>
      <dgm:t>
        <a:bodyPr/>
        <a:lstStyle/>
        <a:p>
          <a:endParaRPr lang="de-DE"/>
        </a:p>
      </dgm:t>
    </dgm:pt>
    <dgm:pt modelId="{81A37F50-C66F-4819-8DF2-677C7725ADBB}" type="sibTrans" cxnId="{379E628F-6C28-427E-AB72-B44C78D47311}">
      <dgm:prSet/>
      <dgm:spPr/>
      <dgm:t>
        <a:bodyPr/>
        <a:lstStyle/>
        <a:p>
          <a:endParaRPr lang="de-DE"/>
        </a:p>
      </dgm:t>
    </dgm:pt>
    <dgm:pt modelId="{F35B314A-2C70-4616-8C48-2351C6738A0A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2000" b="1" dirty="0"/>
            <a:t>Klausuren-</a:t>
          </a:r>
          <a:r>
            <a:rPr lang="de-DE" sz="2000" b="1" dirty="0" err="1"/>
            <a:t>sprechstunde</a:t>
          </a:r>
          <a:endParaRPr lang="de-DE" sz="2000" b="1" dirty="0"/>
        </a:p>
      </dgm:t>
    </dgm:pt>
    <dgm:pt modelId="{CD995CB0-E0DA-4913-9F7C-3AF968EE320F}" type="parTrans" cxnId="{68FE5D2E-E04E-45E3-A73C-F130501539FB}">
      <dgm:prSet/>
      <dgm:spPr/>
      <dgm:t>
        <a:bodyPr/>
        <a:lstStyle/>
        <a:p>
          <a:endParaRPr lang="de-DE"/>
        </a:p>
      </dgm:t>
    </dgm:pt>
    <dgm:pt modelId="{48752ABD-B3F4-4535-AB14-98D9B7EFE77D}" type="sibTrans" cxnId="{68FE5D2E-E04E-45E3-A73C-F130501539FB}">
      <dgm:prSet/>
      <dgm:spPr/>
      <dgm:t>
        <a:bodyPr/>
        <a:lstStyle/>
        <a:p>
          <a:endParaRPr lang="de-DE"/>
        </a:p>
      </dgm:t>
    </dgm:pt>
    <dgm:pt modelId="{C485F815-0B12-47E2-87AA-C2AAEE8C0371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de-DE" sz="2000" b="1" dirty="0"/>
            <a:t>Angebote </a:t>
          </a:r>
          <a:r>
            <a:rPr lang="de-DE" sz="2000" b="0" dirty="0"/>
            <a:t>Eingangsphase</a:t>
          </a:r>
        </a:p>
      </dgm:t>
    </dgm:pt>
    <dgm:pt modelId="{5AFFC372-7E1C-4A2F-943E-3CA885332DA6}" type="parTrans" cxnId="{7940FB49-F28D-4BE9-9EE1-8187BED3414A}">
      <dgm:prSet/>
      <dgm:spPr/>
      <dgm:t>
        <a:bodyPr/>
        <a:lstStyle/>
        <a:p>
          <a:endParaRPr lang="de-DE"/>
        </a:p>
      </dgm:t>
    </dgm:pt>
    <dgm:pt modelId="{41E789A3-CF01-4447-900B-E3E7D2514A86}" type="sibTrans" cxnId="{7940FB49-F28D-4BE9-9EE1-8187BED3414A}">
      <dgm:prSet/>
      <dgm:spPr/>
      <dgm:t>
        <a:bodyPr/>
        <a:lstStyle/>
        <a:p>
          <a:endParaRPr lang="de-DE"/>
        </a:p>
      </dgm:t>
    </dgm:pt>
    <dgm:pt modelId="{527D8134-189B-43CB-AA95-6FF25FE4155D}" type="pres">
      <dgm:prSet presAssocID="{541880F7-6556-4937-9A9A-BD6FEAD4C8F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E62ACE5-3A95-4ADE-BB54-C2B374036F0A}" type="pres">
      <dgm:prSet presAssocID="{A42AD435-4C60-40DE-A382-DDDD158EDA40}" presName="singleCycle" presStyleCnt="0"/>
      <dgm:spPr/>
    </dgm:pt>
    <dgm:pt modelId="{C6A5A81C-128A-49D2-BB88-C7203B312293}" type="pres">
      <dgm:prSet presAssocID="{A42AD435-4C60-40DE-A382-DDDD158EDA40}" presName="singleCenter" presStyleLbl="node1" presStyleIdx="0" presStyleCnt="6">
        <dgm:presLayoutVars>
          <dgm:chMax val="7"/>
          <dgm:chPref val="7"/>
        </dgm:presLayoutVars>
      </dgm:prSet>
      <dgm:spPr/>
    </dgm:pt>
    <dgm:pt modelId="{F5454A5B-B289-4AF2-95DB-72FDF77FEB68}" type="pres">
      <dgm:prSet presAssocID="{4B74DC31-95FA-4E67-A2FF-7AB70DB238B0}" presName="Name56" presStyleLbl="parChTrans1D2" presStyleIdx="0" presStyleCnt="5"/>
      <dgm:spPr/>
    </dgm:pt>
    <dgm:pt modelId="{2A080B46-1ABD-4B27-B7C2-F9CFE5A15A24}" type="pres">
      <dgm:prSet presAssocID="{F33D1C1E-7287-40E0-9486-838DB7E75FE2}" presName="text0" presStyleLbl="node1" presStyleIdx="1" presStyleCnt="6" custScaleX="204180" custScaleY="148495" custRadScaleRad="91561" custRadScaleInc="-1961">
        <dgm:presLayoutVars>
          <dgm:bulletEnabled val="1"/>
        </dgm:presLayoutVars>
      </dgm:prSet>
      <dgm:spPr/>
    </dgm:pt>
    <dgm:pt modelId="{E4DDC995-E7B9-4900-B581-F973A99C3357}" type="pres">
      <dgm:prSet presAssocID="{A77D0EB0-4695-4180-B4DA-D13E3ADCB429}" presName="Name56" presStyleLbl="parChTrans1D2" presStyleIdx="1" presStyleCnt="5"/>
      <dgm:spPr/>
    </dgm:pt>
    <dgm:pt modelId="{EA04CD24-6D95-4295-9EDC-8B11D07B26BF}" type="pres">
      <dgm:prSet presAssocID="{C728F721-0B3A-49F8-ACB0-B9A7012314A8}" presName="text0" presStyleLbl="node1" presStyleIdx="2" presStyleCnt="6" custScaleX="204180" custScaleY="148495" custRadScaleRad="172612" custRadScaleInc="25787">
        <dgm:presLayoutVars>
          <dgm:bulletEnabled val="1"/>
        </dgm:presLayoutVars>
      </dgm:prSet>
      <dgm:spPr/>
    </dgm:pt>
    <dgm:pt modelId="{B03835AC-9DA6-4C8E-BCAB-E3B96C974FBA}" type="pres">
      <dgm:prSet presAssocID="{2EFB248D-6CB2-4D65-9E99-EE9DE6752B37}" presName="Name56" presStyleLbl="parChTrans1D2" presStyleIdx="2" presStyleCnt="5"/>
      <dgm:spPr/>
    </dgm:pt>
    <dgm:pt modelId="{C3B9F92E-F309-445C-95C6-148E750F1E2A}" type="pres">
      <dgm:prSet presAssocID="{CB1EE927-4CD5-43AC-8827-25F9C70748C2}" presName="text0" presStyleLbl="node1" presStyleIdx="3" presStyleCnt="6" custScaleX="204180" custScaleY="148495" custRadScaleRad="129043" custRadScaleInc="-52842">
        <dgm:presLayoutVars>
          <dgm:bulletEnabled val="1"/>
        </dgm:presLayoutVars>
      </dgm:prSet>
      <dgm:spPr/>
    </dgm:pt>
    <dgm:pt modelId="{82761569-5659-4449-BA97-54169271467A}" type="pres">
      <dgm:prSet presAssocID="{CD995CB0-E0DA-4913-9F7C-3AF968EE320F}" presName="Name56" presStyleLbl="parChTrans1D2" presStyleIdx="3" presStyleCnt="5"/>
      <dgm:spPr/>
    </dgm:pt>
    <dgm:pt modelId="{BB5FD2D8-D65D-478A-A3C7-5D135FF86AFE}" type="pres">
      <dgm:prSet presAssocID="{F35B314A-2C70-4616-8C48-2351C6738A0A}" presName="text0" presStyleLbl="node1" presStyleIdx="4" presStyleCnt="6" custScaleX="204180" custScaleY="148495" custRadScaleRad="140640" custRadScaleInc="66537">
        <dgm:presLayoutVars>
          <dgm:bulletEnabled val="1"/>
        </dgm:presLayoutVars>
      </dgm:prSet>
      <dgm:spPr/>
    </dgm:pt>
    <dgm:pt modelId="{4A375922-C22D-4E3D-9B76-2D03C8414072}" type="pres">
      <dgm:prSet presAssocID="{5AFFC372-7E1C-4A2F-943E-3CA885332DA6}" presName="Name56" presStyleLbl="parChTrans1D2" presStyleIdx="4" presStyleCnt="5"/>
      <dgm:spPr/>
    </dgm:pt>
    <dgm:pt modelId="{CE834686-F047-4971-B72A-B23C15412DFF}" type="pres">
      <dgm:prSet presAssocID="{C485F815-0B12-47E2-87AA-C2AAEE8C0371}" presName="text0" presStyleLbl="node1" presStyleIdx="5" presStyleCnt="6" custScaleX="204180" custScaleY="148495" custRadScaleRad="155051" custRadScaleInc="2721">
        <dgm:presLayoutVars>
          <dgm:bulletEnabled val="1"/>
        </dgm:presLayoutVars>
      </dgm:prSet>
      <dgm:spPr/>
    </dgm:pt>
  </dgm:ptLst>
  <dgm:cxnLst>
    <dgm:cxn modelId="{77040E04-5787-42BB-AB33-E1B77ED2699D}" type="presOf" srcId="{C728F721-0B3A-49F8-ACB0-B9A7012314A8}" destId="{EA04CD24-6D95-4295-9EDC-8B11D07B26BF}" srcOrd="0" destOrd="0" presId="urn:microsoft.com/office/officeart/2008/layout/RadialCluster"/>
    <dgm:cxn modelId="{D4038308-0E09-45A3-9DAC-1D7A33525AD9}" srcId="{A42AD435-4C60-40DE-A382-DDDD158EDA40}" destId="{F33D1C1E-7287-40E0-9486-838DB7E75FE2}" srcOrd="0" destOrd="0" parTransId="{4B74DC31-95FA-4E67-A2FF-7AB70DB238B0}" sibTransId="{6543911A-798C-4DD6-AD37-2B11B2CA6D03}"/>
    <dgm:cxn modelId="{20A24719-012B-4F97-9840-3D74AF3DEE53}" srcId="{541880F7-6556-4937-9A9A-BD6FEAD4C8F9}" destId="{A42AD435-4C60-40DE-A382-DDDD158EDA40}" srcOrd="0" destOrd="0" parTransId="{A8DA0442-F833-444A-9161-2EDDD4943CF6}" sibTransId="{EDCD717E-FD46-4039-B9E7-78AEEB33E903}"/>
    <dgm:cxn modelId="{FB51961C-5AD3-45D9-8C1E-DFC8AE37F33F}" type="presOf" srcId="{A42AD435-4C60-40DE-A382-DDDD158EDA40}" destId="{C6A5A81C-128A-49D2-BB88-C7203B312293}" srcOrd="0" destOrd="0" presId="urn:microsoft.com/office/officeart/2008/layout/RadialCluster"/>
    <dgm:cxn modelId="{68FE5D2E-E04E-45E3-A73C-F130501539FB}" srcId="{A42AD435-4C60-40DE-A382-DDDD158EDA40}" destId="{F35B314A-2C70-4616-8C48-2351C6738A0A}" srcOrd="3" destOrd="0" parTransId="{CD995CB0-E0DA-4913-9F7C-3AF968EE320F}" sibTransId="{48752ABD-B3F4-4535-AB14-98D9B7EFE77D}"/>
    <dgm:cxn modelId="{E4CB7538-61B1-4749-B2D6-A03389A55CD0}" type="presOf" srcId="{5AFFC372-7E1C-4A2F-943E-3CA885332DA6}" destId="{4A375922-C22D-4E3D-9B76-2D03C8414072}" srcOrd="0" destOrd="0" presId="urn:microsoft.com/office/officeart/2008/layout/RadialCluster"/>
    <dgm:cxn modelId="{EA1C723B-5305-470E-99BB-AD05B8E37A56}" type="presOf" srcId="{F35B314A-2C70-4616-8C48-2351C6738A0A}" destId="{BB5FD2D8-D65D-478A-A3C7-5D135FF86AFE}" srcOrd="0" destOrd="0" presId="urn:microsoft.com/office/officeart/2008/layout/RadialCluster"/>
    <dgm:cxn modelId="{07CB383D-FE52-42CE-9694-75E407EAD4CD}" srcId="{A42AD435-4C60-40DE-A382-DDDD158EDA40}" destId="{C728F721-0B3A-49F8-ACB0-B9A7012314A8}" srcOrd="1" destOrd="0" parTransId="{A77D0EB0-4695-4180-B4DA-D13E3ADCB429}" sibTransId="{2EB31859-BA10-4435-9A06-977CE1F2C4ED}"/>
    <dgm:cxn modelId="{7940FB49-F28D-4BE9-9EE1-8187BED3414A}" srcId="{A42AD435-4C60-40DE-A382-DDDD158EDA40}" destId="{C485F815-0B12-47E2-87AA-C2AAEE8C0371}" srcOrd="4" destOrd="0" parTransId="{5AFFC372-7E1C-4A2F-943E-3CA885332DA6}" sibTransId="{41E789A3-CF01-4447-900B-E3E7D2514A86}"/>
    <dgm:cxn modelId="{02F5C64A-AF9E-4258-83DF-C819E37AB570}" type="presOf" srcId="{A77D0EB0-4695-4180-B4DA-D13E3ADCB429}" destId="{E4DDC995-E7B9-4900-B581-F973A99C3357}" srcOrd="0" destOrd="0" presId="urn:microsoft.com/office/officeart/2008/layout/RadialCluster"/>
    <dgm:cxn modelId="{7AEF034B-7884-477D-ABB1-B9C8C76464E5}" type="presOf" srcId="{C485F815-0B12-47E2-87AA-C2AAEE8C0371}" destId="{CE834686-F047-4971-B72A-B23C15412DFF}" srcOrd="0" destOrd="0" presId="urn:microsoft.com/office/officeart/2008/layout/RadialCluster"/>
    <dgm:cxn modelId="{5958397B-D289-406E-AD91-60787965794C}" type="presOf" srcId="{F33D1C1E-7287-40E0-9486-838DB7E75FE2}" destId="{2A080B46-1ABD-4B27-B7C2-F9CFE5A15A24}" srcOrd="0" destOrd="0" presId="urn:microsoft.com/office/officeart/2008/layout/RadialCluster"/>
    <dgm:cxn modelId="{379E628F-6C28-427E-AB72-B44C78D47311}" srcId="{A42AD435-4C60-40DE-A382-DDDD158EDA40}" destId="{CB1EE927-4CD5-43AC-8827-25F9C70748C2}" srcOrd="2" destOrd="0" parTransId="{2EFB248D-6CB2-4D65-9E99-EE9DE6752B37}" sibTransId="{81A37F50-C66F-4819-8DF2-677C7725ADBB}"/>
    <dgm:cxn modelId="{D04D63B8-B582-45D5-B647-E5A6B3311D57}" type="presOf" srcId="{4B74DC31-95FA-4E67-A2FF-7AB70DB238B0}" destId="{F5454A5B-B289-4AF2-95DB-72FDF77FEB68}" srcOrd="0" destOrd="0" presId="urn:microsoft.com/office/officeart/2008/layout/RadialCluster"/>
    <dgm:cxn modelId="{363579C0-2103-4EB1-81FF-ABAE154B618C}" type="presOf" srcId="{CB1EE927-4CD5-43AC-8827-25F9C70748C2}" destId="{C3B9F92E-F309-445C-95C6-148E750F1E2A}" srcOrd="0" destOrd="0" presId="urn:microsoft.com/office/officeart/2008/layout/RadialCluster"/>
    <dgm:cxn modelId="{700733D2-E4A6-4C2B-8185-84E879638365}" type="presOf" srcId="{CD995CB0-E0DA-4913-9F7C-3AF968EE320F}" destId="{82761569-5659-4449-BA97-54169271467A}" srcOrd="0" destOrd="0" presId="urn:microsoft.com/office/officeart/2008/layout/RadialCluster"/>
    <dgm:cxn modelId="{42B701F0-1B43-4EF2-BF69-E3E4630BB78F}" type="presOf" srcId="{541880F7-6556-4937-9A9A-BD6FEAD4C8F9}" destId="{527D8134-189B-43CB-AA95-6FF25FE4155D}" srcOrd="0" destOrd="0" presId="urn:microsoft.com/office/officeart/2008/layout/RadialCluster"/>
    <dgm:cxn modelId="{1A8E23FF-C168-4E40-A622-CAAB41956392}" type="presOf" srcId="{2EFB248D-6CB2-4D65-9E99-EE9DE6752B37}" destId="{B03835AC-9DA6-4C8E-BCAB-E3B96C974FBA}" srcOrd="0" destOrd="0" presId="urn:microsoft.com/office/officeart/2008/layout/RadialCluster"/>
    <dgm:cxn modelId="{29FA8727-1F67-4765-9D67-14B4E82EB231}" type="presParOf" srcId="{527D8134-189B-43CB-AA95-6FF25FE4155D}" destId="{DE62ACE5-3A95-4ADE-BB54-C2B374036F0A}" srcOrd="0" destOrd="0" presId="urn:microsoft.com/office/officeart/2008/layout/RadialCluster"/>
    <dgm:cxn modelId="{3C63D6F1-A466-4E06-9200-C4262004A467}" type="presParOf" srcId="{DE62ACE5-3A95-4ADE-BB54-C2B374036F0A}" destId="{C6A5A81C-128A-49D2-BB88-C7203B312293}" srcOrd="0" destOrd="0" presId="urn:microsoft.com/office/officeart/2008/layout/RadialCluster"/>
    <dgm:cxn modelId="{7415B49F-F102-4B1A-9E9C-8E64A6DDF522}" type="presParOf" srcId="{DE62ACE5-3A95-4ADE-BB54-C2B374036F0A}" destId="{F5454A5B-B289-4AF2-95DB-72FDF77FEB68}" srcOrd="1" destOrd="0" presId="urn:microsoft.com/office/officeart/2008/layout/RadialCluster"/>
    <dgm:cxn modelId="{0CE37BBB-5E76-4536-804B-F5C7D5D999C7}" type="presParOf" srcId="{DE62ACE5-3A95-4ADE-BB54-C2B374036F0A}" destId="{2A080B46-1ABD-4B27-B7C2-F9CFE5A15A24}" srcOrd="2" destOrd="0" presId="urn:microsoft.com/office/officeart/2008/layout/RadialCluster"/>
    <dgm:cxn modelId="{2DA97E0B-18B0-43CE-AC8A-BE487BD06273}" type="presParOf" srcId="{DE62ACE5-3A95-4ADE-BB54-C2B374036F0A}" destId="{E4DDC995-E7B9-4900-B581-F973A99C3357}" srcOrd="3" destOrd="0" presId="urn:microsoft.com/office/officeart/2008/layout/RadialCluster"/>
    <dgm:cxn modelId="{C8FFDDBA-67DF-4DE3-9447-768F5C2BCE9E}" type="presParOf" srcId="{DE62ACE5-3A95-4ADE-BB54-C2B374036F0A}" destId="{EA04CD24-6D95-4295-9EDC-8B11D07B26BF}" srcOrd="4" destOrd="0" presId="urn:microsoft.com/office/officeart/2008/layout/RadialCluster"/>
    <dgm:cxn modelId="{CDCD350F-1648-4DAF-97CE-23070DFFCCDC}" type="presParOf" srcId="{DE62ACE5-3A95-4ADE-BB54-C2B374036F0A}" destId="{B03835AC-9DA6-4C8E-BCAB-E3B96C974FBA}" srcOrd="5" destOrd="0" presId="urn:microsoft.com/office/officeart/2008/layout/RadialCluster"/>
    <dgm:cxn modelId="{68C65597-0608-4D80-A47B-4FF3CB841B47}" type="presParOf" srcId="{DE62ACE5-3A95-4ADE-BB54-C2B374036F0A}" destId="{C3B9F92E-F309-445C-95C6-148E750F1E2A}" srcOrd="6" destOrd="0" presId="urn:microsoft.com/office/officeart/2008/layout/RadialCluster"/>
    <dgm:cxn modelId="{564320F4-9B91-4E4B-9593-A2FAA97F8C68}" type="presParOf" srcId="{DE62ACE5-3A95-4ADE-BB54-C2B374036F0A}" destId="{82761569-5659-4449-BA97-54169271467A}" srcOrd="7" destOrd="0" presId="urn:microsoft.com/office/officeart/2008/layout/RadialCluster"/>
    <dgm:cxn modelId="{96C63B65-B47D-4486-8F59-B5C665E990D5}" type="presParOf" srcId="{DE62ACE5-3A95-4ADE-BB54-C2B374036F0A}" destId="{BB5FD2D8-D65D-478A-A3C7-5D135FF86AFE}" srcOrd="8" destOrd="0" presId="urn:microsoft.com/office/officeart/2008/layout/RadialCluster"/>
    <dgm:cxn modelId="{EA7C74A6-503F-4298-B019-83A6546C476C}" type="presParOf" srcId="{DE62ACE5-3A95-4ADE-BB54-C2B374036F0A}" destId="{4A375922-C22D-4E3D-9B76-2D03C8414072}" srcOrd="9" destOrd="0" presId="urn:microsoft.com/office/officeart/2008/layout/RadialCluster"/>
    <dgm:cxn modelId="{F51D4582-1D80-4373-BA53-B1E006237EA2}" type="presParOf" srcId="{DE62ACE5-3A95-4ADE-BB54-C2B374036F0A}" destId="{CE834686-F047-4971-B72A-B23C15412DF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62CF31-A5FA-4337-B1C3-67D7679C1B2B}" type="doc">
      <dgm:prSet loTypeId="urn:microsoft.com/office/officeart/2005/8/layout/chevron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de-DE"/>
        </a:p>
      </dgm:t>
    </dgm:pt>
    <dgm:pt modelId="{5DED9EEB-C5A5-4E6E-AC94-4FAA6F262C3F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de-DE" sz="2000" i="0" u="sng" dirty="0"/>
            <a:t>Akteur*innen:</a:t>
          </a:r>
          <a:r>
            <a:rPr lang="de-DE" sz="2000" i="0" u="none" dirty="0"/>
            <a:t> </a:t>
          </a:r>
          <a:r>
            <a:rPr lang="de-DE" sz="2000" i="1" dirty="0"/>
            <a:t>Wissenschaftliche Mitarbeiter*innen</a:t>
          </a:r>
        </a:p>
      </dgm:t>
    </dgm:pt>
    <dgm:pt modelId="{86BC0F38-82EE-49DF-92C6-BEDCDBF85ED8}" type="parTrans" cxnId="{6F38FA5C-A15D-478C-8446-5C336E49FECB}">
      <dgm:prSet/>
      <dgm:spPr/>
      <dgm:t>
        <a:bodyPr/>
        <a:lstStyle/>
        <a:p>
          <a:endParaRPr lang="de-DE"/>
        </a:p>
      </dgm:t>
    </dgm:pt>
    <dgm:pt modelId="{7D3B98A0-DCB5-4C5F-A8F3-245BC70EAA40}" type="sibTrans" cxnId="{6F38FA5C-A15D-478C-8446-5C336E49FECB}">
      <dgm:prSet/>
      <dgm:spPr/>
      <dgm:t>
        <a:bodyPr/>
        <a:lstStyle/>
        <a:p>
          <a:endParaRPr lang="de-DE"/>
        </a:p>
      </dgm:t>
    </dgm:pt>
    <dgm:pt modelId="{950B2D8B-B63E-441E-B993-4E744A472817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de-DE" sz="2000" b="1" dirty="0"/>
            <a:t>Anwendung des materiellen Wissens</a:t>
          </a:r>
          <a:r>
            <a:rPr lang="de-DE" sz="2000" dirty="0"/>
            <a:t> (Fallbearbeitung)</a:t>
          </a:r>
        </a:p>
      </dgm:t>
    </dgm:pt>
    <dgm:pt modelId="{736F642A-545A-4386-9F72-A5CDE6CB49FA}" type="parTrans" cxnId="{BD0375D6-BD63-48E2-8D7C-AAA55FCE7773}">
      <dgm:prSet/>
      <dgm:spPr/>
      <dgm:t>
        <a:bodyPr/>
        <a:lstStyle/>
        <a:p>
          <a:endParaRPr lang="de-DE"/>
        </a:p>
      </dgm:t>
    </dgm:pt>
    <dgm:pt modelId="{411544BA-5AD2-41FC-8B6A-8349282B9E0A}" type="sibTrans" cxnId="{BD0375D6-BD63-48E2-8D7C-AAA55FCE7773}">
      <dgm:prSet/>
      <dgm:spPr/>
      <dgm:t>
        <a:bodyPr/>
        <a:lstStyle/>
        <a:p>
          <a:endParaRPr lang="de-DE"/>
        </a:p>
      </dgm:t>
    </dgm:pt>
    <dgm:pt modelId="{4ED039A9-0F37-416F-9C84-E3D76A82AAF0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de-DE" sz="2000" dirty="0"/>
            <a:t>Vorlesungen</a:t>
          </a:r>
          <a:endParaRPr lang="de-DE" sz="1200" dirty="0"/>
        </a:p>
      </dgm:t>
    </dgm:pt>
    <dgm:pt modelId="{25390AB2-2B77-4B61-B3B7-B9D88A7D5110}" type="sibTrans" cxnId="{DD2451F1-34B7-4C7C-8F58-1276E1E2EF4D}">
      <dgm:prSet/>
      <dgm:spPr/>
      <dgm:t>
        <a:bodyPr/>
        <a:lstStyle/>
        <a:p>
          <a:endParaRPr lang="de-DE"/>
        </a:p>
      </dgm:t>
    </dgm:pt>
    <dgm:pt modelId="{F55C4CBE-B43F-400E-8F03-F94F6F552572}" type="parTrans" cxnId="{DD2451F1-34B7-4C7C-8F58-1276E1E2EF4D}">
      <dgm:prSet/>
      <dgm:spPr/>
      <dgm:t>
        <a:bodyPr/>
        <a:lstStyle/>
        <a:p>
          <a:endParaRPr lang="de-DE"/>
        </a:p>
      </dgm:t>
    </dgm:pt>
    <dgm:pt modelId="{47C7A73F-1DF8-4E0F-895C-2811A6EE064C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de-DE" sz="2000" dirty="0"/>
            <a:t>Professoren</a:t>
          </a:r>
        </a:p>
      </dgm:t>
    </dgm:pt>
    <dgm:pt modelId="{DA850308-1481-4918-A15C-49003DD8B339}" type="sibTrans" cxnId="{0D5F862C-EBA2-4C25-8C31-0EC69AD46929}">
      <dgm:prSet/>
      <dgm:spPr/>
      <dgm:t>
        <a:bodyPr/>
        <a:lstStyle/>
        <a:p>
          <a:endParaRPr lang="de-DE"/>
        </a:p>
      </dgm:t>
    </dgm:pt>
    <dgm:pt modelId="{459DB35C-974E-408C-9CCC-F180BF267C5A}" type="parTrans" cxnId="{0D5F862C-EBA2-4C25-8C31-0EC69AD46929}">
      <dgm:prSet/>
      <dgm:spPr/>
      <dgm:t>
        <a:bodyPr/>
        <a:lstStyle/>
        <a:p>
          <a:endParaRPr lang="de-DE"/>
        </a:p>
      </dgm:t>
    </dgm:pt>
    <dgm:pt modelId="{A5DD122F-93C1-4042-B68B-1E69D8664350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de-DE" sz="2000" b="1" dirty="0"/>
            <a:t>Vermittlung des materiellen Wissens </a:t>
          </a:r>
        </a:p>
      </dgm:t>
    </dgm:pt>
    <dgm:pt modelId="{A9555809-74FE-4E78-8C68-D9EE7AA81453}" type="sibTrans" cxnId="{3D57322F-10D4-458C-82B5-780DF6FDEAC1}">
      <dgm:prSet/>
      <dgm:spPr/>
      <dgm:t>
        <a:bodyPr/>
        <a:lstStyle/>
        <a:p>
          <a:endParaRPr lang="de-DE"/>
        </a:p>
      </dgm:t>
    </dgm:pt>
    <dgm:pt modelId="{6312EE22-E303-4D95-9208-B7C87E27A73C}" type="parTrans" cxnId="{3D57322F-10D4-458C-82B5-780DF6FDEAC1}">
      <dgm:prSet/>
      <dgm:spPr/>
      <dgm:t>
        <a:bodyPr/>
        <a:lstStyle/>
        <a:p>
          <a:endParaRPr lang="de-DE"/>
        </a:p>
      </dgm:t>
    </dgm:pt>
    <dgm:pt modelId="{B82135B3-8B15-4A75-8387-B3440ED420BB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de-DE" sz="2000" b="0" dirty="0" err="1"/>
            <a:t>Arbeitsge-meinschaften</a:t>
          </a:r>
          <a:endParaRPr lang="de-DE" sz="2000" b="0" dirty="0"/>
        </a:p>
      </dgm:t>
    </dgm:pt>
    <dgm:pt modelId="{4BA5F223-3CDA-410C-9601-03F35335BC92}" type="sibTrans" cxnId="{E7D9297E-9E0E-4674-BDBD-DDC504D32148}">
      <dgm:prSet/>
      <dgm:spPr/>
      <dgm:t>
        <a:bodyPr/>
        <a:lstStyle/>
        <a:p>
          <a:endParaRPr lang="de-DE"/>
        </a:p>
      </dgm:t>
    </dgm:pt>
    <dgm:pt modelId="{1017E769-F047-41CC-BAFB-467188017663}" type="parTrans" cxnId="{E7D9297E-9E0E-4674-BDBD-DDC504D32148}">
      <dgm:prSet/>
      <dgm:spPr/>
      <dgm:t>
        <a:bodyPr/>
        <a:lstStyle/>
        <a:p>
          <a:endParaRPr lang="de-DE"/>
        </a:p>
      </dgm:t>
    </dgm:pt>
    <dgm:pt modelId="{ECEC6F5A-DFC6-4467-A889-6BA5786EBD14}" type="pres">
      <dgm:prSet presAssocID="{6A62CF31-A5FA-4337-B1C3-67D7679C1B2B}" presName="linearFlow" presStyleCnt="0">
        <dgm:presLayoutVars>
          <dgm:dir/>
          <dgm:animLvl val="lvl"/>
          <dgm:resizeHandles val="exact"/>
        </dgm:presLayoutVars>
      </dgm:prSet>
      <dgm:spPr/>
    </dgm:pt>
    <dgm:pt modelId="{BE6E70DB-4E90-43DA-9B20-7B8DE2F06F49}" type="pres">
      <dgm:prSet presAssocID="{4ED039A9-0F37-416F-9C84-E3D76A82AAF0}" presName="composite" presStyleCnt="0"/>
      <dgm:spPr/>
    </dgm:pt>
    <dgm:pt modelId="{9315563B-1EC7-4886-8C19-35A6BAAB3451}" type="pres">
      <dgm:prSet presAssocID="{4ED039A9-0F37-416F-9C84-E3D76A82AAF0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FD7B4353-3A9C-4AD6-9ECD-7BCF03818FC3}" type="pres">
      <dgm:prSet presAssocID="{4ED039A9-0F37-416F-9C84-E3D76A82AAF0}" presName="descendantText" presStyleLbl="alignAcc1" presStyleIdx="0" presStyleCnt="2">
        <dgm:presLayoutVars>
          <dgm:bulletEnabled val="1"/>
        </dgm:presLayoutVars>
      </dgm:prSet>
      <dgm:spPr/>
    </dgm:pt>
    <dgm:pt modelId="{6DCB804D-E144-41DC-A03F-1AB3D1B47B0C}" type="pres">
      <dgm:prSet presAssocID="{25390AB2-2B77-4B61-B3B7-B9D88A7D5110}" presName="sp" presStyleCnt="0"/>
      <dgm:spPr/>
    </dgm:pt>
    <dgm:pt modelId="{85AE9EEC-C951-44CF-9160-28E24C15D88D}" type="pres">
      <dgm:prSet presAssocID="{B82135B3-8B15-4A75-8387-B3440ED420BB}" presName="composite" presStyleCnt="0"/>
      <dgm:spPr/>
    </dgm:pt>
    <dgm:pt modelId="{E8654FFB-DC55-461D-953C-D16E8EC6230E}" type="pres">
      <dgm:prSet presAssocID="{B82135B3-8B15-4A75-8387-B3440ED420BB}" presName="parentText" presStyleLbl="alignNode1" presStyleIdx="1" presStyleCnt="2" custLinFactNeighborX="-2625" custLinFactNeighborY="-86840">
        <dgm:presLayoutVars>
          <dgm:chMax val="1"/>
          <dgm:bulletEnabled val="1"/>
        </dgm:presLayoutVars>
      </dgm:prSet>
      <dgm:spPr/>
    </dgm:pt>
    <dgm:pt modelId="{7E748DDA-F7B3-458E-90E4-607D6C6CAAF4}" type="pres">
      <dgm:prSet presAssocID="{B82135B3-8B15-4A75-8387-B3440ED420BB}" presName="descendantText" presStyleLbl="alignAcc1" presStyleIdx="1" presStyleCnt="2" custLinFactY="-35660" custLinFactNeighborX="-144" custLinFactNeighborY="-100000">
        <dgm:presLayoutVars>
          <dgm:bulletEnabled val="1"/>
        </dgm:presLayoutVars>
      </dgm:prSet>
      <dgm:spPr/>
    </dgm:pt>
  </dgm:ptLst>
  <dgm:cxnLst>
    <dgm:cxn modelId="{0D5F862C-EBA2-4C25-8C31-0EC69AD46929}" srcId="{4ED039A9-0F37-416F-9C84-E3D76A82AAF0}" destId="{47C7A73F-1DF8-4E0F-895C-2811A6EE064C}" srcOrd="0" destOrd="0" parTransId="{459DB35C-974E-408C-9CCC-F180BF267C5A}" sibTransId="{DA850308-1481-4918-A15C-49003DD8B339}"/>
    <dgm:cxn modelId="{3D57322F-10D4-458C-82B5-780DF6FDEAC1}" srcId="{4ED039A9-0F37-416F-9C84-E3D76A82AAF0}" destId="{A5DD122F-93C1-4042-B68B-1E69D8664350}" srcOrd="1" destOrd="0" parTransId="{6312EE22-E303-4D95-9208-B7C87E27A73C}" sibTransId="{A9555809-74FE-4E78-8C68-D9EE7AA81453}"/>
    <dgm:cxn modelId="{99C8E931-48CA-453B-AEDA-1F50B75DD690}" type="presOf" srcId="{6A62CF31-A5FA-4337-B1C3-67D7679C1B2B}" destId="{ECEC6F5A-DFC6-4467-A889-6BA5786EBD14}" srcOrd="0" destOrd="0" presId="urn:microsoft.com/office/officeart/2005/8/layout/chevron2"/>
    <dgm:cxn modelId="{F70D9636-FC70-4651-B8E7-F545FCB179CA}" type="presOf" srcId="{5DED9EEB-C5A5-4E6E-AC94-4FAA6F262C3F}" destId="{7E748DDA-F7B3-458E-90E4-607D6C6CAAF4}" srcOrd="0" destOrd="0" presId="urn:microsoft.com/office/officeart/2005/8/layout/chevron2"/>
    <dgm:cxn modelId="{B3C5C54A-7D0C-435B-87EA-4DAAF6358356}" type="presOf" srcId="{950B2D8B-B63E-441E-B993-4E744A472817}" destId="{7E748DDA-F7B3-458E-90E4-607D6C6CAAF4}" srcOrd="0" destOrd="1" presId="urn:microsoft.com/office/officeart/2005/8/layout/chevron2"/>
    <dgm:cxn modelId="{6F38FA5C-A15D-478C-8446-5C336E49FECB}" srcId="{B82135B3-8B15-4A75-8387-B3440ED420BB}" destId="{5DED9EEB-C5A5-4E6E-AC94-4FAA6F262C3F}" srcOrd="0" destOrd="0" parTransId="{86BC0F38-82EE-49DF-92C6-BEDCDBF85ED8}" sibTransId="{7D3B98A0-DCB5-4C5F-A8F3-245BC70EAA40}"/>
    <dgm:cxn modelId="{E7D9297E-9E0E-4674-BDBD-DDC504D32148}" srcId="{6A62CF31-A5FA-4337-B1C3-67D7679C1B2B}" destId="{B82135B3-8B15-4A75-8387-B3440ED420BB}" srcOrd="1" destOrd="0" parTransId="{1017E769-F047-41CC-BAFB-467188017663}" sibTransId="{4BA5F223-3CDA-410C-9601-03F35335BC92}"/>
    <dgm:cxn modelId="{EA447B98-E7B4-4784-B903-AC74333E51F3}" type="presOf" srcId="{A5DD122F-93C1-4042-B68B-1E69D8664350}" destId="{FD7B4353-3A9C-4AD6-9ECD-7BCF03818FC3}" srcOrd="0" destOrd="1" presId="urn:microsoft.com/office/officeart/2005/8/layout/chevron2"/>
    <dgm:cxn modelId="{6E9542C4-3F2A-4C98-94D8-EA36357ABEA3}" type="presOf" srcId="{B82135B3-8B15-4A75-8387-B3440ED420BB}" destId="{E8654FFB-DC55-461D-953C-D16E8EC6230E}" srcOrd="0" destOrd="0" presId="urn:microsoft.com/office/officeart/2005/8/layout/chevron2"/>
    <dgm:cxn modelId="{BD0375D6-BD63-48E2-8D7C-AAA55FCE7773}" srcId="{B82135B3-8B15-4A75-8387-B3440ED420BB}" destId="{950B2D8B-B63E-441E-B993-4E744A472817}" srcOrd="1" destOrd="0" parTransId="{736F642A-545A-4386-9F72-A5CDE6CB49FA}" sibTransId="{411544BA-5AD2-41FC-8B6A-8349282B9E0A}"/>
    <dgm:cxn modelId="{7E4486E3-CA20-402A-B374-5A6013D8F4ED}" type="presOf" srcId="{4ED039A9-0F37-416F-9C84-E3D76A82AAF0}" destId="{9315563B-1EC7-4886-8C19-35A6BAAB3451}" srcOrd="0" destOrd="0" presId="urn:microsoft.com/office/officeart/2005/8/layout/chevron2"/>
    <dgm:cxn modelId="{82713BE5-4FE0-49EE-AA78-F3CE92330D64}" type="presOf" srcId="{47C7A73F-1DF8-4E0F-895C-2811A6EE064C}" destId="{FD7B4353-3A9C-4AD6-9ECD-7BCF03818FC3}" srcOrd="0" destOrd="0" presId="urn:microsoft.com/office/officeart/2005/8/layout/chevron2"/>
    <dgm:cxn modelId="{DD2451F1-34B7-4C7C-8F58-1276E1E2EF4D}" srcId="{6A62CF31-A5FA-4337-B1C3-67D7679C1B2B}" destId="{4ED039A9-0F37-416F-9C84-E3D76A82AAF0}" srcOrd="0" destOrd="0" parTransId="{F55C4CBE-B43F-400E-8F03-F94F6F552572}" sibTransId="{25390AB2-2B77-4B61-B3B7-B9D88A7D5110}"/>
    <dgm:cxn modelId="{BA3AF98B-F9A1-4B7A-884C-473D7B27078B}" type="presParOf" srcId="{ECEC6F5A-DFC6-4467-A889-6BA5786EBD14}" destId="{BE6E70DB-4E90-43DA-9B20-7B8DE2F06F49}" srcOrd="0" destOrd="0" presId="urn:microsoft.com/office/officeart/2005/8/layout/chevron2"/>
    <dgm:cxn modelId="{3A81111A-5E66-4617-8D61-A5BB23148BA2}" type="presParOf" srcId="{BE6E70DB-4E90-43DA-9B20-7B8DE2F06F49}" destId="{9315563B-1EC7-4886-8C19-35A6BAAB3451}" srcOrd="0" destOrd="0" presId="urn:microsoft.com/office/officeart/2005/8/layout/chevron2"/>
    <dgm:cxn modelId="{A81CD11A-892B-45E2-9F9A-60C6BFBB8593}" type="presParOf" srcId="{BE6E70DB-4E90-43DA-9B20-7B8DE2F06F49}" destId="{FD7B4353-3A9C-4AD6-9ECD-7BCF03818FC3}" srcOrd="1" destOrd="0" presId="urn:microsoft.com/office/officeart/2005/8/layout/chevron2"/>
    <dgm:cxn modelId="{03A171FF-FD63-4E76-833B-1D9C2EECF5B3}" type="presParOf" srcId="{ECEC6F5A-DFC6-4467-A889-6BA5786EBD14}" destId="{6DCB804D-E144-41DC-A03F-1AB3D1B47B0C}" srcOrd="1" destOrd="0" presId="urn:microsoft.com/office/officeart/2005/8/layout/chevron2"/>
    <dgm:cxn modelId="{D33CA921-B65A-4E15-85BE-75C65751C21B}" type="presParOf" srcId="{ECEC6F5A-DFC6-4467-A889-6BA5786EBD14}" destId="{85AE9EEC-C951-44CF-9160-28E24C15D88D}" srcOrd="2" destOrd="0" presId="urn:microsoft.com/office/officeart/2005/8/layout/chevron2"/>
    <dgm:cxn modelId="{7A1B6FFF-E189-41AE-8F1E-AA9C9CFB84A1}" type="presParOf" srcId="{85AE9EEC-C951-44CF-9160-28E24C15D88D}" destId="{E8654FFB-DC55-461D-953C-D16E8EC6230E}" srcOrd="0" destOrd="0" presId="urn:microsoft.com/office/officeart/2005/8/layout/chevron2"/>
    <dgm:cxn modelId="{993A0D92-5201-42F6-8D24-D10C7ED33772}" type="presParOf" srcId="{85AE9EEC-C951-44CF-9160-28E24C15D88D}" destId="{7E748DDA-F7B3-458E-90E4-607D6C6CAA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DEC6A6-EB7C-49F6-9F2C-3C47C0991750}" type="doc">
      <dgm:prSet loTypeId="urn:microsoft.com/office/officeart/2005/8/layout/lProcess3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BCAB1D20-E2C4-4868-BAF4-9394B6B1FA18}">
      <dgm:prSet phldrT="[Text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de-DE" dirty="0"/>
            <a:t>Vorlesung</a:t>
          </a:r>
        </a:p>
      </dgm:t>
    </dgm:pt>
    <dgm:pt modelId="{9AC009C6-5E54-4584-88A5-239B83980CF9}" type="parTrans" cxnId="{7F032DC2-1252-4FD8-8445-6CD6C52FD9AA}">
      <dgm:prSet/>
      <dgm:spPr/>
      <dgm:t>
        <a:bodyPr/>
        <a:lstStyle/>
        <a:p>
          <a:endParaRPr lang="de-DE"/>
        </a:p>
      </dgm:t>
    </dgm:pt>
    <dgm:pt modelId="{B0D031F4-A232-48AF-B06D-B8048F42594C}" type="sibTrans" cxnId="{7F032DC2-1252-4FD8-8445-6CD6C52FD9AA}">
      <dgm:prSet/>
      <dgm:spPr/>
      <dgm:t>
        <a:bodyPr/>
        <a:lstStyle/>
        <a:p>
          <a:endParaRPr lang="de-DE"/>
        </a:p>
      </dgm:t>
    </dgm:pt>
    <dgm:pt modelId="{656BA4A1-D7D2-4811-BFFA-558DAFB04082}">
      <dgm:prSet phldrT="[Text]" custT="1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sz="1400" i="1" dirty="0"/>
            <a:t>Passende Arbeits-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 sz="1400" i="1" dirty="0" err="1"/>
            <a:t>gemeinschaft</a:t>
          </a:r>
          <a:endParaRPr lang="de-DE" sz="1400" i="1" dirty="0"/>
        </a:p>
      </dgm:t>
    </dgm:pt>
    <dgm:pt modelId="{29E6C0B6-AC2F-46FF-8E30-64188B2ACA7C}" type="parTrans" cxnId="{F5EDB9B7-2E1C-487C-8D1B-2D877ADA1AF0}">
      <dgm:prSet/>
      <dgm:spPr/>
      <dgm:t>
        <a:bodyPr/>
        <a:lstStyle/>
        <a:p>
          <a:endParaRPr lang="de-DE"/>
        </a:p>
      </dgm:t>
    </dgm:pt>
    <dgm:pt modelId="{B80E7281-093F-4DDF-9979-7A2B64BA99A4}" type="sibTrans" cxnId="{F5EDB9B7-2E1C-487C-8D1B-2D877ADA1AF0}">
      <dgm:prSet/>
      <dgm:spPr/>
      <dgm:t>
        <a:bodyPr/>
        <a:lstStyle/>
        <a:p>
          <a:endParaRPr lang="de-DE"/>
        </a:p>
      </dgm:t>
    </dgm:pt>
    <dgm:pt modelId="{ACD329B2-B1DA-48E5-BDE3-4F6B3288CE98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/>
            <a:t>Grundlehren des Bürgerlichen Rechts I</a:t>
          </a:r>
        </a:p>
      </dgm:t>
    </dgm:pt>
    <dgm:pt modelId="{939DE4C3-1161-4E07-AA28-467B261A5531}" type="parTrans" cxnId="{843ACA70-6139-4631-BBE2-2C4F5FF68F2A}">
      <dgm:prSet/>
      <dgm:spPr/>
      <dgm:t>
        <a:bodyPr/>
        <a:lstStyle/>
        <a:p>
          <a:endParaRPr lang="de-DE"/>
        </a:p>
      </dgm:t>
    </dgm:pt>
    <dgm:pt modelId="{C90F4BDB-4AE5-4AB7-AA11-7083E872BFF6}" type="sibTrans" cxnId="{843ACA70-6139-4631-BBE2-2C4F5FF68F2A}">
      <dgm:prSet/>
      <dgm:spPr/>
      <dgm:t>
        <a:bodyPr/>
        <a:lstStyle/>
        <a:p>
          <a:endParaRPr lang="de-DE"/>
        </a:p>
      </dgm:t>
    </dgm:pt>
    <dgm:pt modelId="{E12CB30E-C541-4B61-8DCD-0C0B50415BEA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i="1" dirty="0"/>
            <a:t>BGB AT</a:t>
          </a:r>
        </a:p>
      </dgm:t>
    </dgm:pt>
    <dgm:pt modelId="{4CD800A8-881C-4B8A-8027-FED5EC9C1308}" type="parTrans" cxnId="{3477ACE8-6255-42EF-80E8-B2EEBA0ACB12}">
      <dgm:prSet/>
      <dgm:spPr/>
      <dgm:t>
        <a:bodyPr/>
        <a:lstStyle/>
        <a:p>
          <a:endParaRPr lang="de-DE"/>
        </a:p>
      </dgm:t>
    </dgm:pt>
    <dgm:pt modelId="{40A5A341-FF2F-494E-A736-D231B18A56B2}" type="sibTrans" cxnId="{3477ACE8-6255-42EF-80E8-B2EEBA0ACB12}">
      <dgm:prSet/>
      <dgm:spPr/>
      <dgm:t>
        <a:bodyPr/>
        <a:lstStyle/>
        <a:p>
          <a:endParaRPr lang="de-DE"/>
        </a:p>
      </dgm:t>
    </dgm:pt>
    <dgm:pt modelId="{2B081905-C11C-496E-9D6D-58B7759898B2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/>
            <a:t>Strafrecht AT I</a:t>
          </a:r>
        </a:p>
      </dgm:t>
    </dgm:pt>
    <dgm:pt modelId="{A09D138C-7216-481C-B928-69DB68C5D540}" type="parTrans" cxnId="{E08AD3D4-21DF-4A7F-B045-421FC2ACDFE9}">
      <dgm:prSet/>
      <dgm:spPr/>
      <dgm:t>
        <a:bodyPr/>
        <a:lstStyle/>
        <a:p>
          <a:endParaRPr lang="de-DE"/>
        </a:p>
      </dgm:t>
    </dgm:pt>
    <dgm:pt modelId="{A691AC4A-2CFF-41E7-A423-AE470683450C}" type="sibTrans" cxnId="{E08AD3D4-21DF-4A7F-B045-421FC2ACDFE9}">
      <dgm:prSet/>
      <dgm:spPr/>
      <dgm:t>
        <a:bodyPr/>
        <a:lstStyle/>
        <a:p>
          <a:endParaRPr lang="de-DE"/>
        </a:p>
      </dgm:t>
    </dgm:pt>
    <dgm:pt modelId="{77E236C7-C3B1-47BA-9819-6F7AE811F4C9}">
      <dgm:prSet phldrT="[Text]"/>
      <dgm:spPr>
        <a:solidFill>
          <a:schemeClr val="accent3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de-DE" i="1" dirty="0"/>
            <a:t>Strafrecht AT I</a:t>
          </a:r>
        </a:p>
      </dgm:t>
    </dgm:pt>
    <dgm:pt modelId="{73D759C1-4A02-482B-B328-23FDC8E264E0}" type="parTrans" cxnId="{0B6BC8FE-F902-47C8-8CF8-1C608220DC4E}">
      <dgm:prSet/>
      <dgm:spPr/>
      <dgm:t>
        <a:bodyPr/>
        <a:lstStyle/>
        <a:p>
          <a:endParaRPr lang="de-DE"/>
        </a:p>
      </dgm:t>
    </dgm:pt>
    <dgm:pt modelId="{C7CA3AE9-00B2-4F07-A537-73F5DBCA210F}" type="sibTrans" cxnId="{0B6BC8FE-F902-47C8-8CF8-1C608220DC4E}">
      <dgm:prSet/>
      <dgm:spPr/>
      <dgm:t>
        <a:bodyPr/>
        <a:lstStyle/>
        <a:p>
          <a:endParaRPr lang="de-DE"/>
        </a:p>
      </dgm:t>
    </dgm:pt>
    <dgm:pt modelId="{1BFB6781-30B9-4CC0-AA39-DDF805824721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/>
            <a:t>Staatsrecht I (Staats-organisationsrecht)</a:t>
          </a:r>
        </a:p>
      </dgm:t>
    </dgm:pt>
    <dgm:pt modelId="{2A6E5D1C-FB25-4D2B-BFCC-0AE3D7EE929D}" type="parTrans" cxnId="{D57E8216-F9BB-44B2-B490-C6F8B6D10606}">
      <dgm:prSet/>
      <dgm:spPr/>
      <dgm:t>
        <a:bodyPr/>
        <a:lstStyle/>
        <a:p>
          <a:endParaRPr lang="de-DE"/>
        </a:p>
      </dgm:t>
    </dgm:pt>
    <dgm:pt modelId="{1468305C-B837-413D-8AF0-35F6C7806291}" type="sibTrans" cxnId="{D57E8216-F9BB-44B2-B490-C6F8B6D10606}">
      <dgm:prSet/>
      <dgm:spPr/>
      <dgm:t>
        <a:bodyPr/>
        <a:lstStyle/>
        <a:p>
          <a:endParaRPr lang="de-DE"/>
        </a:p>
      </dgm:t>
    </dgm:pt>
    <dgm:pt modelId="{6D3DA407-627A-4BFE-AE99-F116C3B7226E}">
      <dgm:prSet/>
      <dgm:spPr/>
      <dgm:t>
        <a:bodyPr/>
        <a:lstStyle/>
        <a:p>
          <a:r>
            <a:rPr lang="de-DE" b="0" i="1" dirty="0"/>
            <a:t>Staats-organisations-recht</a:t>
          </a:r>
        </a:p>
      </dgm:t>
    </dgm:pt>
    <dgm:pt modelId="{C2EBFA96-2E4F-4F1F-B5FD-0E152B5C7939}" type="parTrans" cxnId="{165D2BAD-8D4C-435F-AFC6-F46A853454E1}">
      <dgm:prSet/>
      <dgm:spPr/>
      <dgm:t>
        <a:bodyPr/>
        <a:lstStyle/>
        <a:p>
          <a:endParaRPr lang="de-DE"/>
        </a:p>
      </dgm:t>
    </dgm:pt>
    <dgm:pt modelId="{79D7CBBD-7E2C-41D2-8F67-9BD0A1C13788}" type="sibTrans" cxnId="{165D2BAD-8D4C-435F-AFC6-F46A853454E1}">
      <dgm:prSet/>
      <dgm:spPr/>
      <dgm:t>
        <a:bodyPr/>
        <a:lstStyle/>
        <a:p>
          <a:endParaRPr lang="de-DE"/>
        </a:p>
      </dgm:t>
    </dgm:pt>
    <dgm:pt modelId="{6B30D4AF-88D8-4316-B2A7-352A357F67DD}" type="pres">
      <dgm:prSet presAssocID="{75DEC6A6-EB7C-49F6-9F2C-3C47C099175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1306029-9ADF-4E38-A6AC-9354A746C9AB}" type="pres">
      <dgm:prSet presAssocID="{BCAB1D20-E2C4-4868-BAF4-9394B6B1FA18}" presName="horFlow" presStyleCnt="0"/>
      <dgm:spPr/>
    </dgm:pt>
    <dgm:pt modelId="{D352D69C-3B66-47C9-9EDD-BE6CD56546CB}" type="pres">
      <dgm:prSet presAssocID="{BCAB1D20-E2C4-4868-BAF4-9394B6B1FA18}" presName="bigChev" presStyleLbl="node1" presStyleIdx="0" presStyleCnt="4" custScaleX="116289"/>
      <dgm:spPr/>
    </dgm:pt>
    <dgm:pt modelId="{2CDB3D20-0C24-4A70-9AA2-302F3271157D}" type="pres">
      <dgm:prSet presAssocID="{29E6C0B6-AC2F-46FF-8E30-64188B2ACA7C}" presName="parTrans" presStyleCnt="0"/>
      <dgm:spPr/>
    </dgm:pt>
    <dgm:pt modelId="{F095BBDD-2CE2-49D7-9FE5-9B37DA710EDA}" type="pres">
      <dgm:prSet presAssocID="{656BA4A1-D7D2-4811-BFFA-558DAFB04082}" presName="node" presStyleLbl="alignAccFollowNode1" presStyleIdx="0" presStyleCnt="4" custScaleX="113372">
        <dgm:presLayoutVars>
          <dgm:bulletEnabled val="1"/>
        </dgm:presLayoutVars>
      </dgm:prSet>
      <dgm:spPr/>
    </dgm:pt>
    <dgm:pt modelId="{3F47EFBA-7DF2-4E79-A4B4-D9396F14BD49}" type="pres">
      <dgm:prSet presAssocID="{BCAB1D20-E2C4-4868-BAF4-9394B6B1FA18}" presName="vSp" presStyleCnt="0"/>
      <dgm:spPr/>
    </dgm:pt>
    <dgm:pt modelId="{C3674A31-DEA2-4298-A7C2-F5AF5D325220}" type="pres">
      <dgm:prSet presAssocID="{ACD329B2-B1DA-48E5-BDE3-4F6B3288CE98}" presName="horFlow" presStyleCnt="0"/>
      <dgm:spPr/>
    </dgm:pt>
    <dgm:pt modelId="{263B27C8-14A0-47AB-B099-14C976E5EE84}" type="pres">
      <dgm:prSet presAssocID="{ACD329B2-B1DA-48E5-BDE3-4F6B3288CE98}" presName="bigChev" presStyleLbl="node1" presStyleIdx="1" presStyleCnt="4" custScaleX="116369"/>
      <dgm:spPr/>
    </dgm:pt>
    <dgm:pt modelId="{4203987B-6B1C-489E-86CC-A7567ABB2FAF}" type="pres">
      <dgm:prSet presAssocID="{4CD800A8-881C-4B8A-8027-FED5EC9C1308}" presName="parTrans" presStyleCnt="0"/>
      <dgm:spPr/>
    </dgm:pt>
    <dgm:pt modelId="{98A3C6E6-803D-4D4C-93C3-BA88B228F7A8}" type="pres">
      <dgm:prSet presAssocID="{E12CB30E-C541-4B61-8DCD-0C0B50415BEA}" presName="node" presStyleLbl="alignAccFollowNode1" presStyleIdx="1" presStyleCnt="4" custScaleX="113372">
        <dgm:presLayoutVars>
          <dgm:bulletEnabled val="1"/>
        </dgm:presLayoutVars>
      </dgm:prSet>
      <dgm:spPr/>
    </dgm:pt>
    <dgm:pt modelId="{7611166F-EB9C-4467-AEA4-23B56BB7DCA5}" type="pres">
      <dgm:prSet presAssocID="{ACD329B2-B1DA-48E5-BDE3-4F6B3288CE98}" presName="vSp" presStyleCnt="0"/>
      <dgm:spPr/>
    </dgm:pt>
    <dgm:pt modelId="{519082A0-F18F-4B21-A7F6-A96DF49B70F5}" type="pres">
      <dgm:prSet presAssocID="{2B081905-C11C-496E-9D6D-58B7759898B2}" presName="horFlow" presStyleCnt="0"/>
      <dgm:spPr/>
    </dgm:pt>
    <dgm:pt modelId="{9DC85C17-8AE0-42E5-8AA1-611E8B3B3AA9}" type="pres">
      <dgm:prSet presAssocID="{2B081905-C11C-496E-9D6D-58B7759898B2}" presName="bigChev" presStyleLbl="node1" presStyleIdx="2" presStyleCnt="4" custScaleX="118251"/>
      <dgm:spPr/>
    </dgm:pt>
    <dgm:pt modelId="{913136AF-3019-412D-80F0-2F037BBCBAA8}" type="pres">
      <dgm:prSet presAssocID="{73D759C1-4A02-482B-B328-23FDC8E264E0}" presName="parTrans" presStyleCnt="0"/>
      <dgm:spPr/>
    </dgm:pt>
    <dgm:pt modelId="{57813800-6365-4BDD-8FD3-BEB0104D0E85}" type="pres">
      <dgm:prSet presAssocID="{77E236C7-C3B1-47BA-9819-6F7AE811F4C9}" presName="node" presStyleLbl="alignAccFollowNode1" presStyleIdx="2" presStyleCnt="4" custScaleX="113372">
        <dgm:presLayoutVars>
          <dgm:bulletEnabled val="1"/>
        </dgm:presLayoutVars>
      </dgm:prSet>
      <dgm:spPr/>
    </dgm:pt>
    <dgm:pt modelId="{AFC07826-F2A3-4DA6-BB23-AD721BE1E947}" type="pres">
      <dgm:prSet presAssocID="{2B081905-C11C-496E-9D6D-58B7759898B2}" presName="vSp" presStyleCnt="0"/>
      <dgm:spPr/>
    </dgm:pt>
    <dgm:pt modelId="{998366E5-6240-42C6-9E78-EC49EF9DDFA7}" type="pres">
      <dgm:prSet presAssocID="{1BFB6781-30B9-4CC0-AA39-DDF805824721}" presName="horFlow" presStyleCnt="0"/>
      <dgm:spPr/>
    </dgm:pt>
    <dgm:pt modelId="{50807792-7325-472C-8239-CE63738E3A6A}" type="pres">
      <dgm:prSet presAssocID="{1BFB6781-30B9-4CC0-AA39-DDF805824721}" presName="bigChev" presStyleLbl="node1" presStyleIdx="3" presStyleCnt="4" custScaleX="116369"/>
      <dgm:spPr/>
    </dgm:pt>
    <dgm:pt modelId="{1140CA99-FDCE-4035-808C-DA6FCCF6F9F9}" type="pres">
      <dgm:prSet presAssocID="{C2EBFA96-2E4F-4F1F-B5FD-0E152B5C7939}" presName="parTrans" presStyleCnt="0"/>
      <dgm:spPr/>
    </dgm:pt>
    <dgm:pt modelId="{E760C1AA-FBB4-4808-8CF1-59F0108E9ECF}" type="pres">
      <dgm:prSet presAssocID="{6D3DA407-627A-4BFE-AE99-F116C3B7226E}" presName="node" presStyleLbl="alignAccFollowNode1" presStyleIdx="3" presStyleCnt="4" custScaleX="113372">
        <dgm:presLayoutVars>
          <dgm:bulletEnabled val="1"/>
        </dgm:presLayoutVars>
      </dgm:prSet>
      <dgm:spPr/>
    </dgm:pt>
  </dgm:ptLst>
  <dgm:cxnLst>
    <dgm:cxn modelId="{A535CA06-E69B-4B54-BEBE-E1311192EDEE}" type="presOf" srcId="{2B081905-C11C-496E-9D6D-58B7759898B2}" destId="{9DC85C17-8AE0-42E5-8AA1-611E8B3B3AA9}" srcOrd="0" destOrd="0" presId="urn:microsoft.com/office/officeart/2005/8/layout/lProcess3"/>
    <dgm:cxn modelId="{AB2D3A13-BE9D-447B-9602-F0FA79FE0855}" type="presOf" srcId="{ACD329B2-B1DA-48E5-BDE3-4F6B3288CE98}" destId="{263B27C8-14A0-47AB-B099-14C976E5EE84}" srcOrd="0" destOrd="0" presId="urn:microsoft.com/office/officeart/2005/8/layout/lProcess3"/>
    <dgm:cxn modelId="{D57E8216-F9BB-44B2-B490-C6F8B6D10606}" srcId="{75DEC6A6-EB7C-49F6-9F2C-3C47C0991750}" destId="{1BFB6781-30B9-4CC0-AA39-DDF805824721}" srcOrd="3" destOrd="0" parTransId="{2A6E5D1C-FB25-4D2B-BFCC-0AE3D7EE929D}" sibTransId="{1468305C-B837-413D-8AF0-35F6C7806291}"/>
    <dgm:cxn modelId="{C8A8B36F-2D54-4725-A247-ABCAABC84743}" type="presOf" srcId="{75DEC6A6-EB7C-49F6-9F2C-3C47C0991750}" destId="{6B30D4AF-88D8-4316-B2A7-352A357F67DD}" srcOrd="0" destOrd="0" presId="urn:microsoft.com/office/officeart/2005/8/layout/lProcess3"/>
    <dgm:cxn modelId="{843ACA70-6139-4631-BBE2-2C4F5FF68F2A}" srcId="{75DEC6A6-EB7C-49F6-9F2C-3C47C0991750}" destId="{ACD329B2-B1DA-48E5-BDE3-4F6B3288CE98}" srcOrd="1" destOrd="0" parTransId="{939DE4C3-1161-4E07-AA28-467B261A5531}" sibTransId="{C90F4BDB-4AE5-4AB7-AA11-7083E872BFF6}"/>
    <dgm:cxn modelId="{6DC2B083-C692-452D-87FB-92233EF93239}" type="presOf" srcId="{656BA4A1-D7D2-4811-BFFA-558DAFB04082}" destId="{F095BBDD-2CE2-49D7-9FE5-9B37DA710EDA}" srcOrd="0" destOrd="0" presId="urn:microsoft.com/office/officeart/2005/8/layout/lProcess3"/>
    <dgm:cxn modelId="{FDD88FA0-E863-400A-8446-210C66E61255}" type="presOf" srcId="{BCAB1D20-E2C4-4868-BAF4-9394B6B1FA18}" destId="{D352D69C-3B66-47C9-9EDD-BE6CD56546CB}" srcOrd="0" destOrd="0" presId="urn:microsoft.com/office/officeart/2005/8/layout/lProcess3"/>
    <dgm:cxn modelId="{165D2BAD-8D4C-435F-AFC6-F46A853454E1}" srcId="{1BFB6781-30B9-4CC0-AA39-DDF805824721}" destId="{6D3DA407-627A-4BFE-AE99-F116C3B7226E}" srcOrd="0" destOrd="0" parTransId="{C2EBFA96-2E4F-4F1F-B5FD-0E152B5C7939}" sibTransId="{79D7CBBD-7E2C-41D2-8F67-9BD0A1C13788}"/>
    <dgm:cxn modelId="{F5EDB9B7-2E1C-487C-8D1B-2D877ADA1AF0}" srcId="{BCAB1D20-E2C4-4868-BAF4-9394B6B1FA18}" destId="{656BA4A1-D7D2-4811-BFFA-558DAFB04082}" srcOrd="0" destOrd="0" parTransId="{29E6C0B6-AC2F-46FF-8E30-64188B2ACA7C}" sibTransId="{B80E7281-093F-4DDF-9979-7A2B64BA99A4}"/>
    <dgm:cxn modelId="{7F032DC2-1252-4FD8-8445-6CD6C52FD9AA}" srcId="{75DEC6A6-EB7C-49F6-9F2C-3C47C0991750}" destId="{BCAB1D20-E2C4-4868-BAF4-9394B6B1FA18}" srcOrd="0" destOrd="0" parTransId="{9AC009C6-5E54-4584-88A5-239B83980CF9}" sibTransId="{B0D031F4-A232-48AF-B06D-B8048F42594C}"/>
    <dgm:cxn modelId="{6FD2CDC3-1B28-45AB-A958-B3B3420B558F}" type="presOf" srcId="{6D3DA407-627A-4BFE-AE99-F116C3B7226E}" destId="{E760C1AA-FBB4-4808-8CF1-59F0108E9ECF}" srcOrd="0" destOrd="0" presId="urn:microsoft.com/office/officeart/2005/8/layout/lProcess3"/>
    <dgm:cxn modelId="{6E3C07CA-B109-4E8B-B23A-D4F512CEF714}" type="presOf" srcId="{77E236C7-C3B1-47BA-9819-6F7AE811F4C9}" destId="{57813800-6365-4BDD-8FD3-BEB0104D0E85}" srcOrd="0" destOrd="0" presId="urn:microsoft.com/office/officeart/2005/8/layout/lProcess3"/>
    <dgm:cxn modelId="{E08AD3D4-21DF-4A7F-B045-421FC2ACDFE9}" srcId="{75DEC6A6-EB7C-49F6-9F2C-3C47C0991750}" destId="{2B081905-C11C-496E-9D6D-58B7759898B2}" srcOrd="2" destOrd="0" parTransId="{A09D138C-7216-481C-B928-69DB68C5D540}" sibTransId="{A691AC4A-2CFF-41E7-A423-AE470683450C}"/>
    <dgm:cxn modelId="{8FC471E2-F50D-4C9C-A913-726576A4A0DE}" type="presOf" srcId="{1BFB6781-30B9-4CC0-AA39-DDF805824721}" destId="{50807792-7325-472C-8239-CE63738E3A6A}" srcOrd="0" destOrd="0" presId="urn:microsoft.com/office/officeart/2005/8/layout/lProcess3"/>
    <dgm:cxn modelId="{3477ACE8-6255-42EF-80E8-B2EEBA0ACB12}" srcId="{ACD329B2-B1DA-48E5-BDE3-4F6B3288CE98}" destId="{E12CB30E-C541-4B61-8DCD-0C0B50415BEA}" srcOrd="0" destOrd="0" parTransId="{4CD800A8-881C-4B8A-8027-FED5EC9C1308}" sibTransId="{40A5A341-FF2F-494E-A736-D231B18A56B2}"/>
    <dgm:cxn modelId="{696A61FD-0D49-4AF8-A89A-FE676CDDBF11}" type="presOf" srcId="{E12CB30E-C541-4B61-8DCD-0C0B50415BEA}" destId="{98A3C6E6-803D-4D4C-93C3-BA88B228F7A8}" srcOrd="0" destOrd="0" presId="urn:microsoft.com/office/officeart/2005/8/layout/lProcess3"/>
    <dgm:cxn modelId="{0B6BC8FE-F902-47C8-8CF8-1C608220DC4E}" srcId="{2B081905-C11C-496E-9D6D-58B7759898B2}" destId="{77E236C7-C3B1-47BA-9819-6F7AE811F4C9}" srcOrd="0" destOrd="0" parTransId="{73D759C1-4A02-482B-B328-23FDC8E264E0}" sibTransId="{C7CA3AE9-00B2-4F07-A537-73F5DBCA210F}"/>
    <dgm:cxn modelId="{7D6DF3D2-8A0F-4FC2-B0EB-8CDE29875A0D}" type="presParOf" srcId="{6B30D4AF-88D8-4316-B2A7-352A357F67DD}" destId="{D1306029-9ADF-4E38-A6AC-9354A746C9AB}" srcOrd="0" destOrd="0" presId="urn:microsoft.com/office/officeart/2005/8/layout/lProcess3"/>
    <dgm:cxn modelId="{947AF84A-B21B-49F3-AC80-33DAE6888A4B}" type="presParOf" srcId="{D1306029-9ADF-4E38-A6AC-9354A746C9AB}" destId="{D352D69C-3B66-47C9-9EDD-BE6CD56546CB}" srcOrd="0" destOrd="0" presId="urn:microsoft.com/office/officeart/2005/8/layout/lProcess3"/>
    <dgm:cxn modelId="{0A034437-0DF2-4866-B10A-0015EBC2CD26}" type="presParOf" srcId="{D1306029-9ADF-4E38-A6AC-9354A746C9AB}" destId="{2CDB3D20-0C24-4A70-9AA2-302F3271157D}" srcOrd="1" destOrd="0" presId="urn:microsoft.com/office/officeart/2005/8/layout/lProcess3"/>
    <dgm:cxn modelId="{F5BB042B-A962-49A9-8535-04422F90F00E}" type="presParOf" srcId="{D1306029-9ADF-4E38-A6AC-9354A746C9AB}" destId="{F095BBDD-2CE2-49D7-9FE5-9B37DA710EDA}" srcOrd="2" destOrd="0" presId="urn:microsoft.com/office/officeart/2005/8/layout/lProcess3"/>
    <dgm:cxn modelId="{F139278A-8FB2-4339-8195-6F53FD8A2D03}" type="presParOf" srcId="{6B30D4AF-88D8-4316-B2A7-352A357F67DD}" destId="{3F47EFBA-7DF2-4E79-A4B4-D9396F14BD49}" srcOrd="1" destOrd="0" presId="urn:microsoft.com/office/officeart/2005/8/layout/lProcess3"/>
    <dgm:cxn modelId="{95FA297F-9447-4460-9C08-411D7661819C}" type="presParOf" srcId="{6B30D4AF-88D8-4316-B2A7-352A357F67DD}" destId="{C3674A31-DEA2-4298-A7C2-F5AF5D325220}" srcOrd="2" destOrd="0" presId="urn:microsoft.com/office/officeart/2005/8/layout/lProcess3"/>
    <dgm:cxn modelId="{AF60AB5B-AB87-4C4A-883E-F517534DF8D8}" type="presParOf" srcId="{C3674A31-DEA2-4298-A7C2-F5AF5D325220}" destId="{263B27C8-14A0-47AB-B099-14C976E5EE84}" srcOrd="0" destOrd="0" presId="urn:microsoft.com/office/officeart/2005/8/layout/lProcess3"/>
    <dgm:cxn modelId="{564A923F-C7FD-44D9-B72D-7E2433196649}" type="presParOf" srcId="{C3674A31-DEA2-4298-A7C2-F5AF5D325220}" destId="{4203987B-6B1C-489E-86CC-A7567ABB2FAF}" srcOrd="1" destOrd="0" presId="urn:microsoft.com/office/officeart/2005/8/layout/lProcess3"/>
    <dgm:cxn modelId="{2E4B0CE6-F162-45BF-98F4-325B0B802215}" type="presParOf" srcId="{C3674A31-DEA2-4298-A7C2-F5AF5D325220}" destId="{98A3C6E6-803D-4D4C-93C3-BA88B228F7A8}" srcOrd="2" destOrd="0" presId="urn:microsoft.com/office/officeart/2005/8/layout/lProcess3"/>
    <dgm:cxn modelId="{B6C6C387-3140-46D1-BA96-88F1D0326B18}" type="presParOf" srcId="{6B30D4AF-88D8-4316-B2A7-352A357F67DD}" destId="{7611166F-EB9C-4467-AEA4-23B56BB7DCA5}" srcOrd="3" destOrd="0" presId="urn:microsoft.com/office/officeart/2005/8/layout/lProcess3"/>
    <dgm:cxn modelId="{2CAFE716-82CF-4AA9-B572-BB9466104CE8}" type="presParOf" srcId="{6B30D4AF-88D8-4316-B2A7-352A357F67DD}" destId="{519082A0-F18F-4B21-A7F6-A96DF49B70F5}" srcOrd="4" destOrd="0" presId="urn:microsoft.com/office/officeart/2005/8/layout/lProcess3"/>
    <dgm:cxn modelId="{A23F65AC-5622-4E80-8FE4-FE8BC5196D11}" type="presParOf" srcId="{519082A0-F18F-4B21-A7F6-A96DF49B70F5}" destId="{9DC85C17-8AE0-42E5-8AA1-611E8B3B3AA9}" srcOrd="0" destOrd="0" presId="urn:microsoft.com/office/officeart/2005/8/layout/lProcess3"/>
    <dgm:cxn modelId="{6B8E929C-B174-4A82-BFC4-B8B3F799E7F8}" type="presParOf" srcId="{519082A0-F18F-4B21-A7F6-A96DF49B70F5}" destId="{913136AF-3019-412D-80F0-2F037BBCBAA8}" srcOrd="1" destOrd="0" presId="urn:microsoft.com/office/officeart/2005/8/layout/lProcess3"/>
    <dgm:cxn modelId="{10913132-383F-4897-9E21-94AF170E6B66}" type="presParOf" srcId="{519082A0-F18F-4B21-A7F6-A96DF49B70F5}" destId="{57813800-6365-4BDD-8FD3-BEB0104D0E85}" srcOrd="2" destOrd="0" presId="urn:microsoft.com/office/officeart/2005/8/layout/lProcess3"/>
    <dgm:cxn modelId="{E7699932-3AED-4C53-A763-770333D8AB09}" type="presParOf" srcId="{6B30D4AF-88D8-4316-B2A7-352A357F67DD}" destId="{AFC07826-F2A3-4DA6-BB23-AD721BE1E947}" srcOrd="5" destOrd="0" presId="urn:microsoft.com/office/officeart/2005/8/layout/lProcess3"/>
    <dgm:cxn modelId="{2501DA11-8B21-4612-BF02-AD57DDE8A0F1}" type="presParOf" srcId="{6B30D4AF-88D8-4316-B2A7-352A357F67DD}" destId="{998366E5-6240-42C6-9E78-EC49EF9DDFA7}" srcOrd="6" destOrd="0" presId="urn:microsoft.com/office/officeart/2005/8/layout/lProcess3"/>
    <dgm:cxn modelId="{690E8A88-53C8-4C5F-AE08-B5F2F7788FF8}" type="presParOf" srcId="{998366E5-6240-42C6-9E78-EC49EF9DDFA7}" destId="{50807792-7325-472C-8239-CE63738E3A6A}" srcOrd="0" destOrd="0" presId="urn:microsoft.com/office/officeart/2005/8/layout/lProcess3"/>
    <dgm:cxn modelId="{79943CA9-3735-4065-96F7-BC1C22F9E36E}" type="presParOf" srcId="{998366E5-6240-42C6-9E78-EC49EF9DDFA7}" destId="{1140CA99-FDCE-4035-808C-DA6FCCF6F9F9}" srcOrd="1" destOrd="0" presId="urn:microsoft.com/office/officeart/2005/8/layout/lProcess3"/>
    <dgm:cxn modelId="{C20EFBE6-E350-42D3-A069-D193A6F5B27A}" type="presParOf" srcId="{998366E5-6240-42C6-9E78-EC49EF9DDFA7}" destId="{E760C1AA-FBB4-4808-8CF1-59F0108E9ECF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5A81C-128A-49D2-BB88-C7203B312293}">
      <dsp:nvSpPr>
        <dsp:cNvPr id="0" name=""/>
        <dsp:cNvSpPr/>
      </dsp:nvSpPr>
      <dsp:spPr>
        <a:xfrm>
          <a:off x="3668807" y="1882046"/>
          <a:ext cx="1447360" cy="1447360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Wintersemester 2022/2023</a:t>
          </a:r>
        </a:p>
      </dsp:txBody>
      <dsp:txXfrm>
        <a:off x="3739461" y="1952700"/>
        <a:ext cx="1306052" cy="1306052"/>
      </dsp:txXfrm>
    </dsp:sp>
    <dsp:sp modelId="{F5454A5B-B289-4AF2-95DB-72FDF77FEB68}">
      <dsp:nvSpPr>
        <dsp:cNvPr id="0" name=""/>
        <dsp:cNvSpPr/>
      </dsp:nvSpPr>
      <dsp:spPr>
        <a:xfrm rot="16157642">
          <a:off x="4175453" y="1676477"/>
          <a:ext cx="4111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1168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80B46-1ABD-4B27-B7C2-F9CFE5A15A24}">
      <dsp:nvSpPr>
        <dsp:cNvPr id="0" name=""/>
        <dsp:cNvSpPr/>
      </dsp:nvSpPr>
      <dsp:spPr>
        <a:xfrm>
          <a:off x="3379633" y="30906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Betreuung</a:t>
          </a:r>
          <a:r>
            <a:rPr lang="de-DE" sz="2200" kern="1200" dirty="0"/>
            <a:t> Eingangsphase</a:t>
          </a:r>
        </a:p>
      </dsp:txBody>
      <dsp:txXfrm>
        <a:off x="3449928" y="101201"/>
        <a:ext cx="1839408" cy="1299413"/>
      </dsp:txXfrm>
    </dsp:sp>
    <dsp:sp modelId="{E4DDC995-E7B9-4900-B581-F973A99C3357}">
      <dsp:nvSpPr>
        <dsp:cNvPr id="0" name=""/>
        <dsp:cNvSpPr/>
      </dsp:nvSpPr>
      <dsp:spPr>
        <a:xfrm rot="21068812">
          <a:off x="5105986" y="2361485"/>
          <a:ext cx="17091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917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4CD24-6D95-4295-9EDC-8B11D07B26BF}">
      <dsp:nvSpPr>
        <dsp:cNvPr id="0" name=""/>
        <dsp:cNvSpPr/>
      </dsp:nvSpPr>
      <dsp:spPr>
        <a:xfrm>
          <a:off x="6804977" y="1355760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Koordination </a:t>
          </a:r>
          <a:r>
            <a:rPr lang="de-DE" sz="2000" b="1" kern="1200" dirty="0"/>
            <a:t>Arbeits-gemeinschaften</a:t>
          </a:r>
        </a:p>
      </dsp:txBody>
      <dsp:txXfrm>
        <a:off x="6875272" y="1426055"/>
        <a:ext cx="1839408" cy="1299413"/>
      </dsp:txXfrm>
    </dsp:sp>
    <dsp:sp modelId="{B03835AC-9DA6-4C8E-BCAB-E3B96C974FBA}">
      <dsp:nvSpPr>
        <dsp:cNvPr id="0" name=""/>
        <dsp:cNvSpPr/>
      </dsp:nvSpPr>
      <dsp:spPr>
        <a:xfrm rot="2098613">
          <a:off x="5068946" y="3261891"/>
          <a:ext cx="5228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289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9F92E-F309-445C-95C6-148E750F1E2A}">
      <dsp:nvSpPr>
        <dsp:cNvPr id="0" name=""/>
        <dsp:cNvSpPr/>
      </dsp:nvSpPr>
      <dsp:spPr>
        <a:xfrm>
          <a:off x="5544618" y="3384372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Klausuren-kurs</a:t>
          </a:r>
        </a:p>
      </dsp:txBody>
      <dsp:txXfrm>
        <a:off x="5614913" y="3454667"/>
        <a:ext cx="1839408" cy="1299413"/>
      </dsp:txXfrm>
    </dsp:sp>
    <dsp:sp modelId="{82761569-5659-4449-BA97-54169271467A}">
      <dsp:nvSpPr>
        <dsp:cNvPr id="0" name=""/>
        <dsp:cNvSpPr/>
      </dsp:nvSpPr>
      <dsp:spPr>
        <a:xfrm rot="8997199">
          <a:off x="2857686" y="3242023"/>
          <a:ext cx="8695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9546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FD2D8-D65D-478A-A3C7-5D135FF86AFE}">
      <dsp:nvSpPr>
        <dsp:cNvPr id="0" name=""/>
        <dsp:cNvSpPr/>
      </dsp:nvSpPr>
      <dsp:spPr>
        <a:xfrm>
          <a:off x="936114" y="3312367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Klausuren-</a:t>
          </a:r>
          <a:r>
            <a:rPr lang="de-DE" sz="2000" b="1" kern="1200" dirty="0" err="1"/>
            <a:t>sprechstunde</a:t>
          </a:r>
          <a:endParaRPr lang="de-DE" sz="2000" b="1" kern="1200" dirty="0"/>
        </a:p>
      </dsp:txBody>
      <dsp:txXfrm>
        <a:off x="1006409" y="3382662"/>
        <a:ext cx="1839408" cy="1299413"/>
      </dsp:txXfrm>
    </dsp:sp>
    <dsp:sp modelId="{4A375922-C22D-4E3D-9B76-2D03C8414072}">
      <dsp:nvSpPr>
        <dsp:cNvPr id="0" name=""/>
        <dsp:cNvSpPr/>
      </dsp:nvSpPr>
      <dsp:spPr>
        <a:xfrm rot="11938774">
          <a:off x="2375912" y="2140713"/>
          <a:ext cx="13290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9021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34686-F047-4971-B72A-B23C15412DFF}">
      <dsp:nvSpPr>
        <dsp:cNvPr id="0" name=""/>
        <dsp:cNvSpPr/>
      </dsp:nvSpPr>
      <dsp:spPr>
        <a:xfrm>
          <a:off x="432040" y="864103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2000" b="1" kern="1200" dirty="0"/>
            <a:t>Angebote </a:t>
          </a:r>
          <a:r>
            <a:rPr lang="de-DE" sz="2000" b="0" kern="1200" dirty="0"/>
            <a:t>Eingangsphase</a:t>
          </a:r>
        </a:p>
      </dsp:txBody>
      <dsp:txXfrm>
        <a:off x="502335" y="934398"/>
        <a:ext cx="1839408" cy="1299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5A81C-128A-49D2-BB88-C7203B312293}">
      <dsp:nvSpPr>
        <dsp:cNvPr id="0" name=""/>
        <dsp:cNvSpPr/>
      </dsp:nvSpPr>
      <dsp:spPr>
        <a:xfrm>
          <a:off x="3668807" y="1882046"/>
          <a:ext cx="1447360" cy="1447360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Wintersemester 2022/2023</a:t>
          </a:r>
        </a:p>
      </dsp:txBody>
      <dsp:txXfrm>
        <a:off x="3739461" y="1952700"/>
        <a:ext cx="1306052" cy="1306052"/>
      </dsp:txXfrm>
    </dsp:sp>
    <dsp:sp modelId="{F5454A5B-B289-4AF2-95DB-72FDF77FEB68}">
      <dsp:nvSpPr>
        <dsp:cNvPr id="0" name=""/>
        <dsp:cNvSpPr/>
      </dsp:nvSpPr>
      <dsp:spPr>
        <a:xfrm rot="16157642">
          <a:off x="4175453" y="1676477"/>
          <a:ext cx="4111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1168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80B46-1ABD-4B27-B7C2-F9CFE5A15A24}">
      <dsp:nvSpPr>
        <dsp:cNvPr id="0" name=""/>
        <dsp:cNvSpPr/>
      </dsp:nvSpPr>
      <dsp:spPr>
        <a:xfrm>
          <a:off x="3379633" y="30906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Betreuung</a:t>
          </a:r>
          <a:r>
            <a:rPr lang="de-DE" sz="2200" kern="1200" dirty="0"/>
            <a:t> Eingangsphase</a:t>
          </a:r>
        </a:p>
      </dsp:txBody>
      <dsp:txXfrm>
        <a:off x="3449928" y="101201"/>
        <a:ext cx="1839408" cy="1299413"/>
      </dsp:txXfrm>
    </dsp:sp>
    <dsp:sp modelId="{E4DDC995-E7B9-4900-B581-F973A99C3357}">
      <dsp:nvSpPr>
        <dsp:cNvPr id="0" name=""/>
        <dsp:cNvSpPr/>
      </dsp:nvSpPr>
      <dsp:spPr>
        <a:xfrm rot="21081051">
          <a:off x="5106455" y="2367200"/>
          <a:ext cx="17082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8235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4CD24-6D95-4295-9EDC-8B11D07B26BF}">
      <dsp:nvSpPr>
        <dsp:cNvPr id="0" name=""/>
        <dsp:cNvSpPr/>
      </dsp:nvSpPr>
      <dsp:spPr>
        <a:xfrm>
          <a:off x="6804977" y="1368161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Koordination </a:t>
          </a:r>
          <a:r>
            <a:rPr lang="de-DE" sz="2000" b="1" kern="1200" dirty="0"/>
            <a:t>Arbeits-gemeinschaften</a:t>
          </a:r>
        </a:p>
      </dsp:txBody>
      <dsp:txXfrm>
        <a:off x="6875272" y="1438456"/>
        <a:ext cx="1839408" cy="1299413"/>
      </dsp:txXfrm>
    </dsp:sp>
    <dsp:sp modelId="{B03835AC-9DA6-4C8E-BCAB-E3B96C974FBA}">
      <dsp:nvSpPr>
        <dsp:cNvPr id="0" name=""/>
        <dsp:cNvSpPr/>
      </dsp:nvSpPr>
      <dsp:spPr>
        <a:xfrm rot="2098613">
          <a:off x="5068946" y="3261891"/>
          <a:ext cx="5228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289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9F92E-F309-445C-95C6-148E750F1E2A}">
      <dsp:nvSpPr>
        <dsp:cNvPr id="0" name=""/>
        <dsp:cNvSpPr/>
      </dsp:nvSpPr>
      <dsp:spPr>
        <a:xfrm>
          <a:off x="5544618" y="3384372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Klausuren-kurs</a:t>
          </a:r>
        </a:p>
      </dsp:txBody>
      <dsp:txXfrm>
        <a:off x="5614913" y="3454667"/>
        <a:ext cx="1839408" cy="1299413"/>
      </dsp:txXfrm>
    </dsp:sp>
    <dsp:sp modelId="{82761569-5659-4449-BA97-54169271467A}">
      <dsp:nvSpPr>
        <dsp:cNvPr id="0" name=""/>
        <dsp:cNvSpPr/>
      </dsp:nvSpPr>
      <dsp:spPr>
        <a:xfrm rot="8997199">
          <a:off x="2857686" y="3242023"/>
          <a:ext cx="8695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9546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FD2D8-D65D-478A-A3C7-5D135FF86AFE}">
      <dsp:nvSpPr>
        <dsp:cNvPr id="0" name=""/>
        <dsp:cNvSpPr/>
      </dsp:nvSpPr>
      <dsp:spPr>
        <a:xfrm>
          <a:off x="936114" y="3312367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Klausuren-</a:t>
          </a:r>
          <a:r>
            <a:rPr lang="de-DE" sz="2000" b="1" kern="1200" dirty="0" err="1"/>
            <a:t>sprechstunde</a:t>
          </a:r>
          <a:endParaRPr lang="de-DE" sz="2000" b="1" kern="1200" dirty="0"/>
        </a:p>
      </dsp:txBody>
      <dsp:txXfrm>
        <a:off x="1006409" y="3382662"/>
        <a:ext cx="1839408" cy="1299413"/>
      </dsp:txXfrm>
    </dsp:sp>
    <dsp:sp modelId="{4A375922-C22D-4E3D-9B76-2D03C8414072}">
      <dsp:nvSpPr>
        <dsp:cNvPr id="0" name=""/>
        <dsp:cNvSpPr/>
      </dsp:nvSpPr>
      <dsp:spPr>
        <a:xfrm rot="11938774">
          <a:off x="2375912" y="2140713"/>
          <a:ext cx="13290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9021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34686-F047-4971-B72A-B23C15412DFF}">
      <dsp:nvSpPr>
        <dsp:cNvPr id="0" name=""/>
        <dsp:cNvSpPr/>
      </dsp:nvSpPr>
      <dsp:spPr>
        <a:xfrm>
          <a:off x="432040" y="864103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2000" b="1" kern="1200" dirty="0"/>
            <a:t>Angebote </a:t>
          </a:r>
          <a:r>
            <a:rPr lang="de-DE" sz="2000" b="0" kern="1200" dirty="0"/>
            <a:t>Eingangsphase</a:t>
          </a:r>
        </a:p>
      </dsp:txBody>
      <dsp:txXfrm>
        <a:off x="502335" y="934398"/>
        <a:ext cx="1839408" cy="12994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5A81C-128A-49D2-BB88-C7203B312293}">
      <dsp:nvSpPr>
        <dsp:cNvPr id="0" name=""/>
        <dsp:cNvSpPr/>
      </dsp:nvSpPr>
      <dsp:spPr>
        <a:xfrm>
          <a:off x="3668807" y="1882046"/>
          <a:ext cx="1447360" cy="1447360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Wintersemester 2022/2023</a:t>
          </a:r>
        </a:p>
      </dsp:txBody>
      <dsp:txXfrm>
        <a:off x="3739461" y="1952700"/>
        <a:ext cx="1306052" cy="1306052"/>
      </dsp:txXfrm>
    </dsp:sp>
    <dsp:sp modelId="{F5454A5B-B289-4AF2-95DB-72FDF77FEB68}">
      <dsp:nvSpPr>
        <dsp:cNvPr id="0" name=""/>
        <dsp:cNvSpPr/>
      </dsp:nvSpPr>
      <dsp:spPr>
        <a:xfrm rot="16157642">
          <a:off x="4175453" y="1676477"/>
          <a:ext cx="4111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1168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80B46-1ABD-4B27-B7C2-F9CFE5A15A24}">
      <dsp:nvSpPr>
        <dsp:cNvPr id="0" name=""/>
        <dsp:cNvSpPr/>
      </dsp:nvSpPr>
      <dsp:spPr>
        <a:xfrm>
          <a:off x="3379633" y="30906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Betreuung</a:t>
          </a:r>
          <a:r>
            <a:rPr lang="de-DE" sz="2200" kern="1200" dirty="0"/>
            <a:t> Eingangsphase</a:t>
          </a:r>
        </a:p>
      </dsp:txBody>
      <dsp:txXfrm>
        <a:off x="3449928" y="101201"/>
        <a:ext cx="1839408" cy="1299413"/>
      </dsp:txXfrm>
    </dsp:sp>
    <dsp:sp modelId="{E4DDC995-E7B9-4900-B581-F973A99C3357}">
      <dsp:nvSpPr>
        <dsp:cNvPr id="0" name=""/>
        <dsp:cNvSpPr/>
      </dsp:nvSpPr>
      <dsp:spPr>
        <a:xfrm rot="21068812">
          <a:off x="5105986" y="2361485"/>
          <a:ext cx="17091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917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4CD24-6D95-4295-9EDC-8B11D07B26BF}">
      <dsp:nvSpPr>
        <dsp:cNvPr id="0" name=""/>
        <dsp:cNvSpPr/>
      </dsp:nvSpPr>
      <dsp:spPr>
        <a:xfrm>
          <a:off x="6804977" y="1355760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Koordination </a:t>
          </a:r>
          <a:r>
            <a:rPr lang="de-DE" sz="2000" b="1" kern="1200" dirty="0"/>
            <a:t>Arbeits-gemeinschaften</a:t>
          </a:r>
        </a:p>
      </dsp:txBody>
      <dsp:txXfrm>
        <a:off x="6875272" y="1426055"/>
        <a:ext cx="1839408" cy="1299413"/>
      </dsp:txXfrm>
    </dsp:sp>
    <dsp:sp modelId="{B03835AC-9DA6-4C8E-BCAB-E3B96C974FBA}">
      <dsp:nvSpPr>
        <dsp:cNvPr id="0" name=""/>
        <dsp:cNvSpPr/>
      </dsp:nvSpPr>
      <dsp:spPr>
        <a:xfrm rot="2098613">
          <a:off x="5068946" y="3261891"/>
          <a:ext cx="5228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289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9F92E-F309-445C-95C6-148E750F1E2A}">
      <dsp:nvSpPr>
        <dsp:cNvPr id="0" name=""/>
        <dsp:cNvSpPr/>
      </dsp:nvSpPr>
      <dsp:spPr>
        <a:xfrm>
          <a:off x="5544618" y="3384372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Klausuren-kurs</a:t>
          </a:r>
        </a:p>
      </dsp:txBody>
      <dsp:txXfrm>
        <a:off x="5614913" y="3454667"/>
        <a:ext cx="1839408" cy="1299413"/>
      </dsp:txXfrm>
    </dsp:sp>
    <dsp:sp modelId="{82761569-5659-4449-BA97-54169271467A}">
      <dsp:nvSpPr>
        <dsp:cNvPr id="0" name=""/>
        <dsp:cNvSpPr/>
      </dsp:nvSpPr>
      <dsp:spPr>
        <a:xfrm rot="8997199">
          <a:off x="2857686" y="3242023"/>
          <a:ext cx="8695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9546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FD2D8-D65D-478A-A3C7-5D135FF86AFE}">
      <dsp:nvSpPr>
        <dsp:cNvPr id="0" name=""/>
        <dsp:cNvSpPr/>
      </dsp:nvSpPr>
      <dsp:spPr>
        <a:xfrm>
          <a:off x="936114" y="3312367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Klausuren-</a:t>
          </a:r>
          <a:r>
            <a:rPr lang="de-DE" sz="2000" b="1" kern="1200" dirty="0" err="1"/>
            <a:t>sprechstunde</a:t>
          </a:r>
          <a:endParaRPr lang="de-DE" sz="2000" b="1" kern="1200" dirty="0"/>
        </a:p>
      </dsp:txBody>
      <dsp:txXfrm>
        <a:off x="1006409" y="3382662"/>
        <a:ext cx="1839408" cy="1299413"/>
      </dsp:txXfrm>
    </dsp:sp>
    <dsp:sp modelId="{4A375922-C22D-4E3D-9B76-2D03C8414072}">
      <dsp:nvSpPr>
        <dsp:cNvPr id="0" name=""/>
        <dsp:cNvSpPr/>
      </dsp:nvSpPr>
      <dsp:spPr>
        <a:xfrm rot="11938774">
          <a:off x="2375912" y="2140713"/>
          <a:ext cx="13290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9021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34686-F047-4971-B72A-B23C15412DFF}">
      <dsp:nvSpPr>
        <dsp:cNvPr id="0" name=""/>
        <dsp:cNvSpPr/>
      </dsp:nvSpPr>
      <dsp:spPr>
        <a:xfrm>
          <a:off x="432040" y="864103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2000" b="1" kern="1200" dirty="0"/>
            <a:t>Angebote </a:t>
          </a:r>
          <a:r>
            <a:rPr lang="de-DE" sz="2000" b="0" kern="1200" dirty="0"/>
            <a:t>Eingangsphase</a:t>
          </a:r>
        </a:p>
      </dsp:txBody>
      <dsp:txXfrm>
        <a:off x="502335" y="934398"/>
        <a:ext cx="1839408" cy="12994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5563B-1EC7-4886-8C19-35A6BAAB3451}">
      <dsp:nvSpPr>
        <dsp:cNvPr id="0" name=""/>
        <dsp:cNvSpPr/>
      </dsp:nvSpPr>
      <dsp:spPr>
        <a:xfrm rot="5400000">
          <a:off x="-234424" y="235605"/>
          <a:ext cx="1562827" cy="1093979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Vorlesungen</a:t>
          </a:r>
          <a:endParaRPr lang="de-DE" sz="1000" kern="1200" dirty="0"/>
        </a:p>
      </dsp:txBody>
      <dsp:txXfrm rot="-5400000">
        <a:off x="1" y="548171"/>
        <a:ext cx="1093979" cy="468848"/>
      </dsp:txXfrm>
    </dsp:sp>
    <dsp:sp modelId="{FD7B4353-3A9C-4AD6-9ECD-7BCF03818FC3}">
      <dsp:nvSpPr>
        <dsp:cNvPr id="0" name=""/>
        <dsp:cNvSpPr/>
      </dsp:nvSpPr>
      <dsp:spPr>
        <a:xfrm rot="5400000">
          <a:off x="4359550" y="-3264390"/>
          <a:ext cx="1015837" cy="75469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i="0" u="sng" kern="1200" dirty="0"/>
            <a:t>Akteur*innen:</a:t>
          </a:r>
          <a:r>
            <a:rPr lang="de-DE" sz="1800" i="1" kern="1200" dirty="0"/>
            <a:t> Professor*innen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b="1" kern="1200" dirty="0"/>
            <a:t>Vermittlung des materiellen Wissens </a:t>
          </a:r>
        </a:p>
      </dsp:txBody>
      <dsp:txXfrm rot="-5400000">
        <a:off x="1093979" y="50770"/>
        <a:ext cx="7497391" cy="916659"/>
      </dsp:txXfrm>
    </dsp:sp>
    <dsp:sp modelId="{E8654FFB-DC55-461D-953C-D16E8EC6230E}">
      <dsp:nvSpPr>
        <dsp:cNvPr id="0" name=""/>
        <dsp:cNvSpPr/>
      </dsp:nvSpPr>
      <dsp:spPr>
        <a:xfrm rot="5400000">
          <a:off x="-234424" y="1502867"/>
          <a:ext cx="1562827" cy="1093979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0" kern="1200" dirty="0" err="1">
              <a:solidFill>
                <a:srgbClr val="0D2C5A"/>
              </a:solidFill>
            </a:rPr>
            <a:t>Arbeitsge-meinschaften</a:t>
          </a:r>
          <a:endParaRPr lang="de-DE" sz="2000" b="0" kern="1200" dirty="0">
            <a:solidFill>
              <a:srgbClr val="0D2C5A"/>
            </a:solidFill>
          </a:endParaRPr>
        </a:p>
      </dsp:txBody>
      <dsp:txXfrm rot="-5400000">
        <a:off x="1" y="1815433"/>
        <a:ext cx="1093979" cy="468848"/>
      </dsp:txXfrm>
    </dsp:sp>
    <dsp:sp modelId="{7E748DDA-F7B3-458E-90E4-607D6C6CAAF4}">
      <dsp:nvSpPr>
        <dsp:cNvPr id="0" name=""/>
        <dsp:cNvSpPr/>
      </dsp:nvSpPr>
      <dsp:spPr>
        <a:xfrm rot="5400000">
          <a:off x="4359550" y="-1997128"/>
          <a:ext cx="1015837" cy="75469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361436"/>
              <a:satOff val="-7560"/>
              <a:lumOff val="420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i="0" u="sng" kern="1200" dirty="0"/>
            <a:t>Akteur*innen:</a:t>
          </a:r>
          <a:r>
            <a:rPr lang="de-DE" sz="1800" i="0" u="none" kern="1200" dirty="0"/>
            <a:t> </a:t>
          </a:r>
          <a:r>
            <a:rPr lang="de-DE" sz="1800" i="1" kern="1200" dirty="0"/>
            <a:t>Wissenschaftliche Mitarbeiter*innen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b="1" kern="1200" dirty="0"/>
            <a:t>Anwendung des materiellen Wissens</a:t>
          </a:r>
          <a:r>
            <a:rPr lang="de-DE" sz="1800" kern="1200" dirty="0"/>
            <a:t> (Fallbearbeitung)</a:t>
          </a:r>
        </a:p>
      </dsp:txBody>
      <dsp:txXfrm rot="-5400000">
        <a:off x="1093979" y="1318032"/>
        <a:ext cx="7497391" cy="9166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5A81C-128A-49D2-BB88-C7203B312293}">
      <dsp:nvSpPr>
        <dsp:cNvPr id="0" name=""/>
        <dsp:cNvSpPr/>
      </dsp:nvSpPr>
      <dsp:spPr>
        <a:xfrm>
          <a:off x="3668807" y="1882046"/>
          <a:ext cx="1447360" cy="1447360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Wintersemester 2022/2023</a:t>
          </a:r>
        </a:p>
      </dsp:txBody>
      <dsp:txXfrm>
        <a:off x="3739461" y="1952700"/>
        <a:ext cx="1306052" cy="1306052"/>
      </dsp:txXfrm>
    </dsp:sp>
    <dsp:sp modelId="{F5454A5B-B289-4AF2-95DB-72FDF77FEB68}">
      <dsp:nvSpPr>
        <dsp:cNvPr id="0" name=""/>
        <dsp:cNvSpPr/>
      </dsp:nvSpPr>
      <dsp:spPr>
        <a:xfrm rot="16157642">
          <a:off x="4175453" y="1676477"/>
          <a:ext cx="4111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1168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80B46-1ABD-4B27-B7C2-F9CFE5A15A24}">
      <dsp:nvSpPr>
        <dsp:cNvPr id="0" name=""/>
        <dsp:cNvSpPr/>
      </dsp:nvSpPr>
      <dsp:spPr>
        <a:xfrm>
          <a:off x="3379633" y="30906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Betreuung</a:t>
          </a:r>
          <a:r>
            <a:rPr lang="de-DE" sz="2200" kern="1200" dirty="0"/>
            <a:t> Eingangsphase</a:t>
          </a:r>
        </a:p>
      </dsp:txBody>
      <dsp:txXfrm>
        <a:off x="3449928" y="101201"/>
        <a:ext cx="1839408" cy="1299413"/>
      </dsp:txXfrm>
    </dsp:sp>
    <dsp:sp modelId="{E4DDC995-E7B9-4900-B581-F973A99C3357}">
      <dsp:nvSpPr>
        <dsp:cNvPr id="0" name=""/>
        <dsp:cNvSpPr/>
      </dsp:nvSpPr>
      <dsp:spPr>
        <a:xfrm rot="21068812">
          <a:off x="5105986" y="2361485"/>
          <a:ext cx="17091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917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4CD24-6D95-4295-9EDC-8B11D07B26BF}">
      <dsp:nvSpPr>
        <dsp:cNvPr id="0" name=""/>
        <dsp:cNvSpPr/>
      </dsp:nvSpPr>
      <dsp:spPr>
        <a:xfrm>
          <a:off x="6804977" y="1355760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Koordination </a:t>
          </a:r>
          <a:r>
            <a:rPr lang="de-DE" sz="2000" b="1" kern="1200" dirty="0"/>
            <a:t>Arbeits-gemeinschaften</a:t>
          </a:r>
        </a:p>
      </dsp:txBody>
      <dsp:txXfrm>
        <a:off x="6875272" y="1426055"/>
        <a:ext cx="1839408" cy="1299413"/>
      </dsp:txXfrm>
    </dsp:sp>
    <dsp:sp modelId="{B03835AC-9DA6-4C8E-BCAB-E3B96C974FBA}">
      <dsp:nvSpPr>
        <dsp:cNvPr id="0" name=""/>
        <dsp:cNvSpPr/>
      </dsp:nvSpPr>
      <dsp:spPr>
        <a:xfrm rot="2098613">
          <a:off x="5068946" y="3261891"/>
          <a:ext cx="5228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289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9F92E-F309-445C-95C6-148E750F1E2A}">
      <dsp:nvSpPr>
        <dsp:cNvPr id="0" name=""/>
        <dsp:cNvSpPr/>
      </dsp:nvSpPr>
      <dsp:spPr>
        <a:xfrm>
          <a:off x="5544618" y="3384372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Klausuren-kurs</a:t>
          </a:r>
        </a:p>
      </dsp:txBody>
      <dsp:txXfrm>
        <a:off x="5614913" y="3454667"/>
        <a:ext cx="1839408" cy="1299413"/>
      </dsp:txXfrm>
    </dsp:sp>
    <dsp:sp modelId="{82761569-5659-4449-BA97-54169271467A}">
      <dsp:nvSpPr>
        <dsp:cNvPr id="0" name=""/>
        <dsp:cNvSpPr/>
      </dsp:nvSpPr>
      <dsp:spPr>
        <a:xfrm rot="8997199">
          <a:off x="2857686" y="3242023"/>
          <a:ext cx="8695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9546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FD2D8-D65D-478A-A3C7-5D135FF86AFE}">
      <dsp:nvSpPr>
        <dsp:cNvPr id="0" name=""/>
        <dsp:cNvSpPr/>
      </dsp:nvSpPr>
      <dsp:spPr>
        <a:xfrm>
          <a:off x="936114" y="3312367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Klausuren-</a:t>
          </a:r>
          <a:r>
            <a:rPr lang="de-DE" sz="2000" b="1" kern="1200" dirty="0" err="1"/>
            <a:t>sprechstunde</a:t>
          </a:r>
          <a:endParaRPr lang="de-DE" sz="2000" b="1" kern="1200" dirty="0"/>
        </a:p>
      </dsp:txBody>
      <dsp:txXfrm>
        <a:off x="1006409" y="3382662"/>
        <a:ext cx="1839408" cy="1299413"/>
      </dsp:txXfrm>
    </dsp:sp>
    <dsp:sp modelId="{4A375922-C22D-4E3D-9B76-2D03C8414072}">
      <dsp:nvSpPr>
        <dsp:cNvPr id="0" name=""/>
        <dsp:cNvSpPr/>
      </dsp:nvSpPr>
      <dsp:spPr>
        <a:xfrm rot="11938774">
          <a:off x="2375912" y="2140713"/>
          <a:ext cx="13290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9021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34686-F047-4971-B72A-B23C15412DFF}">
      <dsp:nvSpPr>
        <dsp:cNvPr id="0" name=""/>
        <dsp:cNvSpPr/>
      </dsp:nvSpPr>
      <dsp:spPr>
        <a:xfrm>
          <a:off x="432040" y="864103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2000" b="1" kern="1200" dirty="0"/>
            <a:t>Angebote </a:t>
          </a:r>
          <a:r>
            <a:rPr lang="de-DE" sz="2000" b="0" kern="1200" dirty="0"/>
            <a:t>Eingangsphase</a:t>
          </a:r>
        </a:p>
      </dsp:txBody>
      <dsp:txXfrm>
        <a:off x="502335" y="934398"/>
        <a:ext cx="1839408" cy="12994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5A81C-128A-49D2-BB88-C7203B312293}">
      <dsp:nvSpPr>
        <dsp:cNvPr id="0" name=""/>
        <dsp:cNvSpPr/>
      </dsp:nvSpPr>
      <dsp:spPr>
        <a:xfrm>
          <a:off x="3668807" y="1882046"/>
          <a:ext cx="1447360" cy="1447360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Wintersemester 2022/2023</a:t>
          </a:r>
        </a:p>
      </dsp:txBody>
      <dsp:txXfrm>
        <a:off x="3739461" y="1952700"/>
        <a:ext cx="1306052" cy="1306052"/>
      </dsp:txXfrm>
    </dsp:sp>
    <dsp:sp modelId="{F5454A5B-B289-4AF2-95DB-72FDF77FEB68}">
      <dsp:nvSpPr>
        <dsp:cNvPr id="0" name=""/>
        <dsp:cNvSpPr/>
      </dsp:nvSpPr>
      <dsp:spPr>
        <a:xfrm rot="16157642">
          <a:off x="4175453" y="1676477"/>
          <a:ext cx="4111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1168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80B46-1ABD-4B27-B7C2-F9CFE5A15A24}">
      <dsp:nvSpPr>
        <dsp:cNvPr id="0" name=""/>
        <dsp:cNvSpPr/>
      </dsp:nvSpPr>
      <dsp:spPr>
        <a:xfrm>
          <a:off x="3379633" y="30906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Betreuung</a:t>
          </a:r>
          <a:r>
            <a:rPr lang="de-DE" sz="2200" kern="1200" dirty="0"/>
            <a:t> Eingangsphase</a:t>
          </a:r>
        </a:p>
      </dsp:txBody>
      <dsp:txXfrm>
        <a:off x="3449928" y="101201"/>
        <a:ext cx="1839408" cy="1299413"/>
      </dsp:txXfrm>
    </dsp:sp>
    <dsp:sp modelId="{E4DDC995-E7B9-4900-B581-F973A99C3357}">
      <dsp:nvSpPr>
        <dsp:cNvPr id="0" name=""/>
        <dsp:cNvSpPr/>
      </dsp:nvSpPr>
      <dsp:spPr>
        <a:xfrm rot="21068812">
          <a:off x="5105986" y="2361485"/>
          <a:ext cx="17091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917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4CD24-6D95-4295-9EDC-8B11D07B26BF}">
      <dsp:nvSpPr>
        <dsp:cNvPr id="0" name=""/>
        <dsp:cNvSpPr/>
      </dsp:nvSpPr>
      <dsp:spPr>
        <a:xfrm>
          <a:off x="6804977" y="1355760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Koordination </a:t>
          </a:r>
          <a:r>
            <a:rPr lang="de-DE" sz="2000" b="1" kern="1200" dirty="0"/>
            <a:t>Arbeits-gemeinschaften</a:t>
          </a:r>
        </a:p>
      </dsp:txBody>
      <dsp:txXfrm>
        <a:off x="6875272" y="1426055"/>
        <a:ext cx="1839408" cy="1299413"/>
      </dsp:txXfrm>
    </dsp:sp>
    <dsp:sp modelId="{B03835AC-9DA6-4C8E-BCAB-E3B96C974FBA}">
      <dsp:nvSpPr>
        <dsp:cNvPr id="0" name=""/>
        <dsp:cNvSpPr/>
      </dsp:nvSpPr>
      <dsp:spPr>
        <a:xfrm rot="2098613">
          <a:off x="5068946" y="3261891"/>
          <a:ext cx="5228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289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9F92E-F309-445C-95C6-148E750F1E2A}">
      <dsp:nvSpPr>
        <dsp:cNvPr id="0" name=""/>
        <dsp:cNvSpPr/>
      </dsp:nvSpPr>
      <dsp:spPr>
        <a:xfrm>
          <a:off x="5544618" y="3384372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Klausuren-kurs</a:t>
          </a:r>
        </a:p>
      </dsp:txBody>
      <dsp:txXfrm>
        <a:off x="5614913" y="3454667"/>
        <a:ext cx="1839408" cy="1299413"/>
      </dsp:txXfrm>
    </dsp:sp>
    <dsp:sp modelId="{82761569-5659-4449-BA97-54169271467A}">
      <dsp:nvSpPr>
        <dsp:cNvPr id="0" name=""/>
        <dsp:cNvSpPr/>
      </dsp:nvSpPr>
      <dsp:spPr>
        <a:xfrm rot="8997199">
          <a:off x="2857686" y="3242023"/>
          <a:ext cx="8695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9546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FD2D8-D65D-478A-A3C7-5D135FF86AFE}">
      <dsp:nvSpPr>
        <dsp:cNvPr id="0" name=""/>
        <dsp:cNvSpPr/>
      </dsp:nvSpPr>
      <dsp:spPr>
        <a:xfrm>
          <a:off x="936114" y="3312367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Klausuren-</a:t>
          </a:r>
          <a:r>
            <a:rPr lang="de-DE" sz="2000" b="1" kern="1200" dirty="0" err="1"/>
            <a:t>sprechstunde</a:t>
          </a:r>
          <a:endParaRPr lang="de-DE" sz="2000" b="1" kern="1200" dirty="0"/>
        </a:p>
      </dsp:txBody>
      <dsp:txXfrm>
        <a:off x="1006409" y="3382662"/>
        <a:ext cx="1839408" cy="1299413"/>
      </dsp:txXfrm>
    </dsp:sp>
    <dsp:sp modelId="{4A375922-C22D-4E3D-9B76-2D03C8414072}">
      <dsp:nvSpPr>
        <dsp:cNvPr id="0" name=""/>
        <dsp:cNvSpPr/>
      </dsp:nvSpPr>
      <dsp:spPr>
        <a:xfrm rot="11938774">
          <a:off x="2375912" y="2140713"/>
          <a:ext cx="13290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9021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34686-F047-4971-B72A-B23C15412DFF}">
      <dsp:nvSpPr>
        <dsp:cNvPr id="0" name=""/>
        <dsp:cNvSpPr/>
      </dsp:nvSpPr>
      <dsp:spPr>
        <a:xfrm>
          <a:off x="432040" y="864103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2000" b="1" kern="1200" dirty="0"/>
            <a:t>Angebote </a:t>
          </a:r>
          <a:r>
            <a:rPr lang="de-DE" sz="2000" b="0" kern="1200" dirty="0"/>
            <a:t>Eingangsphase</a:t>
          </a:r>
        </a:p>
      </dsp:txBody>
      <dsp:txXfrm>
        <a:off x="502335" y="934398"/>
        <a:ext cx="1839408" cy="12994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5563B-1EC7-4886-8C19-35A6BAAB3451}">
      <dsp:nvSpPr>
        <dsp:cNvPr id="0" name=""/>
        <dsp:cNvSpPr/>
      </dsp:nvSpPr>
      <dsp:spPr>
        <a:xfrm rot="5400000">
          <a:off x="-326231" y="326692"/>
          <a:ext cx="2174874" cy="1522412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Vorlesungen</a:t>
          </a:r>
          <a:endParaRPr lang="de-DE" sz="1200" kern="1200" dirty="0"/>
        </a:p>
      </dsp:txBody>
      <dsp:txXfrm rot="-5400000">
        <a:off x="0" y="761667"/>
        <a:ext cx="1522412" cy="652462"/>
      </dsp:txXfrm>
    </dsp:sp>
    <dsp:sp modelId="{FD7B4353-3A9C-4AD6-9ECD-7BCF03818FC3}">
      <dsp:nvSpPr>
        <dsp:cNvPr id="0" name=""/>
        <dsp:cNvSpPr/>
      </dsp:nvSpPr>
      <dsp:spPr>
        <a:xfrm rot="5400000">
          <a:off x="4374851" y="-2851978"/>
          <a:ext cx="1413668" cy="71185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Professoren</a:t>
          </a: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1" kern="1200" dirty="0"/>
            <a:t>Vermittlung des materiellen Wissens </a:t>
          </a:r>
        </a:p>
      </dsp:txBody>
      <dsp:txXfrm rot="-5400000">
        <a:off x="1522412" y="69471"/>
        <a:ext cx="7049537" cy="1275648"/>
      </dsp:txXfrm>
    </dsp:sp>
    <dsp:sp modelId="{E8654FFB-DC55-461D-953C-D16E8EC6230E}">
      <dsp:nvSpPr>
        <dsp:cNvPr id="0" name=""/>
        <dsp:cNvSpPr/>
      </dsp:nvSpPr>
      <dsp:spPr>
        <a:xfrm rot="5400000">
          <a:off x="-326231" y="326233"/>
          <a:ext cx="2174874" cy="1522412"/>
        </a:xfrm>
        <a:prstGeom prst="chevron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kern="1200" dirty="0" err="1"/>
            <a:t>Arbeitsge-meinschaften</a:t>
          </a:r>
          <a:endParaRPr lang="de-DE" sz="2000" b="0" kern="1200" dirty="0"/>
        </a:p>
      </dsp:txBody>
      <dsp:txXfrm rot="-5400000">
        <a:off x="0" y="761208"/>
        <a:ext cx="1522412" cy="652462"/>
      </dsp:txXfrm>
    </dsp:sp>
    <dsp:sp modelId="{7E748DDA-F7B3-458E-90E4-607D6C6CAAF4}">
      <dsp:nvSpPr>
        <dsp:cNvPr id="0" name=""/>
        <dsp:cNvSpPr/>
      </dsp:nvSpPr>
      <dsp:spPr>
        <a:xfrm rot="5400000">
          <a:off x="4364601" y="-2852439"/>
          <a:ext cx="1413668" cy="71185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i="0" u="sng" kern="1200" dirty="0"/>
            <a:t>Akteur*innen:</a:t>
          </a:r>
          <a:r>
            <a:rPr lang="de-DE" sz="2000" i="0" u="none" kern="1200" dirty="0"/>
            <a:t> </a:t>
          </a:r>
          <a:r>
            <a:rPr lang="de-DE" sz="2000" i="1" kern="1200" dirty="0"/>
            <a:t>Wissenschaftliche Mitarbeiter*innen</a:t>
          </a: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1" kern="1200" dirty="0"/>
            <a:t>Anwendung des materiellen Wissens</a:t>
          </a:r>
          <a:r>
            <a:rPr lang="de-DE" sz="2000" kern="1200" dirty="0"/>
            <a:t> (Fallbearbeitung)</a:t>
          </a:r>
        </a:p>
      </dsp:txBody>
      <dsp:txXfrm rot="-5400000">
        <a:off x="1512162" y="69010"/>
        <a:ext cx="7049537" cy="12756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2D69C-3B66-47C9-9EDD-BE6CD56546CB}">
      <dsp:nvSpPr>
        <dsp:cNvPr id="0" name=""/>
        <dsp:cNvSpPr/>
      </dsp:nvSpPr>
      <dsp:spPr>
        <a:xfrm>
          <a:off x="1924465" y="2808"/>
          <a:ext cx="2669374" cy="918186"/>
        </a:xfrm>
        <a:prstGeom prst="chevron">
          <a:avLst/>
        </a:prstGeom>
        <a:solidFill>
          <a:schemeClr val="bg1">
            <a:lumMod val="5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Vorlesung</a:t>
          </a:r>
        </a:p>
      </dsp:txBody>
      <dsp:txXfrm>
        <a:off x="2383558" y="2808"/>
        <a:ext cx="1751188" cy="918186"/>
      </dsp:txXfrm>
    </dsp:sp>
    <dsp:sp modelId="{F095BBDD-2CE2-49D7-9FE5-9B37DA710EDA}">
      <dsp:nvSpPr>
        <dsp:cNvPr id="0" name=""/>
        <dsp:cNvSpPr/>
      </dsp:nvSpPr>
      <dsp:spPr>
        <a:xfrm>
          <a:off x="4295428" y="80853"/>
          <a:ext cx="2160005" cy="762094"/>
        </a:xfrm>
        <a:prstGeom prst="chevron">
          <a:avLst/>
        </a:prstGeom>
        <a:solidFill>
          <a:schemeClr val="bg1">
            <a:lumMod val="75000"/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1400" i="1" kern="1200" dirty="0"/>
            <a:t>Passende Arbeits-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1400" i="1" kern="1200" dirty="0" err="1"/>
            <a:t>gemeinschaft</a:t>
          </a:r>
          <a:endParaRPr lang="de-DE" sz="1400" i="1" kern="1200" dirty="0"/>
        </a:p>
      </dsp:txBody>
      <dsp:txXfrm>
        <a:off x="4676475" y="80853"/>
        <a:ext cx="1397911" cy="762094"/>
      </dsp:txXfrm>
    </dsp:sp>
    <dsp:sp modelId="{263B27C8-14A0-47AB-B099-14C976E5EE84}">
      <dsp:nvSpPr>
        <dsp:cNvPr id="0" name=""/>
        <dsp:cNvSpPr/>
      </dsp:nvSpPr>
      <dsp:spPr>
        <a:xfrm>
          <a:off x="1924465" y="1049540"/>
          <a:ext cx="2671210" cy="918186"/>
        </a:xfrm>
        <a:prstGeom prst="chevr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Grundlehren des Bürgerlichen Rechts I</a:t>
          </a:r>
        </a:p>
      </dsp:txBody>
      <dsp:txXfrm>
        <a:off x="2383558" y="1049540"/>
        <a:ext cx="1753024" cy="918186"/>
      </dsp:txXfrm>
    </dsp:sp>
    <dsp:sp modelId="{98A3C6E6-803D-4D4C-93C3-BA88B228F7A8}">
      <dsp:nvSpPr>
        <dsp:cNvPr id="0" name=""/>
        <dsp:cNvSpPr/>
      </dsp:nvSpPr>
      <dsp:spPr>
        <a:xfrm>
          <a:off x="4297265" y="1127586"/>
          <a:ext cx="2160005" cy="762094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-1315237"/>
              <a:satOff val="7386"/>
              <a:lumOff val="4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i="1" kern="1200" dirty="0"/>
            <a:t>BGB AT</a:t>
          </a:r>
        </a:p>
      </dsp:txBody>
      <dsp:txXfrm>
        <a:off x="4678312" y="1127586"/>
        <a:ext cx="1397911" cy="762094"/>
      </dsp:txXfrm>
    </dsp:sp>
    <dsp:sp modelId="{9DC85C17-8AE0-42E5-8AA1-611E8B3B3AA9}">
      <dsp:nvSpPr>
        <dsp:cNvPr id="0" name=""/>
        <dsp:cNvSpPr/>
      </dsp:nvSpPr>
      <dsp:spPr>
        <a:xfrm>
          <a:off x="1924465" y="2096273"/>
          <a:ext cx="2714411" cy="918186"/>
        </a:xfrm>
        <a:prstGeom prst="chevr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Strafrecht AT I</a:t>
          </a:r>
        </a:p>
      </dsp:txBody>
      <dsp:txXfrm>
        <a:off x="2383558" y="2096273"/>
        <a:ext cx="1796225" cy="918186"/>
      </dsp:txXfrm>
    </dsp:sp>
    <dsp:sp modelId="{57813800-6365-4BDD-8FD3-BEB0104D0E85}">
      <dsp:nvSpPr>
        <dsp:cNvPr id="0" name=""/>
        <dsp:cNvSpPr/>
      </dsp:nvSpPr>
      <dsp:spPr>
        <a:xfrm>
          <a:off x="4340465" y="2174318"/>
          <a:ext cx="2160005" cy="762094"/>
        </a:xfrm>
        <a:prstGeom prst="chevron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i="1" kern="1200" dirty="0"/>
            <a:t>Strafrecht AT I</a:t>
          </a:r>
        </a:p>
      </dsp:txBody>
      <dsp:txXfrm>
        <a:off x="4721512" y="2174318"/>
        <a:ext cx="1397911" cy="762094"/>
      </dsp:txXfrm>
    </dsp:sp>
    <dsp:sp modelId="{50807792-7325-472C-8239-CE63738E3A6A}">
      <dsp:nvSpPr>
        <dsp:cNvPr id="0" name=""/>
        <dsp:cNvSpPr/>
      </dsp:nvSpPr>
      <dsp:spPr>
        <a:xfrm>
          <a:off x="1924465" y="3143005"/>
          <a:ext cx="2671210" cy="918186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Staatsrecht I (Staats-organisationsrecht)</a:t>
          </a:r>
        </a:p>
      </dsp:txBody>
      <dsp:txXfrm>
        <a:off x="2383558" y="3143005"/>
        <a:ext cx="1753024" cy="918186"/>
      </dsp:txXfrm>
    </dsp:sp>
    <dsp:sp modelId="{E760C1AA-FBB4-4808-8CF1-59F0108E9ECF}">
      <dsp:nvSpPr>
        <dsp:cNvPr id="0" name=""/>
        <dsp:cNvSpPr/>
      </dsp:nvSpPr>
      <dsp:spPr>
        <a:xfrm>
          <a:off x="4297265" y="3221051"/>
          <a:ext cx="2160005" cy="762094"/>
        </a:xfrm>
        <a:prstGeom prst="chevron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0" i="1" kern="1200" dirty="0"/>
            <a:t>Staats-organisations-recht</a:t>
          </a:r>
        </a:p>
      </dsp:txBody>
      <dsp:txXfrm>
        <a:off x="4678312" y="3221051"/>
        <a:ext cx="1397911" cy="762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FDBDB-5AA7-4A90-B2F6-99BC9E663D82}" type="datetimeFigureOut">
              <a:rPr lang="de-DE" smtClean="0"/>
              <a:pPr/>
              <a:t>13.10.22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D7C0D-EF4E-4C29-871B-D1B2EF9E5DD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06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D7C0D-EF4E-4C29-871B-D1B2EF9E5DDF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017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D7C0D-EF4E-4C29-871B-D1B2EF9E5DDF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76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Termin checken!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D7C0D-EF4E-4C29-871B-D1B2EF9E5DDF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7202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Natürlich auch Vorlesungen ohne Arbeitsgemeinschaft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D7C0D-EF4E-4C29-871B-D1B2EF9E5DDF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0290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200" b="1" kern="1200" dirty="0">
                <a:solidFill>
                  <a:srgbClr val="E4013A"/>
                </a:solidFill>
                <a:latin typeface="+mn-lt"/>
                <a:ea typeface="+mn-ea"/>
                <a:cs typeface="+mn-cs"/>
              </a:rPr>
              <a:t>Pünktlichkeit!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200" b="1" kern="1200" dirty="0">
                <a:solidFill>
                  <a:srgbClr val="E4013A"/>
                </a:solidFill>
                <a:latin typeface="+mn-lt"/>
                <a:ea typeface="+mn-ea"/>
                <a:cs typeface="+mn-cs"/>
              </a:rPr>
              <a:t>Ruhe!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200" b="1" kern="1200" dirty="0">
                <a:solidFill>
                  <a:srgbClr val="E4013A"/>
                </a:solidFill>
                <a:latin typeface="+mn-lt"/>
                <a:ea typeface="+mn-ea"/>
                <a:cs typeface="+mn-cs"/>
              </a:rPr>
              <a:t>Ausschalten der Handys!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200" b="1" kern="1200" dirty="0">
                <a:solidFill>
                  <a:srgbClr val="E4013A"/>
                </a:solidFill>
                <a:latin typeface="+mn-lt"/>
                <a:ea typeface="+mn-ea"/>
                <a:cs typeface="+mn-cs"/>
              </a:rPr>
              <a:t>Keine Hilfsmittel! </a:t>
            </a:r>
            <a:r>
              <a:rPr lang="de-DE" altLang="de-DE" sz="1200" b="1" kern="1200" dirty="0">
                <a:solidFill>
                  <a:srgbClr val="014260"/>
                </a:solidFill>
                <a:latin typeface="+mn-lt"/>
                <a:ea typeface="+mn-ea"/>
                <a:cs typeface="+mn-cs"/>
              </a:rPr>
              <a:t>(Ausnahme: Gesetzestexte)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200" b="1" kern="1200" dirty="0">
                <a:solidFill>
                  <a:srgbClr val="E4013A"/>
                </a:solidFill>
                <a:latin typeface="+mn-lt"/>
                <a:ea typeface="+mn-ea"/>
                <a:cs typeface="+mn-cs"/>
              </a:rPr>
              <a:t>„Nur mal kurz den Sachverhalt anschauen“ ist NICHT möglich!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D7C0D-EF4E-4C29-871B-D1B2EF9E5DDF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3054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Screenshot der Seite?</a:t>
            </a:r>
            <a:r>
              <a:rPr lang="de-DE" baseline="0" dirty="0"/>
              <a:t> Bzw. Bilderlauf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D7C0D-EF4E-4C29-871B-D1B2EF9E5DDF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7147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/>
          <p:cNvSpPr txBox="1">
            <a:spLocks/>
          </p:cNvSpPr>
          <p:nvPr userDrawn="1"/>
        </p:nvSpPr>
        <p:spPr>
          <a:xfrm>
            <a:off x="714348" y="6356350"/>
            <a:ext cx="1500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7236296" y="6356350"/>
            <a:ext cx="1479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8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F346E-8E99-4905-A934-25B826DDC918}" type="datetimeFigureOut">
              <a:rPr lang="de-DE"/>
              <a:pPr>
                <a:defRPr/>
              </a:pPr>
              <a:t>13.10.22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CCD9E-468C-4205-91BC-DAB19D9A0EB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3862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28662" y="2071678"/>
            <a:ext cx="7715304" cy="135732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Titel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28662" y="3786191"/>
            <a:ext cx="7715304" cy="20717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Topic</a:t>
            </a:r>
          </a:p>
        </p:txBody>
      </p:sp>
      <p:sp>
        <p:nvSpPr>
          <p:cNvPr id="8" name="Datumsplatzhalter 3"/>
          <p:cNvSpPr txBox="1">
            <a:spLocks/>
          </p:cNvSpPr>
          <p:nvPr userDrawn="1"/>
        </p:nvSpPr>
        <p:spPr>
          <a:xfrm>
            <a:off x="857224" y="6356350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7236296" y="6356350"/>
            <a:ext cx="1479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 userDrawn="1"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rgbClr val="E40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ußzeilenplatzhalter 4"/>
          <p:cNvSpPr txBox="1">
            <a:spLocks/>
          </p:cNvSpPr>
          <p:nvPr userDrawn="1"/>
        </p:nvSpPr>
        <p:spPr>
          <a:xfrm>
            <a:off x="611560" y="6453336"/>
            <a:ext cx="4032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" panose="02020603060405020304" pitchFamily="18" charset="0"/>
                <a:ea typeface="+mn-ea"/>
                <a:cs typeface="+mn-cs"/>
              </a:rPr>
              <a:t>Universität Potsdam  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" panose="02020603060405020304" pitchFamily="18" charset="0"/>
              <a:ea typeface="+mn-ea"/>
              <a:cs typeface="+mn-cs"/>
            </a:endParaRPr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3" y="213099"/>
            <a:ext cx="2371148" cy="11276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potsdam.de/de/jura/studium/team-studieneingangsphase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urpal@uni-potsdam.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title"/>
          </p:nvPr>
        </p:nvSpPr>
        <p:spPr>
          <a:xfrm>
            <a:off x="714348" y="4221088"/>
            <a:ext cx="7715304" cy="1584176"/>
          </a:xfrm>
        </p:spPr>
        <p:txBody>
          <a:bodyPr>
            <a:normAutofit/>
          </a:bodyPr>
          <a:lstStyle/>
          <a:p>
            <a:pPr algn="ctr"/>
            <a:r>
              <a:rPr lang="de-DE" sz="4000" b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Vorstellung:</a:t>
            </a:r>
            <a:br>
              <a:rPr lang="de-DE" sz="4000" b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de-DE" sz="4000" b="0" dirty="0">
                <a:solidFill>
                  <a:srgbClr val="FF0000"/>
                </a:solidFill>
                <a:latin typeface="+mj-lt"/>
              </a:rPr>
              <a:t>Team Studieneingangsphase (T-</a:t>
            </a:r>
            <a:r>
              <a:rPr lang="de-DE" sz="4000" b="0" dirty="0" err="1">
                <a:solidFill>
                  <a:srgbClr val="FF0000"/>
                </a:solidFill>
                <a:latin typeface="+mj-lt"/>
              </a:rPr>
              <a:t>StEP</a:t>
            </a:r>
            <a:r>
              <a:rPr lang="de-DE" sz="4000" b="0" dirty="0">
                <a:solidFill>
                  <a:srgbClr val="FF0000"/>
                </a:solidFill>
                <a:latin typeface="+mj-lt"/>
              </a:rPr>
              <a:t>)</a:t>
            </a:r>
            <a:endParaRPr lang="de-DE" altLang="de-DE" sz="3600" b="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804248" y="6505368"/>
            <a:ext cx="1935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Studieneingangsphase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E65B90-1801-4541-982F-1EC131B11FD4}"/>
              </a:ext>
            </a:extLst>
          </p:cNvPr>
          <p:cNvSpPr txBox="1"/>
          <p:nvPr/>
        </p:nvSpPr>
        <p:spPr>
          <a:xfrm>
            <a:off x="6012160" y="909416"/>
            <a:ext cx="313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Wintersemester 2022/2023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86CD6E8-0821-4EDC-A8D1-73D59E7BBEC8}"/>
              </a:ext>
            </a:extLst>
          </p:cNvPr>
          <p:cNvSpPr txBox="1">
            <a:spLocks/>
          </p:cNvSpPr>
          <p:nvPr/>
        </p:nvSpPr>
        <p:spPr>
          <a:xfrm>
            <a:off x="714348" y="2286860"/>
            <a:ext cx="7715304" cy="158417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/>
            <a:r>
              <a:rPr lang="de-DE" sz="40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Herzlich Willkommen!</a:t>
            </a:r>
            <a:endParaRPr lang="de-DE" altLang="de-DE" sz="3600" b="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352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755575" y="2492896"/>
            <a:ext cx="8143672" cy="916428"/>
            <a:chOff x="1043235" y="2096176"/>
            <a:chExt cx="7581411" cy="840187"/>
          </a:xfrm>
        </p:grpSpPr>
        <p:sp>
          <p:nvSpPr>
            <p:cNvPr id="7" name="Auf der gleichen Seite des Rechtecks liegende Ecken abrunden 6"/>
            <p:cNvSpPr/>
            <p:nvPr/>
          </p:nvSpPr>
          <p:spPr>
            <a:xfrm rot="5400000">
              <a:off x="4413848" y="-1274434"/>
              <a:ext cx="840184" cy="7581410"/>
            </a:xfrm>
            <a:prstGeom prst="round2SameRect">
              <a:avLst/>
            </a:prstGeom>
          </p:spPr>
          <p:style>
            <a:ln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Auf der gleichen Seite des Rechtecks liegende Ecken abrunden 4"/>
            <p:cNvSpPr/>
            <p:nvPr/>
          </p:nvSpPr>
          <p:spPr>
            <a:xfrm>
              <a:off x="1646562" y="2096176"/>
              <a:ext cx="6978084" cy="756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1143000" lvl="3" indent="-228600" defTabSz="8890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de-DE" sz="2000" u="sng" dirty="0"/>
                <a:t>Akteur:</a:t>
              </a:r>
              <a:r>
                <a:rPr lang="de-DE" sz="2000" dirty="0"/>
                <a:t> </a:t>
              </a:r>
              <a:r>
                <a:rPr lang="de-DE" sz="2000" i="1" kern="1200" dirty="0"/>
                <a:t>Team Studieneingangsphase</a:t>
              </a:r>
            </a:p>
            <a:p>
              <a:pPr marL="1143000" lvl="3" indent="-228600" defTabSz="8890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2000" b="1" dirty="0"/>
                <a:t>Vorbereitung auf die Zwischenprüfung</a:t>
              </a:r>
              <a:endParaRPr lang="de-DE" sz="2000" b="1" kern="1200" dirty="0"/>
            </a:p>
          </p:txBody>
        </p:sp>
      </p:grpSp>
      <p:sp>
        <p:nvSpPr>
          <p:cNvPr id="9" name="Ellipse 8"/>
          <p:cNvSpPr/>
          <p:nvPr/>
        </p:nvSpPr>
        <p:spPr>
          <a:xfrm>
            <a:off x="220079" y="2372343"/>
            <a:ext cx="1991073" cy="115212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Klausuren-kurs</a:t>
            </a:r>
          </a:p>
        </p:txBody>
      </p:sp>
      <p:sp>
        <p:nvSpPr>
          <p:cNvPr id="10" name="Rechteck 9"/>
          <p:cNvSpPr/>
          <p:nvPr/>
        </p:nvSpPr>
        <p:spPr>
          <a:xfrm>
            <a:off x="188527" y="141277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altLang="de-DE" sz="36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Lehrformate im 1. Fachsemester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339752" y="3429000"/>
            <a:ext cx="640009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315E"/>
                </a:solidFill>
              </a:rPr>
              <a:t>Je 2x Bürgerliches, Öffentliches Recht sowie Strafrecht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315E"/>
                </a:solidFill>
              </a:rPr>
              <a:t>Ab dem </a:t>
            </a:r>
            <a:r>
              <a:rPr lang="de-DE" sz="2000" b="1" dirty="0">
                <a:solidFill>
                  <a:srgbClr val="00315E"/>
                </a:solidFill>
              </a:rPr>
              <a:t>18.11.2022</a:t>
            </a:r>
            <a:r>
              <a:rPr lang="de-DE" sz="2000" dirty="0">
                <a:solidFill>
                  <a:srgbClr val="00315E"/>
                </a:solidFill>
              </a:rPr>
              <a:t>; </a:t>
            </a:r>
            <a:r>
              <a:rPr lang="de-DE" sz="2000" b="1" dirty="0">
                <a:solidFill>
                  <a:srgbClr val="00315E"/>
                </a:solidFill>
              </a:rPr>
              <a:t>freitags von 10 – 14 Uhr in H05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804248" y="6505368"/>
            <a:ext cx="1935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Studieneingangsphase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57F49CE-46CF-4CA3-80A6-EEC2F742C39A}"/>
              </a:ext>
            </a:extLst>
          </p:cNvPr>
          <p:cNvSpPr txBox="1"/>
          <p:nvPr/>
        </p:nvSpPr>
        <p:spPr>
          <a:xfrm>
            <a:off x="6012160" y="909416"/>
            <a:ext cx="313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Wintersemester 2022/2023</a:t>
            </a:r>
          </a:p>
        </p:txBody>
      </p:sp>
    </p:spTree>
    <p:extLst>
      <p:ext uri="{BB962C8B-B14F-4D97-AF65-F5344CB8AC3E}">
        <p14:creationId xmlns:p14="http://schemas.microsoft.com/office/powerpoint/2010/main" val="25024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420122"/>
              </p:ext>
            </p:extLst>
          </p:nvPr>
        </p:nvGraphicFramePr>
        <p:xfrm>
          <a:off x="395536" y="2610834"/>
          <a:ext cx="8344306" cy="35218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23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Datum</a:t>
                      </a:r>
                      <a:endParaRPr lang="de-DE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Fachbereich</a:t>
                      </a:r>
                      <a:endParaRPr lang="de-DE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932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18.11.2022</a:t>
                      </a:r>
                      <a:endParaRPr lang="de-DE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2000" dirty="0"/>
                        <a:t>Staatsorganisationsrecht</a:t>
                      </a:r>
                      <a:endParaRPr lang="de-DE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932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25.11.2022</a:t>
                      </a:r>
                      <a:endParaRPr lang="de-DE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2000" dirty="0"/>
                        <a:t>BGB AT</a:t>
                      </a:r>
                      <a:endParaRPr lang="de-DE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932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02.12.2022</a:t>
                      </a:r>
                      <a:endParaRPr lang="de-DE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Strafrecht AT I</a:t>
                      </a:r>
                      <a:endParaRPr lang="de-DE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9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i="0" dirty="0">
                          <a:solidFill>
                            <a:schemeClr val="tx1"/>
                          </a:solidFill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09.12.2022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i="0" dirty="0">
                          <a:solidFill>
                            <a:schemeClr val="tx1"/>
                          </a:solidFill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Staatsorganisationsrecht</a:t>
                      </a: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9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i="0" dirty="0">
                          <a:solidFill>
                            <a:schemeClr val="tx1"/>
                          </a:solidFill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16.12.2022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i="0" dirty="0">
                          <a:solidFill>
                            <a:schemeClr val="tx1"/>
                          </a:solidFill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BGB AT</a:t>
                      </a: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37202429"/>
                  </a:ext>
                </a:extLst>
              </a:tr>
              <a:tr h="5209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i="0" dirty="0">
                          <a:solidFill>
                            <a:schemeClr val="tx1"/>
                          </a:solidFill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06.01.2023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i="0" dirty="0">
                          <a:solidFill>
                            <a:schemeClr val="tx1"/>
                          </a:solidFill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Strafrecht AT I</a:t>
                      </a: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860284232"/>
                  </a:ext>
                </a:extLst>
              </a:tr>
            </a:tbl>
          </a:graphicData>
        </a:graphic>
      </p:graphicFrame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8922" y="1196752"/>
            <a:ext cx="8280920" cy="121324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de-DE" sz="3600" dirty="0" err="1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Klausurenkurs</a:t>
            </a:r>
            <a:r>
              <a:rPr lang="de-DE" sz="3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de-DE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– Termine</a:t>
            </a:r>
            <a:br>
              <a:rPr lang="de-DE" sz="3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</a:br>
            <a:r>
              <a:rPr lang="de-DE" b="0" i="1" dirty="0">
                <a:solidFill>
                  <a:srgbClr val="FF0000"/>
                </a:solidFill>
                <a:latin typeface="+mj-lt"/>
              </a:rPr>
              <a:t>Freitags 10 – 13 Uhr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804248" y="6505368"/>
            <a:ext cx="1935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Studieneingangsphase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D74F13D-F1CA-4D07-BE69-A17A987CA3AC}"/>
              </a:ext>
            </a:extLst>
          </p:cNvPr>
          <p:cNvSpPr txBox="1"/>
          <p:nvPr/>
        </p:nvSpPr>
        <p:spPr>
          <a:xfrm>
            <a:off x="6012160" y="909416"/>
            <a:ext cx="313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Wintersemester 2022/2023</a:t>
            </a:r>
          </a:p>
        </p:txBody>
      </p:sp>
    </p:spTree>
    <p:extLst>
      <p:ext uri="{BB962C8B-B14F-4D97-AF65-F5344CB8AC3E}">
        <p14:creationId xmlns:p14="http://schemas.microsoft.com/office/powerpoint/2010/main" val="37968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552843"/>
              </p:ext>
            </p:extLst>
          </p:nvPr>
        </p:nvGraphicFramePr>
        <p:xfrm>
          <a:off x="179512" y="1484784"/>
          <a:ext cx="87849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6804248" y="6505368"/>
            <a:ext cx="1935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Studieneingangsphase</a:t>
            </a:r>
          </a:p>
        </p:txBody>
      </p:sp>
    </p:spTree>
    <p:extLst>
      <p:ext uri="{BB962C8B-B14F-4D97-AF65-F5344CB8AC3E}">
        <p14:creationId xmlns:p14="http://schemas.microsoft.com/office/powerpoint/2010/main" val="387923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>
                                            <p:graphicEl>
                                              <a:dgm id="{C6A5A81C-128A-49D2-BB88-C7203B312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A5A81C-128A-49D2-BB88-C7203B312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F5454A5B-B289-4AF2-95DB-72FDF77FEB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454A5B-B289-4AF2-95DB-72FDF77FE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2A080B46-1ABD-4B27-B7C2-F9CFE5A15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080B46-1ABD-4B27-B7C2-F9CFE5A15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E4DDC995-E7B9-4900-B581-F973A99C3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DDC995-E7B9-4900-B581-F973A99C3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EA04CD24-6D95-4295-9EDC-8B11D07B2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04CD24-6D95-4295-9EDC-8B11D07B2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B03835AC-9DA6-4C8E-BCAB-E3B96C974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3835AC-9DA6-4C8E-BCAB-E3B96C974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C3B9F92E-F309-445C-95C6-148E750F1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B9F92E-F309-445C-95C6-148E750F1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82761569-5659-4449-BA97-541692714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761569-5659-4449-BA97-541692714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4A375922-C22D-4E3D-9B76-2D03C8414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375922-C22D-4E3D-9B76-2D03C8414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CE834686-F047-4971-B72A-B23C15412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834686-F047-4971-B72A-B23C15412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>
                                            <p:graphicEl>
                                              <a:dgm id="{BB5FD2D8-D65D-478A-A3C7-5D135FF86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>
                                            <p:graphicEl>
                                              <a:dgm id="{BB5FD2D8-D65D-478A-A3C7-5D135FF86AFE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Graphic spid="6" grpI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80920" cy="121324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de-DE" sz="3600" dirty="0" err="1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Klausurensprechstunde</a:t>
            </a:r>
            <a:br>
              <a:rPr lang="de-DE" sz="3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</a:br>
            <a:br>
              <a:rPr lang="de-DE" sz="3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</a:br>
            <a:r>
              <a:rPr lang="de-DE" dirty="0">
                <a:solidFill>
                  <a:srgbClr val="FF0000"/>
                </a:solidFill>
                <a:latin typeface="+mj-lt"/>
              </a:rPr>
              <a:t>Terminvereinbarung erforderlich</a:t>
            </a:r>
            <a:endParaRPr lang="de-DE" b="0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179512" y="3284984"/>
          <a:ext cx="8784975" cy="3317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421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Individuelles Beratungsgespräch via „Zoom“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2953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1.</a:t>
                      </a:r>
                      <a:r>
                        <a:rPr lang="de-DE" baseline="0" dirty="0"/>
                        <a:t> </a:t>
                      </a:r>
                      <a:r>
                        <a:rPr lang="de-DE" dirty="0"/>
                        <a:t>Ablauf der </a:t>
                      </a:r>
                      <a:r>
                        <a:rPr lang="de-DE" dirty="0" err="1"/>
                        <a:t>Remonstrationsfrist</a:t>
                      </a:r>
                      <a:r>
                        <a:rPr lang="de-DE" dirty="0"/>
                        <a:t> (</a:t>
                      </a:r>
                      <a:r>
                        <a:rPr lang="de-DE" i="1" dirty="0"/>
                        <a:t>Ausnahme:</a:t>
                      </a:r>
                      <a:r>
                        <a:rPr lang="de-DE" i="1" baseline="0" dirty="0"/>
                        <a:t> Probeklausuren aus dem </a:t>
                      </a:r>
                      <a:r>
                        <a:rPr lang="de-DE" i="1" baseline="0" dirty="0" err="1"/>
                        <a:t>Klausurenkurs</a:t>
                      </a:r>
                      <a:r>
                        <a:rPr lang="de-DE" baseline="0" dirty="0"/>
                        <a:t>)</a:t>
                      </a:r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2. Einsenden einer Kopie der Klausur</a:t>
                      </a:r>
                      <a:r>
                        <a:rPr lang="de-DE" baseline="0" dirty="0"/>
                        <a:t> an Jura-</a:t>
                      </a:r>
                      <a:r>
                        <a:rPr lang="de-DE" baseline="0" dirty="0" err="1"/>
                        <a:t>StEP</a:t>
                      </a:r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Flussdiagramm: Oder 10"/>
          <p:cNvSpPr/>
          <p:nvPr/>
        </p:nvSpPr>
        <p:spPr>
          <a:xfrm>
            <a:off x="683568" y="3317354"/>
            <a:ext cx="1800200" cy="1800200"/>
          </a:xfrm>
          <a:prstGeom prst="flowChartOr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876772" y="3517193"/>
            <a:ext cx="1462980" cy="14005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1544967" y="4157729"/>
            <a:ext cx="126590" cy="1194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mit Pfeil 14"/>
          <p:cNvCxnSpPr>
            <a:stCxn id="13" idx="3"/>
            <a:endCxn id="12" idx="7"/>
          </p:cNvCxnSpPr>
          <p:nvPr/>
        </p:nvCxnSpPr>
        <p:spPr>
          <a:xfrm flipV="1">
            <a:off x="1563506" y="3722295"/>
            <a:ext cx="561998" cy="53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13" idx="6"/>
          </p:cNvCxnSpPr>
          <p:nvPr/>
        </p:nvCxnSpPr>
        <p:spPr>
          <a:xfrm flipV="1">
            <a:off x="1671557" y="4157732"/>
            <a:ext cx="308155" cy="597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Fensterinhalt vertikal verschieben 19"/>
          <p:cNvSpPr/>
          <p:nvPr/>
        </p:nvSpPr>
        <p:spPr>
          <a:xfrm>
            <a:off x="3347864" y="3610996"/>
            <a:ext cx="1008112" cy="1195420"/>
          </a:xfrm>
          <a:prstGeom prst="verticalScroll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Gestreifter Pfeil nach rechts 21"/>
          <p:cNvSpPr/>
          <p:nvPr/>
        </p:nvSpPr>
        <p:spPr>
          <a:xfrm>
            <a:off x="4499992" y="3990989"/>
            <a:ext cx="1080120" cy="446123"/>
          </a:xfrm>
          <a:prstGeom prst="stripedRightArrow">
            <a:avLst/>
          </a:prstGeom>
          <a:solidFill>
            <a:srgbClr val="003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195901" y="3264396"/>
            <a:ext cx="2952328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6156175" y="3317354"/>
            <a:ext cx="2952328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6804248" y="6505368"/>
            <a:ext cx="1935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Studieneingangsphase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3639DED-865D-4A40-8A61-A73A881C55BA}"/>
              </a:ext>
            </a:extLst>
          </p:cNvPr>
          <p:cNvSpPr txBox="1"/>
          <p:nvPr/>
        </p:nvSpPr>
        <p:spPr>
          <a:xfrm>
            <a:off x="6012160" y="909416"/>
            <a:ext cx="313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Wintersemester 2022/2023</a:t>
            </a:r>
          </a:p>
        </p:txBody>
      </p:sp>
    </p:spTree>
    <p:extLst>
      <p:ext uri="{BB962C8B-B14F-4D97-AF65-F5344CB8AC3E}">
        <p14:creationId xmlns:p14="http://schemas.microsoft.com/office/powerpoint/2010/main" val="45292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361217"/>
              </p:ext>
            </p:extLst>
          </p:nvPr>
        </p:nvGraphicFramePr>
        <p:xfrm>
          <a:off x="179512" y="1484784"/>
          <a:ext cx="87849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6804248" y="6505368"/>
            <a:ext cx="1935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Studieneingangsphase</a:t>
            </a:r>
          </a:p>
        </p:txBody>
      </p:sp>
    </p:spTree>
    <p:extLst>
      <p:ext uri="{BB962C8B-B14F-4D97-AF65-F5344CB8AC3E}">
        <p14:creationId xmlns:p14="http://schemas.microsoft.com/office/powerpoint/2010/main" val="32911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>
                                            <p:graphicEl>
                                              <a:dgm id="{C6A5A81C-128A-49D2-BB88-C7203B312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A5A81C-128A-49D2-BB88-C7203B312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F5454A5B-B289-4AF2-95DB-72FDF77FEB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454A5B-B289-4AF2-95DB-72FDF77FE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2A080B46-1ABD-4B27-B7C2-F9CFE5A15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080B46-1ABD-4B27-B7C2-F9CFE5A15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E4DDC995-E7B9-4900-B581-F973A99C3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DDC995-E7B9-4900-B581-F973A99C3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B03835AC-9DA6-4C8E-BCAB-E3B96C974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3835AC-9DA6-4C8E-BCAB-E3B96C974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C3B9F92E-F309-445C-95C6-148E750F1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B9F92E-F309-445C-95C6-148E750F1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82761569-5659-4449-BA97-541692714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761569-5659-4449-BA97-541692714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BB5FD2D8-D65D-478A-A3C7-5D135FF86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5FD2D8-D65D-478A-A3C7-5D135FF86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4A375922-C22D-4E3D-9B76-2D03C8414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375922-C22D-4E3D-9B76-2D03C8414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CE834686-F047-4971-B72A-B23C15412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834686-F047-4971-B72A-B23C15412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">
                                            <p:graphicEl>
                                              <a:dgm id="{EA04CD24-6D95-4295-9EDC-8B11D07B2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6">
                                            <p:graphicEl>
                                              <a:dgm id="{EA04CD24-6D95-4295-9EDC-8B11D07B26B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Graphic spid="6" grpId="1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2267744" y="364502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2274026538"/>
              </p:ext>
            </p:extLst>
          </p:nvPr>
        </p:nvGraphicFramePr>
        <p:xfrm>
          <a:off x="251520" y="2276872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907704" y="3817464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Vorlesungsbegleitend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Beginn: </a:t>
            </a:r>
            <a:r>
              <a:rPr lang="de-DE" sz="2000" b="1" dirty="0"/>
              <a:t>01.11.2022 </a:t>
            </a:r>
            <a:r>
              <a:rPr lang="de-DE" sz="2000" dirty="0"/>
              <a:t>(3. Vorlesungswoche)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u="sng" dirty="0">
                <a:solidFill>
                  <a:srgbClr val="FF0000"/>
                </a:solidFill>
              </a:rPr>
              <a:t>Anmeldung</a:t>
            </a:r>
            <a:r>
              <a:rPr lang="de-DE" sz="2000" dirty="0">
                <a:solidFill>
                  <a:srgbClr val="FF0000"/>
                </a:solidFill>
              </a:rPr>
              <a:t> erforderlich: </a:t>
            </a:r>
            <a:r>
              <a:rPr lang="de-DE" sz="2000" b="1" dirty="0">
                <a:solidFill>
                  <a:srgbClr val="FF0000"/>
                </a:solidFill>
              </a:rPr>
              <a:t>18.10.2022, 11:00 Uhr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0773487-2082-4017-B02F-2C3A17AE9B2B}"/>
              </a:ext>
            </a:extLst>
          </p:cNvPr>
          <p:cNvGrpSpPr/>
          <p:nvPr/>
        </p:nvGrpSpPr>
        <p:grpSpPr>
          <a:xfrm>
            <a:off x="251520" y="2276872"/>
            <a:ext cx="1522412" cy="2174874"/>
            <a:chOff x="0" y="2"/>
            <a:chExt cx="1522412" cy="2174874"/>
          </a:xfrm>
        </p:grpSpPr>
        <p:sp>
          <p:nvSpPr>
            <p:cNvPr id="15" name="Pfeil: Chevron 14">
              <a:extLst>
                <a:ext uri="{FF2B5EF4-FFF2-40B4-BE49-F238E27FC236}">
                  <a16:creationId xmlns:a16="http://schemas.microsoft.com/office/drawing/2014/main" id="{454B2457-E1FF-4A34-BE6E-A9A270427C0E}"/>
                </a:ext>
              </a:extLst>
            </p:cNvPr>
            <p:cNvSpPr/>
            <p:nvPr/>
          </p:nvSpPr>
          <p:spPr>
            <a:xfrm rot="5400000">
              <a:off x="-326231" y="326233"/>
              <a:ext cx="2174874" cy="1522412"/>
            </a:xfrm>
            <a:prstGeom prst="chevron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6" name="Pfeil: Chevron 4">
              <a:extLst>
                <a:ext uri="{FF2B5EF4-FFF2-40B4-BE49-F238E27FC236}">
                  <a16:creationId xmlns:a16="http://schemas.microsoft.com/office/drawing/2014/main" id="{55DEC639-FDA4-410E-BBA0-C4102676E2B3}"/>
                </a:ext>
              </a:extLst>
            </p:cNvPr>
            <p:cNvSpPr txBox="1"/>
            <p:nvPr/>
          </p:nvSpPr>
          <p:spPr>
            <a:xfrm>
              <a:off x="0" y="761208"/>
              <a:ext cx="1522412" cy="652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b="0" kern="1200" dirty="0" err="1"/>
                <a:t>Arbeitsge-meinschaften</a:t>
              </a:r>
              <a:endParaRPr lang="de-DE" sz="2000" b="0" kern="1200" dirty="0"/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EED5C20B-4021-4697-B5D4-CE2E6284ADB2}"/>
              </a:ext>
            </a:extLst>
          </p:cNvPr>
          <p:cNvSpPr txBox="1"/>
          <p:nvPr/>
        </p:nvSpPr>
        <p:spPr>
          <a:xfrm>
            <a:off x="7028894" y="6566861"/>
            <a:ext cx="1935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Studieneingangsphase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9536820-F819-410D-8F55-16F933FB175C}"/>
              </a:ext>
            </a:extLst>
          </p:cNvPr>
          <p:cNvSpPr txBox="1"/>
          <p:nvPr/>
        </p:nvSpPr>
        <p:spPr>
          <a:xfrm>
            <a:off x="6012160" y="909416"/>
            <a:ext cx="313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Wintersemester 2022/2023</a:t>
            </a:r>
          </a:p>
        </p:txBody>
      </p:sp>
    </p:spTree>
    <p:extLst>
      <p:ext uri="{BB962C8B-B14F-4D97-AF65-F5344CB8AC3E}">
        <p14:creationId xmlns:p14="http://schemas.microsoft.com/office/powerpoint/2010/main" val="888762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Wor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1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/>
        </p:nvGraphicFramePr>
        <p:xfrm>
          <a:off x="395536" y="2204864"/>
          <a:ext cx="842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hteck 8"/>
          <p:cNvSpPr/>
          <p:nvPr/>
        </p:nvSpPr>
        <p:spPr>
          <a:xfrm>
            <a:off x="179512" y="1322029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altLang="de-DE" sz="36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Arbeitsgemeinschaften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804248" y="6505368"/>
            <a:ext cx="1935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Studieneingangsphase</a:t>
            </a:r>
          </a:p>
        </p:txBody>
      </p:sp>
    </p:spTree>
    <p:extLst>
      <p:ext uri="{BB962C8B-B14F-4D97-AF65-F5344CB8AC3E}">
        <p14:creationId xmlns:p14="http://schemas.microsoft.com/office/powerpoint/2010/main" val="2975778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52D69C-3B66-47C9-9EDD-BE6CD5654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D352D69C-3B66-47C9-9EDD-BE6CD56546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95BBDD-2CE2-49D7-9FE5-9B37DA710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095BBDD-2CE2-49D7-9FE5-9B37DA710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3B27C8-14A0-47AB-B099-14C976E5E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263B27C8-14A0-47AB-B099-14C976E5E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A3C6E6-803D-4D4C-93C3-BA88B228F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98A3C6E6-803D-4D4C-93C3-BA88B228F7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C85C17-8AE0-42E5-8AA1-611E8B3B3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9DC85C17-8AE0-42E5-8AA1-611E8B3B3A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813800-6365-4BDD-8FD3-BEB0104D0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57813800-6365-4BDD-8FD3-BEB0104D0E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807792-7325-472C-8239-CE63738E3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50807792-7325-472C-8239-CE63738E3A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60C1AA-FBB4-4808-8CF1-59F0108E9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dgm id="{E760C1AA-FBB4-4808-8CF1-59F0108E9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Inhaltsplatzhalter 2"/>
          <p:cNvSpPr>
            <a:spLocks noGrp="1"/>
          </p:cNvSpPr>
          <p:nvPr>
            <p:ph idx="1"/>
          </p:nvPr>
        </p:nvSpPr>
        <p:spPr>
          <a:xfrm>
            <a:off x="338844" y="3789040"/>
            <a:ext cx="8229600" cy="194421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de-DE" altLang="de-DE" sz="2400" dirty="0">
                <a:solidFill>
                  <a:srgbClr val="003366"/>
                </a:solidFill>
                <a:latin typeface="+mj-lt"/>
              </a:rPr>
              <a:t>Sie benötigen:</a:t>
            </a:r>
          </a:p>
          <a:p>
            <a:pPr marL="0" indent="0">
              <a:spcBef>
                <a:spcPts val="0"/>
              </a:spcBef>
            </a:pPr>
            <a:endParaRPr lang="de-DE" altLang="de-DE" sz="2400" dirty="0">
              <a:solidFill>
                <a:srgbClr val="003366"/>
              </a:solidFill>
              <a:latin typeface="+mj-lt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de-DE" altLang="de-DE" sz="2400" dirty="0">
                <a:solidFill>
                  <a:srgbClr val="00336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	+</a:t>
            </a:r>
            <a:r>
              <a:rPr lang="de-DE" altLang="de-DE" sz="2400" b="1" dirty="0">
                <a:solidFill>
                  <a:srgbClr val="00336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2400" b="1" dirty="0" err="1">
                <a:solidFill>
                  <a:srgbClr val="00336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Accountname</a:t>
            </a:r>
            <a:r>
              <a:rPr lang="de-DE" altLang="de-DE" sz="2400" dirty="0">
                <a:solidFill>
                  <a:srgbClr val="00336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lvl="1" indent="0">
              <a:spcBef>
                <a:spcPts val="0"/>
              </a:spcBef>
              <a:buNone/>
            </a:pPr>
            <a:endParaRPr lang="de-DE" altLang="de-DE" sz="2400" dirty="0">
              <a:solidFill>
                <a:srgbClr val="003366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de-DE" altLang="de-DE" sz="2400" dirty="0">
                <a:solidFill>
                  <a:srgbClr val="00336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	+ </a:t>
            </a:r>
            <a:r>
              <a:rPr lang="de-DE" altLang="de-DE" sz="2400" b="1" dirty="0">
                <a:solidFill>
                  <a:srgbClr val="00336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Passwort des Uni-Webmail Accounts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de-DE" altLang="de-DE" sz="2400" b="1" dirty="0">
                <a:solidFill>
                  <a:srgbClr val="00336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	   </a:t>
            </a:r>
            <a:r>
              <a:rPr lang="de-DE" altLang="de-DE" sz="2000" dirty="0">
                <a:solidFill>
                  <a:srgbClr val="00336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(Erhalten Sie mit Ihren Immatrikulationsunterlagen)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75556" y="1340768"/>
            <a:ext cx="7992888" cy="10801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>
              <a:defRPr/>
            </a:pPr>
            <a:r>
              <a:rPr lang="de-DE" sz="3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Arbeitsgemeinschaften: </a:t>
            </a:r>
            <a:r>
              <a:rPr lang="de-DE" sz="3600" b="0" i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Anmeldung</a:t>
            </a:r>
            <a:endParaRPr lang="de-DE" sz="3600" b="0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04248" y="6505368"/>
            <a:ext cx="1935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Studieneingangsphase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683064" y="2564904"/>
            <a:ext cx="583929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sz="2400" dirty="0"/>
              <a:t>Termin 1. Fachsemester: </a:t>
            </a:r>
            <a:r>
              <a:rPr lang="de-DE" sz="2400" dirty="0">
                <a:solidFill>
                  <a:srgbClr val="FF0000"/>
                </a:solidFill>
              </a:rPr>
              <a:t>18.10.22 </a:t>
            </a:r>
            <a:r>
              <a:rPr lang="de-DE" sz="2400" dirty="0">
                <a:solidFill>
                  <a:schemeClr val="tx1"/>
                </a:solidFill>
              </a:rPr>
              <a:t>–</a:t>
            </a:r>
            <a:r>
              <a:rPr lang="de-DE" sz="2400" dirty="0">
                <a:solidFill>
                  <a:srgbClr val="FF0000"/>
                </a:solidFill>
              </a:rPr>
              <a:t>11:00 Uhr</a:t>
            </a:r>
            <a:br>
              <a:rPr lang="de-DE" sz="2400" dirty="0">
                <a:solidFill>
                  <a:srgbClr val="FF0000"/>
                </a:solidFill>
              </a:rPr>
            </a:br>
            <a:r>
              <a:rPr lang="de-DE" sz="2400" dirty="0">
                <a:solidFill>
                  <a:srgbClr val="FF0000"/>
                </a:solidFill>
              </a:rPr>
              <a:t>	    	       bis 25.10.22 </a:t>
            </a:r>
            <a:r>
              <a:rPr lang="de-DE" sz="2400" dirty="0">
                <a:solidFill>
                  <a:schemeClr val="tx1"/>
                </a:solidFill>
              </a:rPr>
              <a:t>–</a:t>
            </a:r>
            <a:r>
              <a:rPr lang="de-DE" sz="2400" dirty="0">
                <a:solidFill>
                  <a:srgbClr val="FF0000"/>
                </a:solidFill>
              </a:rPr>
              <a:t> 16:00 Uhr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5C9C057-7587-4477-9FBB-A7A01E3AF913}"/>
              </a:ext>
            </a:extLst>
          </p:cNvPr>
          <p:cNvSpPr txBox="1"/>
          <p:nvPr/>
        </p:nvSpPr>
        <p:spPr>
          <a:xfrm>
            <a:off x="6012160" y="909416"/>
            <a:ext cx="313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Wintersemester 2022/2023</a:t>
            </a:r>
          </a:p>
        </p:txBody>
      </p:sp>
    </p:spTree>
    <p:extLst>
      <p:ext uri="{BB962C8B-B14F-4D97-AF65-F5344CB8AC3E}">
        <p14:creationId xmlns:p14="http://schemas.microsoft.com/office/powerpoint/2010/main" val="4136060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unten 5"/>
          <p:cNvSpPr/>
          <p:nvPr/>
        </p:nvSpPr>
        <p:spPr>
          <a:xfrm rot="4261106">
            <a:off x="2500409" y="2262510"/>
            <a:ext cx="432048" cy="648072"/>
          </a:xfrm>
          <a:prstGeom prst="downArrow">
            <a:avLst>
              <a:gd name="adj1" fmla="val 26444"/>
              <a:gd name="adj2" fmla="val 42710"/>
            </a:avLst>
          </a:prstGeom>
          <a:solidFill>
            <a:srgbClr val="E40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062BF7A-3438-8749-709B-C26375EFF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28800"/>
            <a:ext cx="7772400" cy="4371975"/>
          </a:xfrm>
          <a:prstGeom prst="rect">
            <a:avLst/>
          </a:prstGeom>
        </p:spPr>
      </p:pic>
      <p:sp>
        <p:nvSpPr>
          <p:cNvPr id="9" name="Pfeil nach unten 8">
            <a:extLst>
              <a:ext uri="{FF2B5EF4-FFF2-40B4-BE49-F238E27FC236}">
                <a16:creationId xmlns:a16="http://schemas.microsoft.com/office/drawing/2014/main" id="{1B1F0F91-EB07-ED52-64B9-008F5DF123DA}"/>
              </a:ext>
            </a:extLst>
          </p:cNvPr>
          <p:cNvSpPr/>
          <p:nvPr/>
        </p:nvSpPr>
        <p:spPr>
          <a:xfrm rot="3576432">
            <a:off x="3290077" y="1965116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96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B74122E-5D51-DA2C-5F56-306E10337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28800"/>
            <a:ext cx="7772400" cy="4371975"/>
          </a:xfrm>
          <a:prstGeom prst="rect">
            <a:avLst/>
          </a:prstGeom>
        </p:spPr>
      </p:pic>
      <p:sp>
        <p:nvSpPr>
          <p:cNvPr id="5" name="Pfeil nach unten 4">
            <a:extLst>
              <a:ext uri="{FF2B5EF4-FFF2-40B4-BE49-F238E27FC236}">
                <a16:creationId xmlns:a16="http://schemas.microsoft.com/office/drawing/2014/main" id="{46331EE6-5CD8-0C70-D632-F938A8EC24A6}"/>
              </a:ext>
            </a:extLst>
          </p:cNvPr>
          <p:cNvSpPr/>
          <p:nvPr/>
        </p:nvSpPr>
        <p:spPr>
          <a:xfrm rot="3788870">
            <a:off x="3219408" y="3376952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8633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2771800" y="274639"/>
            <a:ext cx="5915000" cy="128215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de-DE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14348" y="1340768"/>
            <a:ext cx="7715304" cy="707886"/>
          </a:xfrm>
        </p:spPr>
        <p:txBody>
          <a:bodyPr>
            <a:spAutoFit/>
          </a:bodyPr>
          <a:lstStyle/>
          <a:p>
            <a:pPr algn="ctr"/>
            <a:r>
              <a:rPr lang="de-DE" sz="40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T-</a:t>
            </a:r>
            <a:r>
              <a:rPr lang="de-DE" sz="4000" dirty="0" err="1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StEP</a:t>
            </a:r>
            <a:r>
              <a:rPr lang="de-DE" sz="40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– Ansprechpartner*innen</a:t>
            </a:r>
            <a:endParaRPr lang="de-DE" sz="4000" dirty="0">
              <a:latin typeface="+mj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804248" y="6505368"/>
            <a:ext cx="1935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Studieneingangsphase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211132"/>
              </p:ext>
            </p:extLst>
          </p:nvPr>
        </p:nvGraphicFramePr>
        <p:xfrm>
          <a:off x="220114" y="2479131"/>
          <a:ext cx="8640960" cy="149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8092">
                <a:tc>
                  <a:txBody>
                    <a:bodyPr/>
                    <a:lstStyle/>
                    <a:p>
                      <a:pPr algn="ctr"/>
                      <a:r>
                        <a:rPr lang="de-DE" b="0" dirty="0"/>
                        <a:t>Akademische</a:t>
                      </a:r>
                      <a:r>
                        <a:rPr lang="de-DE" b="0" baseline="0" dirty="0"/>
                        <a:t> Mitarbeiterin</a:t>
                      </a:r>
                      <a:endParaRPr lang="de-DE" b="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/>
                        <a:t>Akademischer</a:t>
                      </a:r>
                      <a:r>
                        <a:rPr lang="de-DE" b="0" baseline="0" dirty="0"/>
                        <a:t> Mitarbeiter</a:t>
                      </a:r>
                      <a:endParaRPr lang="de-DE" b="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/>
                        <a:t>Akademischer Mitarbeiter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/>
                        <a:t>Wissenschaftliche </a:t>
                      </a:r>
                      <a:r>
                        <a:rPr lang="de-DE" b="0" baseline="0" dirty="0"/>
                        <a:t>Hilfskraft</a:t>
                      </a:r>
                      <a:endParaRPr lang="de-DE" b="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092"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/>
                        <a:t>Lonneke</a:t>
                      </a:r>
                      <a:r>
                        <a:rPr lang="de-DE" b="1" dirty="0"/>
                        <a:t> </a:t>
                      </a:r>
                      <a:r>
                        <a:rPr lang="de-DE" b="1" dirty="0" err="1"/>
                        <a:t>Knaisch</a:t>
                      </a:r>
                      <a:endParaRPr lang="de-DE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Florian Hermanns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Daniel </a:t>
                      </a:r>
                      <a:r>
                        <a:rPr lang="de-DE" b="1" dirty="0" err="1"/>
                        <a:t>Kuckei</a:t>
                      </a:r>
                      <a:endParaRPr lang="de-DE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Wir suchen eine neue WHK!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AFF94194-B626-4CA2-9F97-07E454A8B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779069"/>
              </p:ext>
            </p:extLst>
          </p:nvPr>
        </p:nvGraphicFramePr>
        <p:xfrm>
          <a:off x="242325" y="4221088"/>
          <a:ext cx="8722162" cy="194421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09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2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4003">
                <a:tc>
                  <a:txBody>
                    <a:bodyPr/>
                    <a:lstStyle/>
                    <a:p>
                      <a:r>
                        <a:rPr lang="de-DE" b="1" dirty="0"/>
                        <a:t>Internetpräsenz: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dirty="0">
                          <a:effectLst/>
                          <a:hlinkClick r:id="rId3"/>
                        </a:rPr>
                        <a:t>http://www.uni-potsdam.de/de/jura/studium/team-studieneingangsphase.html</a:t>
                      </a:r>
                      <a:endParaRPr lang="de-DE" sz="1800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106">
                <a:tc>
                  <a:txBody>
                    <a:bodyPr/>
                    <a:lstStyle/>
                    <a:p>
                      <a:r>
                        <a:rPr lang="de-DE" b="1" dirty="0"/>
                        <a:t>E-Mail-Adresse: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dirty="0">
                          <a:effectLst/>
                        </a:rPr>
                        <a:t>jura.step@uni-potsdam.de</a:t>
                      </a:r>
                      <a:endParaRPr lang="de-DE" sz="1800" b="0" i="0" dirty="0">
                        <a:solidFill>
                          <a:srgbClr val="E4013A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106">
                <a:tc>
                  <a:txBody>
                    <a:bodyPr/>
                    <a:lstStyle/>
                    <a:p>
                      <a:r>
                        <a:rPr lang="de-DE" b="1" dirty="0"/>
                        <a:t>Vor Ort: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dirty="0">
                          <a:effectLst/>
                        </a:rPr>
                        <a:t>Räume 2.44 und</a:t>
                      </a:r>
                      <a:r>
                        <a:rPr lang="de-DE" sz="1800" b="0" i="0" baseline="0" dirty="0">
                          <a:effectLst/>
                        </a:rPr>
                        <a:t> </a:t>
                      </a:r>
                      <a:r>
                        <a:rPr lang="de-DE" sz="1800" b="0" i="0" dirty="0">
                          <a:effectLst/>
                        </a:rPr>
                        <a:t>2.45</a:t>
                      </a:r>
                      <a:endParaRPr lang="de-DE" sz="1800" b="0" i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1EBF0E5F-44D5-4503-866F-F7CA7C680BED}"/>
              </a:ext>
            </a:extLst>
          </p:cNvPr>
          <p:cNvSpPr txBox="1"/>
          <p:nvPr/>
        </p:nvSpPr>
        <p:spPr>
          <a:xfrm>
            <a:off x="6012160" y="909416"/>
            <a:ext cx="313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Wintersemester 2022/2023</a:t>
            </a:r>
          </a:p>
        </p:txBody>
      </p:sp>
    </p:spTree>
    <p:extLst>
      <p:ext uri="{BB962C8B-B14F-4D97-AF65-F5344CB8AC3E}">
        <p14:creationId xmlns:p14="http://schemas.microsoft.com/office/powerpoint/2010/main" val="2304872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D95DD5CC-733B-B344-9497-54CA3D503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28800"/>
            <a:ext cx="7772400" cy="4371975"/>
          </a:xfrm>
          <a:prstGeom prst="rect">
            <a:avLst/>
          </a:prstGeom>
        </p:spPr>
      </p:pic>
      <p:sp>
        <p:nvSpPr>
          <p:cNvPr id="4" name="Pfeil nach unten 3">
            <a:extLst>
              <a:ext uri="{FF2B5EF4-FFF2-40B4-BE49-F238E27FC236}">
                <a16:creationId xmlns:a16="http://schemas.microsoft.com/office/drawing/2014/main" id="{B98E56B7-20EB-75BA-A305-B218D372F007}"/>
              </a:ext>
            </a:extLst>
          </p:cNvPr>
          <p:cNvSpPr/>
          <p:nvPr/>
        </p:nvSpPr>
        <p:spPr>
          <a:xfrm rot="3372947">
            <a:off x="3070823" y="4739996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544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9C08C0BB-CEC3-20C5-1947-FBE0DB4BA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28800"/>
            <a:ext cx="7772400" cy="4371975"/>
          </a:xfrm>
          <a:prstGeom prst="rect">
            <a:avLst/>
          </a:prstGeom>
        </p:spPr>
      </p:pic>
      <p:sp>
        <p:nvSpPr>
          <p:cNvPr id="4" name="Pfeil nach unten 3">
            <a:extLst>
              <a:ext uri="{FF2B5EF4-FFF2-40B4-BE49-F238E27FC236}">
                <a16:creationId xmlns:a16="http://schemas.microsoft.com/office/drawing/2014/main" id="{C48AE72B-6AAE-FBEF-7597-6AA592462BF9}"/>
              </a:ext>
            </a:extLst>
          </p:cNvPr>
          <p:cNvSpPr/>
          <p:nvPr/>
        </p:nvSpPr>
        <p:spPr>
          <a:xfrm rot="2770722">
            <a:off x="6342658" y="3685896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490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E0BD53F-BF1F-C8EB-0CE8-8140B89A9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9" y="1643463"/>
            <a:ext cx="7772400" cy="4371975"/>
          </a:xfrm>
          <a:prstGeom prst="rect">
            <a:avLst/>
          </a:prstGeom>
        </p:spPr>
      </p:pic>
      <p:sp>
        <p:nvSpPr>
          <p:cNvPr id="4" name="Pfeil nach unten 3">
            <a:extLst>
              <a:ext uri="{FF2B5EF4-FFF2-40B4-BE49-F238E27FC236}">
                <a16:creationId xmlns:a16="http://schemas.microsoft.com/office/drawing/2014/main" id="{533199F9-E4CD-EE8F-7AAE-E112DA2826B8}"/>
              </a:ext>
            </a:extLst>
          </p:cNvPr>
          <p:cNvSpPr/>
          <p:nvPr/>
        </p:nvSpPr>
        <p:spPr>
          <a:xfrm>
            <a:off x="4716016" y="5037030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E4F764B-C343-406A-24F0-9C5F67B01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28800"/>
            <a:ext cx="7772400" cy="4367657"/>
          </a:xfrm>
          <a:prstGeom prst="rect">
            <a:avLst/>
          </a:prstGeom>
        </p:spPr>
      </p:pic>
      <p:sp>
        <p:nvSpPr>
          <p:cNvPr id="4" name="Pfeil nach unten 3">
            <a:extLst>
              <a:ext uri="{FF2B5EF4-FFF2-40B4-BE49-F238E27FC236}">
                <a16:creationId xmlns:a16="http://schemas.microsoft.com/office/drawing/2014/main" id="{098DB9F4-4469-DDBA-AC85-D974D23EE1B5}"/>
              </a:ext>
            </a:extLst>
          </p:cNvPr>
          <p:cNvSpPr/>
          <p:nvPr/>
        </p:nvSpPr>
        <p:spPr>
          <a:xfrm rot="3171382">
            <a:off x="2273666" y="3428341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425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D97C61E-E5D6-D3CA-6022-C3B98B76A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28800"/>
            <a:ext cx="7772400" cy="4361812"/>
          </a:xfrm>
          <a:prstGeom prst="rect">
            <a:avLst/>
          </a:prstGeom>
        </p:spPr>
      </p:pic>
      <p:sp>
        <p:nvSpPr>
          <p:cNvPr id="8" name="Pfeil nach unten 7">
            <a:extLst>
              <a:ext uri="{FF2B5EF4-FFF2-40B4-BE49-F238E27FC236}">
                <a16:creationId xmlns:a16="http://schemas.microsoft.com/office/drawing/2014/main" id="{FF4100F2-7437-0348-7298-70F75B62EB99}"/>
              </a:ext>
            </a:extLst>
          </p:cNvPr>
          <p:cNvSpPr/>
          <p:nvPr/>
        </p:nvSpPr>
        <p:spPr>
          <a:xfrm rot="3704191">
            <a:off x="5809564" y="3782412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61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A9419A7-509D-E539-9C38-31B8C1CEC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28800"/>
            <a:ext cx="7772400" cy="4367657"/>
          </a:xfrm>
          <a:prstGeom prst="rect">
            <a:avLst/>
          </a:prstGeom>
        </p:spPr>
      </p:pic>
      <p:sp>
        <p:nvSpPr>
          <p:cNvPr id="8" name="Pfeil nach unten 7">
            <a:extLst>
              <a:ext uri="{FF2B5EF4-FFF2-40B4-BE49-F238E27FC236}">
                <a16:creationId xmlns:a16="http://schemas.microsoft.com/office/drawing/2014/main" id="{B4BCB258-D948-CD22-3689-B9903426D085}"/>
              </a:ext>
            </a:extLst>
          </p:cNvPr>
          <p:cNvSpPr/>
          <p:nvPr/>
        </p:nvSpPr>
        <p:spPr>
          <a:xfrm rot="3597198">
            <a:off x="1706126" y="3682528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18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ECDED92-B421-0900-28C0-6CFFA8A88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28800"/>
            <a:ext cx="7772400" cy="4367155"/>
          </a:xfrm>
          <a:prstGeom prst="rect">
            <a:avLst/>
          </a:prstGeom>
        </p:spPr>
      </p:pic>
      <p:sp>
        <p:nvSpPr>
          <p:cNvPr id="7" name="Pfeil nach unten 6">
            <a:extLst>
              <a:ext uri="{FF2B5EF4-FFF2-40B4-BE49-F238E27FC236}">
                <a16:creationId xmlns:a16="http://schemas.microsoft.com/office/drawing/2014/main" id="{510902B2-BB43-812B-A2C2-EA64DDFB8254}"/>
              </a:ext>
            </a:extLst>
          </p:cNvPr>
          <p:cNvSpPr/>
          <p:nvPr/>
        </p:nvSpPr>
        <p:spPr>
          <a:xfrm rot="3473312">
            <a:off x="5808959" y="3439852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64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31540" y="3038400"/>
            <a:ext cx="8280920" cy="781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de-DE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Fragen?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804248" y="6505368"/>
            <a:ext cx="1935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Studieneingangsphase</a:t>
            </a:r>
          </a:p>
        </p:txBody>
      </p:sp>
    </p:spTree>
    <p:extLst>
      <p:ext uri="{BB962C8B-B14F-4D97-AF65-F5344CB8AC3E}">
        <p14:creationId xmlns:p14="http://schemas.microsoft.com/office/powerpoint/2010/main" val="69697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Inhaltsplatzhalt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</a:pPr>
            <a:endParaRPr lang="de-DE" altLang="de-DE" sz="2600" dirty="0">
              <a:solidFill>
                <a:srgbClr val="BD4760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de-DE" altLang="de-DE" dirty="0">
              <a:solidFill>
                <a:srgbClr val="BD4760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de-DE" altLang="de-DE" dirty="0">
                <a:solidFill>
                  <a:srgbClr val="BD4760"/>
                </a:solidFill>
              </a:rPr>
              <a:t>	</a:t>
            </a:r>
            <a:r>
              <a:rPr lang="de-DE" altLang="de-DE" sz="3200" dirty="0">
                <a:solidFill>
                  <a:srgbClr val="002060"/>
                </a:solidFill>
                <a:latin typeface="+mj-lt"/>
              </a:rPr>
              <a:t>für Ihr Studium wünschen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de-DE" altLang="de-DE" sz="3200" dirty="0">
              <a:solidFill>
                <a:srgbClr val="002060"/>
              </a:solidFill>
              <a:latin typeface="+mj-lt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de-DE" altLang="de-DE" sz="3200" dirty="0">
                <a:solidFill>
                  <a:srgbClr val="002060"/>
                </a:solidFill>
                <a:latin typeface="+mj-lt"/>
              </a:rPr>
              <a:t>Florian Hermanns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de-DE" altLang="de-DE" sz="3200" dirty="0" err="1">
                <a:solidFill>
                  <a:srgbClr val="002060"/>
                </a:solidFill>
                <a:latin typeface="+mj-lt"/>
              </a:rPr>
              <a:t>Lonneke</a:t>
            </a:r>
            <a:r>
              <a:rPr lang="de-DE" altLang="de-DE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de-DE" altLang="de-DE" sz="3200" dirty="0" err="1">
                <a:solidFill>
                  <a:srgbClr val="002060"/>
                </a:solidFill>
                <a:latin typeface="+mj-lt"/>
              </a:rPr>
              <a:t>Knaisch</a:t>
            </a:r>
            <a:endParaRPr lang="de-DE" altLang="de-DE" sz="3200" dirty="0">
              <a:solidFill>
                <a:srgbClr val="002060"/>
              </a:solidFill>
              <a:latin typeface="+mj-lt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de-DE" altLang="de-DE" sz="3200" dirty="0">
                <a:solidFill>
                  <a:srgbClr val="002060"/>
                </a:solidFill>
                <a:latin typeface="+mj-lt"/>
              </a:rPr>
              <a:t>Daniel </a:t>
            </a:r>
            <a:r>
              <a:rPr lang="de-DE" altLang="de-DE" sz="3200" dirty="0" err="1">
                <a:solidFill>
                  <a:srgbClr val="002060"/>
                </a:solidFill>
                <a:latin typeface="+mj-lt"/>
              </a:rPr>
              <a:t>Kuckei</a:t>
            </a:r>
            <a:endParaRPr lang="de-DE" altLang="de-DE" sz="3200" dirty="0">
              <a:solidFill>
                <a:srgbClr val="002060"/>
              </a:solidFill>
              <a:latin typeface="+mj-lt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de-DE" altLang="de-DE" sz="3200" dirty="0">
              <a:solidFill>
                <a:srgbClr val="002060"/>
              </a:solidFill>
              <a:latin typeface="+mj-lt"/>
            </a:endParaRPr>
          </a:p>
          <a:p>
            <a:pPr algn="ctr">
              <a:lnSpc>
                <a:spcPct val="80000"/>
              </a:lnSpc>
            </a:pPr>
            <a:r>
              <a:rPr lang="de-DE" altLang="de-DE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de-DE" altLang="de-DE" sz="3200" b="1" dirty="0">
                <a:solidFill>
                  <a:srgbClr val="002060"/>
                </a:solidFill>
              </a:rPr>
              <a:t>–</a:t>
            </a:r>
            <a:r>
              <a:rPr lang="de-DE" altLang="de-DE" sz="3200" b="1" dirty="0">
                <a:solidFill>
                  <a:srgbClr val="002060"/>
                </a:solidFill>
                <a:latin typeface="+mj-lt"/>
              </a:rPr>
              <a:t> Team Studieneingangsphase –</a:t>
            </a:r>
            <a:endParaRPr lang="de-DE" altLang="de-DE" sz="3200" b="1" u="sng" dirty="0">
              <a:solidFill>
                <a:srgbClr val="BD4760"/>
              </a:solidFill>
              <a:latin typeface="+mj-lt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de-DE" altLang="de-DE" sz="3200" b="1" u="sng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31540" y="1340768"/>
            <a:ext cx="8280920" cy="781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de-DE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Viel Erfolg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804248" y="6505368"/>
            <a:ext cx="1935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Studieneingangsphase</a:t>
            </a:r>
          </a:p>
        </p:txBody>
      </p:sp>
    </p:spTree>
    <p:extLst>
      <p:ext uri="{BB962C8B-B14F-4D97-AF65-F5344CB8AC3E}">
        <p14:creationId xmlns:p14="http://schemas.microsoft.com/office/powerpoint/2010/main" val="26136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>
            <a:extLst>
              <a:ext uri="{FF2B5EF4-FFF2-40B4-BE49-F238E27FC236}">
                <a16:creationId xmlns:a16="http://schemas.microsoft.com/office/drawing/2014/main" id="{2DB742E2-CF93-433F-9E65-4B20AC9B8886}"/>
              </a:ext>
            </a:extLst>
          </p:cNvPr>
          <p:cNvSpPr txBox="1">
            <a:spLocks/>
          </p:cNvSpPr>
          <p:nvPr/>
        </p:nvSpPr>
        <p:spPr>
          <a:xfrm>
            <a:off x="714348" y="1340768"/>
            <a:ext cx="7715304" cy="7078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/>
            <a:r>
              <a:rPr lang="de-DE" sz="40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Informationskanal</a:t>
            </a:r>
            <a:endParaRPr lang="de-DE" sz="4000" dirty="0">
              <a:latin typeface="+mj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C90169D-B0DF-4F86-91AE-CDDC7A62AA32}"/>
              </a:ext>
            </a:extLst>
          </p:cNvPr>
          <p:cNvSpPr txBox="1"/>
          <p:nvPr/>
        </p:nvSpPr>
        <p:spPr>
          <a:xfrm>
            <a:off x="7028894" y="6566861"/>
            <a:ext cx="1935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Studieneingangsphase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6BF124-66C5-4AEE-A1BA-CA8B7940F5E9}"/>
              </a:ext>
            </a:extLst>
          </p:cNvPr>
          <p:cNvSpPr txBox="1"/>
          <p:nvPr/>
        </p:nvSpPr>
        <p:spPr>
          <a:xfrm>
            <a:off x="5940152" y="941834"/>
            <a:ext cx="313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Wintersemester 2022/2023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62C057C-5764-46F9-931D-4C48B2307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0" y="2636912"/>
            <a:ext cx="8712968" cy="34935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4584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627807"/>
              </p:ext>
            </p:extLst>
          </p:nvPr>
        </p:nvGraphicFramePr>
        <p:xfrm>
          <a:off x="179512" y="1484784"/>
          <a:ext cx="87849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6804248" y="6505368"/>
            <a:ext cx="1935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Studieneingangsphase</a:t>
            </a:r>
          </a:p>
        </p:txBody>
      </p:sp>
    </p:spTree>
    <p:extLst>
      <p:ext uri="{BB962C8B-B14F-4D97-AF65-F5344CB8AC3E}">
        <p14:creationId xmlns:p14="http://schemas.microsoft.com/office/powerpoint/2010/main" val="2069876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A5A81C-128A-49D2-BB88-C7203B312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C6A5A81C-128A-49D2-BB88-C7203B312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454A5B-B289-4AF2-95DB-72FDF77FE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F5454A5B-B289-4AF2-95DB-72FDF77FEB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080B46-1ABD-4B27-B7C2-F9CFE5A15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2A080B46-1ABD-4B27-B7C2-F9CFE5A15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DDC995-E7B9-4900-B581-F973A99C3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E4DDC995-E7B9-4900-B581-F973A99C3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04CD24-6D95-4295-9EDC-8B11D07B2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EA04CD24-6D95-4295-9EDC-8B11D07B2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3835AC-9DA6-4C8E-BCAB-E3B96C974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B03835AC-9DA6-4C8E-BCAB-E3B96C974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B9F92E-F309-445C-95C6-148E750F1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C3B9F92E-F309-445C-95C6-148E750F1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761569-5659-4449-BA97-541692714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82761569-5659-4449-BA97-541692714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5FD2D8-D65D-478A-A3C7-5D135FF86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BB5FD2D8-D65D-478A-A3C7-5D135FF86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375922-C22D-4E3D-9B76-2D03C8414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4A375922-C22D-4E3D-9B76-2D03C8414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834686-F047-4971-B72A-B23C15412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CE834686-F047-4971-B72A-B23C15412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631843"/>
              </p:ext>
            </p:extLst>
          </p:nvPr>
        </p:nvGraphicFramePr>
        <p:xfrm>
          <a:off x="179512" y="1484784"/>
          <a:ext cx="87849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6804248" y="6505368"/>
            <a:ext cx="1935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Studieneingangsphase</a:t>
            </a:r>
          </a:p>
        </p:txBody>
      </p:sp>
    </p:spTree>
    <p:extLst>
      <p:ext uri="{BB962C8B-B14F-4D97-AF65-F5344CB8AC3E}">
        <p14:creationId xmlns:p14="http://schemas.microsoft.com/office/powerpoint/2010/main" val="165979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>
                                            <p:graphicEl>
                                              <a:dgm id="{C6A5A81C-128A-49D2-BB88-C7203B312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A5A81C-128A-49D2-BB88-C7203B312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F5454A5B-B289-4AF2-95DB-72FDF77FEB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454A5B-B289-4AF2-95DB-72FDF77FE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2A080B46-1ABD-4B27-B7C2-F9CFE5A15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080B46-1ABD-4B27-B7C2-F9CFE5A15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E4DDC995-E7B9-4900-B581-F973A99C3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DDC995-E7B9-4900-B581-F973A99C3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EA04CD24-6D95-4295-9EDC-8B11D07B2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04CD24-6D95-4295-9EDC-8B11D07B2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B03835AC-9DA6-4C8E-BCAB-E3B96C974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3835AC-9DA6-4C8E-BCAB-E3B96C974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C3B9F92E-F309-445C-95C6-148E750F1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B9F92E-F309-445C-95C6-148E750F1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82761569-5659-4449-BA97-541692714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761569-5659-4449-BA97-541692714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BB5FD2D8-D65D-478A-A3C7-5D135FF86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5FD2D8-D65D-478A-A3C7-5D135FF86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4A375922-C22D-4E3D-9B76-2D03C8414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375922-C22D-4E3D-9B76-2D03C8414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>
                                            <p:graphicEl>
                                              <a:dgm id="{CE834686-F047-4971-B72A-B23C15412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>
                                            <p:graphicEl>
                                              <a:dgm id="{CE834686-F047-4971-B72A-B23C15412DF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Graphic spid="6" grpI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179512" y="1484784"/>
            <a:ext cx="4896544" cy="48965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>
              <a:defRPr/>
            </a:pPr>
            <a:r>
              <a:rPr lang="de-DE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JurPal</a:t>
            </a:r>
          </a:p>
          <a:p>
            <a:pPr algn="ctr">
              <a:defRPr/>
            </a:pPr>
            <a:r>
              <a:rPr lang="de-DE" sz="3600" b="0" i="1" dirty="0">
                <a:solidFill>
                  <a:srgbClr val="00315E"/>
                </a:solidFill>
                <a:latin typeface="+mj-lt"/>
              </a:rPr>
              <a:t>Mentoring Netzwerk</a:t>
            </a:r>
          </a:p>
          <a:p>
            <a:pPr algn="ctr">
              <a:defRPr/>
            </a:pPr>
            <a:r>
              <a:rPr lang="de-DE" sz="2800" b="0" dirty="0">
                <a:solidFill>
                  <a:srgbClr val="00315E"/>
                </a:solidFill>
                <a:latin typeface="+mj-lt"/>
                <a:hlinkClick r:id="rId3"/>
              </a:rPr>
              <a:t>jurpal@uni-potsdam.de</a:t>
            </a:r>
            <a:endParaRPr lang="de-DE" sz="2800" b="0" dirty="0">
              <a:solidFill>
                <a:srgbClr val="00315E"/>
              </a:solidFill>
              <a:latin typeface="+mj-lt"/>
            </a:endParaRPr>
          </a:p>
          <a:p>
            <a:pPr algn="ctr">
              <a:defRPr/>
            </a:pPr>
            <a:endParaRPr lang="de-DE" sz="2800" b="0" dirty="0">
              <a:solidFill>
                <a:srgbClr val="00315E"/>
              </a:solidFill>
              <a:latin typeface="+mj-lt"/>
            </a:endParaRPr>
          </a:p>
          <a:p>
            <a:pPr algn="ctr">
              <a:defRPr/>
            </a:pPr>
            <a:endParaRPr lang="de-DE" sz="2800" b="0" dirty="0">
              <a:solidFill>
                <a:srgbClr val="00315E"/>
              </a:solidFill>
              <a:latin typeface="+mj-lt"/>
            </a:endParaRPr>
          </a:p>
          <a:p>
            <a:pPr algn="ctr">
              <a:defRPr/>
            </a:pPr>
            <a:r>
              <a:rPr lang="de-DE" sz="2800" b="0" dirty="0">
                <a:solidFill>
                  <a:srgbClr val="00315E"/>
                </a:solidFill>
                <a:latin typeface="+mj-lt"/>
              </a:rPr>
              <a:t>Beginn: </a:t>
            </a:r>
            <a:r>
              <a:rPr lang="de-DE" sz="2800" b="0" dirty="0">
                <a:solidFill>
                  <a:srgbClr val="FF0000"/>
                </a:solidFill>
                <a:latin typeface="+mj-lt"/>
              </a:rPr>
              <a:t>21.10.2022</a:t>
            </a:r>
          </a:p>
          <a:p>
            <a:pPr algn="ctr">
              <a:defRPr/>
            </a:pPr>
            <a:endParaRPr lang="de-DE" sz="2800" b="0" dirty="0">
              <a:solidFill>
                <a:srgbClr val="00315E"/>
              </a:solidFill>
              <a:latin typeface="+mj-lt"/>
            </a:endParaRPr>
          </a:p>
          <a:p>
            <a:pPr algn="ctr">
              <a:defRPr/>
            </a:pPr>
            <a:r>
              <a:rPr lang="de-DE" sz="2800" b="0" dirty="0">
                <a:solidFill>
                  <a:srgbClr val="00315E"/>
                </a:solidFill>
                <a:latin typeface="+mj-lt"/>
              </a:rPr>
              <a:t>Fragen an:</a:t>
            </a:r>
          </a:p>
          <a:p>
            <a:pPr algn="ctr">
              <a:defRPr/>
            </a:pPr>
            <a:r>
              <a:rPr lang="de-DE" sz="2800" b="0" i="1" dirty="0" err="1">
                <a:solidFill>
                  <a:srgbClr val="00315E"/>
                </a:solidFill>
                <a:latin typeface="+mj-lt"/>
              </a:rPr>
              <a:t>Lonneke</a:t>
            </a:r>
            <a:r>
              <a:rPr lang="de-DE" sz="2800" b="0" i="1" dirty="0">
                <a:solidFill>
                  <a:srgbClr val="00315E"/>
                </a:solidFill>
                <a:latin typeface="+mj-lt"/>
              </a:rPr>
              <a:t> </a:t>
            </a:r>
            <a:r>
              <a:rPr lang="de-DE" sz="2800" b="0" i="1" dirty="0" err="1">
                <a:solidFill>
                  <a:srgbClr val="00315E"/>
                </a:solidFill>
                <a:latin typeface="+mj-lt"/>
              </a:rPr>
              <a:t>Knaisch</a:t>
            </a:r>
            <a:endParaRPr lang="de-DE" sz="2800" b="0" i="1" dirty="0">
              <a:solidFill>
                <a:srgbClr val="00315E"/>
              </a:solidFill>
              <a:latin typeface="+mj-lt"/>
            </a:endParaRPr>
          </a:p>
          <a:p>
            <a:pPr algn="ctr">
              <a:defRPr/>
            </a:pPr>
            <a:r>
              <a:rPr lang="de-DE" sz="2800" b="0" dirty="0">
                <a:solidFill>
                  <a:srgbClr val="00315E"/>
                </a:solidFill>
                <a:latin typeface="+mj-lt"/>
              </a:rPr>
              <a:t>jurpal@uni-potsdam.de</a:t>
            </a:r>
          </a:p>
        </p:txBody>
      </p:sp>
      <p:pic>
        <p:nvPicPr>
          <p:cNvPr id="3074" name="Picture 2" descr="F:\Erstiwoche\Screenshot JurP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80678"/>
            <a:ext cx="3581400" cy="5200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feil nach unten 3"/>
          <p:cNvSpPr/>
          <p:nvPr/>
        </p:nvSpPr>
        <p:spPr>
          <a:xfrm rot="19319602">
            <a:off x="7478806" y="4429407"/>
            <a:ext cx="432048" cy="648072"/>
          </a:xfrm>
          <a:prstGeom prst="downArrow">
            <a:avLst>
              <a:gd name="adj1" fmla="val 26444"/>
              <a:gd name="adj2" fmla="val 42710"/>
            </a:avLst>
          </a:prstGeom>
          <a:solidFill>
            <a:srgbClr val="E40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54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Erstiwoche\Screenshot Lerngrupp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85835"/>
            <a:ext cx="5498545" cy="3817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323529" y="1340768"/>
            <a:ext cx="8568952" cy="10081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>
              <a:defRPr/>
            </a:pPr>
            <a:r>
              <a:rPr lang="de-DE" sz="36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Online-Lerngruppen</a:t>
            </a:r>
            <a:endParaRPr lang="de-DE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defRPr/>
            </a:pPr>
            <a:r>
              <a:rPr lang="de-DE" b="0" i="1" dirty="0">
                <a:solidFill>
                  <a:srgbClr val="00315E"/>
                </a:solidFill>
                <a:latin typeface="+mj-lt"/>
              </a:rPr>
              <a:t>Gemeinsam erfolgreich lernen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93907" y="4548541"/>
            <a:ext cx="1906600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rgbClr val="0031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Fragen an:</a:t>
            </a:r>
          </a:p>
          <a:p>
            <a:pPr>
              <a:lnSpc>
                <a:spcPct val="150000"/>
              </a:lnSpc>
            </a:pPr>
            <a:r>
              <a:rPr lang="de-DE" i="1" dirty="0" err="1">
                <a:solidFill>
                  <a:srgbClr val="0031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Lonneke</a:t>
            </a:r>
            <a:r>
              <a:rPr lang="de-DE" i="1" dirty="0">
                <a:solidFill>
                  <a:srgbClr val="0031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i="1" dirty="0" err="1">
                <a:solidFill>
                  <a:srgbClr val="0031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Knaisch</a:t>
            </a:r>
            <a:endParaRPr lang="de-DE" i="1" dirty="0">
              <a:solidFill>
                <a:srgbClr val="00315E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u="sng" dirty="0" err="1">
                <a:solidFill>
                  <a:srgbClr val="0031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knaisch@uni-potsdam.de</a:t>
            </a:r>
            <a:endParaRPr lang="de-DE" u="sng" dirty="0">
              <a:solidFill>
                <a:srgbClr val="00315E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804248" y="6505368"/>
            <a:ext cx="1935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Studieneingangsphase</a:t>
            </a:r>
          </a:p>
        </p:txBody>
      </p:sp>
      <p:sp>
        <p:nvSpPr>
          <p:cNvPr id="8" name="Pfeil nach unten 7"/>
          <p:cNvSpPr/>
          <p:nvPr/>
        </p:nvSpPr>
        <p:spPr>
          <a:xfrm rot="4261106">
            <a:off x="7468961" y="5002797"/>
            <a:ext cx="432048" cy="648072"/>
          </a:xfrm>
          <a:prstGeom prst="downArrow">
            <a:avLst>
              <a:gd name="adj1" fmla="val 26444"/>
              <a:gd name="adj2" fmla="val 42710"/>
            </a:avLst>
          </a:prstGeom>
          <a:solidFill>
            <a:srgbClr val="E40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15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764293"/>
              </p:ext>
            </p:extLst>
          </p:nvPr>
        </p:nvGraphicFramePr>
        <p:xfrm>
          <a:off x="179512" y="1484784"/>
          <a:ext cx="87849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6804248" y="6505368"/>
            <a:ext cx="1935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Studieneingangsphase</a:t>
            </a:r>
          </a:p>
        </p:txBody>
      </p:sp>
    </p:spTree>
    <p:extLst>
      <p:ext uri="{BB962C8B-B14F-4D97-AF65-F5344CB8AC3E}">
        <p14:creationId xmlns:p14="http://schemas.microsoft.com/office/powerpoint/2010/main" val="411518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>
                                            <p:graphicEl>
                                              <a:dgm id="{C6A5A81C-128A-49D2-BB88-C7203B312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A5A81C-128A-49D2-BB88-C7203B312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F5454A5B-B289-4AF2-95DB-72FDF77FEB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454A5B-B289-4AF2-95DB-72FDF77FE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2A080B46-1ABD-4B27-B7C2-F9CFE5A15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080B46-1ABD-4B27-B7C2-F9CFE5A15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E4DDC995-E7B9-4900-B581-F973A99C3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DDC995-E7B9-4900-B581-F973A99C3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EA04CD24-6D95-4295-9EDC-8B11D07B2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04CD24-6D95-4295-9EDC-8B11D07B2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B03835AC-9DA6-4C8E-BCAB-E3B96C974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3835AC-9DA6-4C8E-BCAB-E3B96C974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82761569-5659-4449-BA97-541692714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761569-5659-4449-BA97-541692714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BB5FD2D8-D65D-478A-A3C7-5D135FF86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5FD2D8-D65D-478A-A3C7-5D135FF86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4A375922-C22D-4E3D-9B76-2D03C8414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375922-C22D-4E3D-9B76-2D03C8414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CE834686-F047-4971-B72A-B23C15412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834686-F047-4971-B72A-B23C15412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>
                                            <p:graphicEl>
                                              <a:dgm id="{C3B9F92E-F309-445C-95C6-148E750F1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>
                                            <p:graphicEl>
                                              <a:dgm id="{C3B9F92E-F309-445C-95C6-148E750F1E2A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Graphic spid="6" grpI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79512" y="1384654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altLang="de-DE" sz="36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Lehrformate im 1. Fachsemester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217606" y="37133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3908556878"/>
              </p:ext>
            </p:extLst>
          </p:nvPr>
        </p:nvGraphicFramePr>
        <p:xfrm>
          <a:off x="211358" y="2129192"/>
          <a:ext cx="8640960" cy="2832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3" name="Gruppieren 22"/>
          <p:cNvGrpSpPr/>
          <p:nvPr/>
        </p:nvGrpSpPr>
        <p:grpSpPr>
          <a:xfrm>
            <a:off x="2098741" y="4577463"/>
            <a:ext cx="6696744" cy="1771634"/>
            <a:chOff x="1043236" y="2096176"/>
            <a:chExt cx="7581410" cy="756217"/>
          </a:xfrm>
        </p:grpSpPr>
        <p:sp>
          <p:nvSpPr>
            <p:cNvPr id="24" name="Auf der gleichen Seite des Rechtecks liegende Ecken abrunden 23"/>
            <p:cNvSpPr/>
            <p:nvPr/>
          </p:nvSpPr>
          <p:spPr>
            <a:xfrm rot="5400000">
              <a:off x="4459103" y="-1319688"/>
              <a:ext cx="749675" cy="7581410"/>
            </a:xfrm>
            <a:prstGeom prst="round2SameRect">
              <a:avLst/>
            </a:prstGeom>
          </p:spPr>
          <p:style>
            <a:ln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Auf der gleichen Seite des Rechtecks liegende Ecken abrunden 4"/>
            <p:cNvSpPr/>
            <p:nvPr/>
          </p:nvSpPr>
          <p:spPr>
            <a:xfrm>
              <a:off x="1091290" y="2096176"/>
              <a:ext cx="7533356" cy="756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1143000" lvl="3" indent="-228600" defTabSz="8890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de-DE" sz="1400" u="sng" dirty="0"/>
                <a:t>Akteur:</a:t>
              </a:r>
              <a:r>
                <a:rPr lang="de-DE" sz="1400" dirty="0"/>
                <a:t> </a:t>
              </a:r>
              <a:r>
                <a:rPr lang="de-DE" sz="1400" i="1" kern="1200" dirty="0"/>
                <a:t>Team Studieneingangsphase</a:t>
              </a:r>
            </a:p>
            <a:p>
              <a:pPr marL="1143000" lvl="3" indent="-228600" defTabSz="8890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b="1" dirty="0"/>
                <a:t>Prüfungssimulation </a:t>
              </a:r>
              <a:r>
                <a:rPr lang="de-DE" sz="1400" dirty="0"/>
                <a:t>(Zwischenprüfung)</a:t>
              </a:r>
            </a:p>
            <a:p>
              <a:pPr marL="1600200" lvl="4" indent="-228600" defTabSz="8890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kern="1200" dirty="0"/>
                <a:t>2 Termine zum Bürgerlichen Recht I</a:t>
              </a:r>
            </a:p>
            <a:p>
              <a:pPr marL="1600200" lvl="4" indent="-228600" defTabSz="8890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2 Termine zum Strafrecht AT I</a:t>
              </a:r>
            </a:p>
            <a:p>
              <a:pPr marL="1600200" lvl="4" indent="-228600" defTabSz="8890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2 Termine zum Staatsorganisationsrecht</a:t>
              </a:r>
              <a:endParaRPr lang="de-DE" sz="1400" kern="1200" dirty="0"/>
            </a:p>
          </p:txBody>
        </p:sp>
      </p:grpSp>
      <p:sp>
        <p:nvSpPr>
          <p:cNvPr id="26" name="Ellipse 25"/>
          <p:cNvSpPr/>
          <p:nvPr/>
        </p:nvSpPr>
        <p:spPr>
          <a:xfrm>
            <a:off x="1398951" y="4577466"/>
            <a:ext cx="1637309" cy="84018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Klausuren-kurs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7028894" y="6566861"/>
            <a:ext cx="1935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Studieneingangsphase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C82D94B-CD02-4684-AE62-E3DE71524E8D}"/>
              </a:ext>
            </a:extLst>
          </p:cNvPr>
          <p:cNvSpPr txBox="1"/>
          <p:nvPr/>
        </p:nvSpPr>
        <p:spPr>
          <a:xfrm>
            <a:off x="6012160" y="909416"/>
            <a:ext cx="313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Wintersemester 2022/2023</a:t>
            </a:r>
          </a:p>
        </p:txBody>
      </p:sp>
    </p:spTree>
    <p:extLst>
      <p:ext uri="{BB962C8B-B14F-4D97-AF65-F5344CB8AC3E}">
        <p14:creationId xmlns:p14="http://schemas.microsoft.com/office/powerpoint/2010/main" val="343065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15563B-1EC7-4886-8C19-35A6BAAB3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9315563B-1EC7-4886-8C19-35A6BAAB34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D7B4353-3A9C-4AD6-9ECD-7BCF03818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FD7B4353-3A9C-4AD6-9ECD-7BCF03818F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654FFB-DC55-461D-953C-D16E8EC6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graphicEl>
                                              <a:dgm id="{E8654FFB-DC55-461D-953C-D16E8EC62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E748DDA-F7B3-458E-90E4-607D6C6CA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dgm id="{7E748DDA-F7B3-458E-90E4-607D6C6CAA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  <p:bldP spid="26" grpId="0" animBg="1"/>
    </p:bldLst>
  </p:timing>
</p:sld>
</file>

<file path=ppt/theme/theme1.xml><?xml version="1.0" encoding="utf-8"?>
<a:theme xmlns:a="http://schemas.openxmlformats.org/drawingml/2006/main" name="Larissa-Design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15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540</Words>
  <Application>Microsoft Macintosh PowerPoint</Application>
  <PresentationFormat>Bildschirmpräsentation (4:3)</PresentationFormat>
  <Paragraphs>181</Paragraphs>
  <Slides>28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</vt:lpstr>
      <vt:lpstr>Times New Roman</vt:lpstr>
      <vt:lpstr>Verdana</vt:lpstr>
      <vt:lpstr>Larissa-Design1</vt:lpstr>
      <vt:lpstr>Vorstellung: Team Studieneingangsphase (T-StEP)</vt:lpstr>
      <vt:lpstr>T-StEP – Ansprechpartner*innen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Klausurenkurs – Termine Freitags 10 – 13 Uhr</vt:lpstr>
      <vt:lpstr>PowerPoint-Präsentation</vt:lpstr>
      <vt:lpstr>Klausurensprechstunde  Terminvereinbarung erforderlich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Fragen?</vt:lpstr>
      <vt:lpstr>Viel Erfolg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faust</dc:creator>
  <cp:lastModifiedBy>Florian Hermanns</cp:lastModifiedBy>
  <cp:revision>85</cp:revision>
  <dcterms:created xsi:type="dcterms:W3CDTF">2014-03-17T13:14:48Z</dcterms:created>
  <dcterms:modified xsi:type="dcterms:W3CDTF">2022-10-13T07:35:23Z</dcterms:modified>
</cp:coreProperties>
</file>