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4" r:id="rId2"/>
  </p:sldIdLst>
  <p:sldSz cx="30264100" cy="42799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350836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6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1pPr>
    <a:lvl2pPr marL="0" marR="0" indent="0" algn="l" defTabSz="350836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6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2pPr>
    <a:lvl3pPr marL="0" marR="0" indent="0" algn="l" defTabSz="350836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6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3pPr>
    <a:lvl4pPr marL="0" marR="0" indent="0" algn="l" defTabSz="350836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6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4pPr>
    <a:lvl5pPr marL="0" marR="0" indent="0" algn="l" defTabSz="350836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6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5pPr>
    <a:lvl6pPr marL="0" marR="0" indent="0" algn="l" defTabSz="350836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6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6pPr>
    <a:lvl7pPr marL="0" marR="0" indent="0" algn="l" defTabSz="350836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6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7pPr>
    <a:lvl8pPr marL="0" marR="0" indent="0" algn="l" defTabSz="350836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6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8pPr>
    <a:lvl9pPr marL="0" marR="0" indent="0" algn="l" defTabSz="350836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6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00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4B4E0"/>
    <a:srgbClr val="1B4367"/>
    <a:srgbClr val="C5D3E1"/>
    <a:srgbClr val="94BEE4"/>
    <a:srgbClr val="DBE4ED"/>
    <a:srgbClr val="173A59"/>
    <a:srgbClr val="E3EAF1"/>
    <a:srgbClr val="F6FAF0"/>
    <a:srgbClr val="FAFCF6"/>
    <a:srgbClr val="E5D1D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0DEEF"/>
          </a:solidFill>
        </a:fill>
      </a:tcStyle>
    </a:wholeTbl>
    <a:band2H>
      <a:tcTxStyle/>
      <a:tcStyle>
        <a:tcBdr/>
        <a:fill>
          <a:solidFill>
            <a:srgbClr val="E9EFF7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0E0E0"/>
          </a:solidFill>
        </a:fill>
      </a:tcStyle>
    </a:wholeTbl>
    <a:band2H>
      <a:tcTxStyle/>
      <a:tcStyle>
        <a:tcBdr/>
        <a:fill>
          <a:solidFill>
            <a:srgbClr val="F0F0F0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4E2CE"/>
          </a:solidFill>
        </a:fill>
      </a:tcStyle>
    </a:wholeTbl>
    <a:band2H>
      <a:tcTxStyle/>
      <a:tcStyle>
        <a:tcBdr/>
        <a:fill>
          <a:solidFill>
            <a:srgbClr val="EBF1E8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045"/>
    <p:restoredTop sz="94155" autoAdjust="0"/>
  </p:normalViewPr>
  <p:slideViewPr>
    <p:cSldViewPr snapToGrid="0" snapToObjects="1">
      <p:cViewPr>
        <p:scale>
          <a:sx n="50" d="100"/>
          <a:sy n="50" d="100"/>
        </p:scale>
        <p:origin x="336" y="-15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Shape 109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0" name="Shape 110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353713434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3508361" latinLnBrk="0">
      <a:defRPr sz="2400">
        <a:latin typeface="+mn-lt"/>
        <a:ea typeface="+mn-ea"/>
        <a:cs typeface="+mn-cs"/>
        <a:sym typeface="Calibri"/>
      </a:defRPr>
    </a:lvl1pPr>
    <a:lvl2pPr indent="228600" defTabSz="3508361" latinLnBrk="0">
      <a:defRPr sz="2400">
        <a:latin typeface="+mn-lt"/>
        <a:ea typeface="+mn-ea"/>
        <a:cs typeface="+mn-cs"/>
        <a:sym typeface="Calibri"/>
      </a:defRPr>
    </a:lvl2pPr>
    <a:lvl3pPr indent="457200" defTabSz="3508361" latinLnBrk="0">
      <a:defRPr sz="2400">
        <a:latin typeface="+mn-lt"/>
        <a:ea typeface="+mn-ea"/>
        <a:cs typeface="+mn-cs"/>
        <a:sym typeface="Calibri"/>
      </a:defRPr>
    </a:lvl3pPr>
    <a:lvl4pPr indent="685800" defTabSz="3508361" latinLnBrk="0">
      <a:defRPr sz="2400">
        <a:latin typeface="+mn-lt"/>
        <a:ea typeface="+mn-ea"/>
        <a:cs typeface="+mn-cs"/>
        <a:sym typeface="Calibri"/>
      </a:defRPr>
    </a:lvl4pPr>
    <a:lvl5pPr indent="914400" defTabSz="3508361" latinLnBrk="0">
      <a:defRPr sz="2400">
        <a:latin typeface="+mn-lt"/>
        <a:ea typeface="+mn-ea"/>
        <a:cs typeface="+mn-cs"/>
        <a:sym typeface="Calibri"/>
      </a:defRPr>
    </a:lvl5pPr>
    <a:lvl6pPr indent="1143000" defTabSz="3508361" latinLnBrk="0">
      <a:defRPr sz="2400">
        <a:latin typeface="+mn-lt"/>
        <a:ea typeface="+mn-ea"/>
        <a:cs typeface="+mn-cs"/>
        <a:sym typeface="Calibri"/>
      </a:defRPr>
    </a:lvl6pPr>
    <a:lvl7pPr indent="1371600" defTabSz="3508361" latinLnBrk="0">
      <a:defRPr sz="2400">
        <a:latin typeface="+mn-lt"/>
        <a:ea typeface="+mn-ea"/>
        <a:cs typeface="+mn-cs"/>
        <a:sym typeface="Calibri"/>
      </a:defRPr>
    </a:lvl7pPr>
    <a:lvl8pPr indent="1600200" defTabSz="3508361" latinLnBrk="0">
      <a:defRPr sz="2400">
        <a:latin typeface="+mn-lt"/>
        <a:ea typeface="+mn-ea"/>
        <a:cs typeface="+mn-cs"/>
        <a:sym typeface="Calibri"/>
      </a:defRPr>
    </a:lvl8pPr>
    <a:lvl9pPr indent="1828800" defTabSz="3508361" latinLnBrk="0">
      <a:defRPr sz="2400">
        <a:latin typeface="+mn-lt"/>
        <a:ea typeface="+mn-ea"/>
        <a:cs typeface="+mn-cs"/>
        <a:sym typeface="Calibri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2216150" y="685800"/>
            <a:ext cx="2425700" cy="3429000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2662867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eltext"/>
          <p:cNvSpPr txBox="1">
            <a:spLocks noGrp="1"/>
          </p:cNvSpPr>
          <p:nvPr>
            <p:ph type="title"/>
          </p:nvPr>
        </p:nvSpPr>
        <p:spPr>
          <a:xfrm>
            <a:off x="2271597" y="7008275"/>
            <a:ext cx="25744747" cy="14908694"/>
          </a:xfrm>
          <a:prstGeom prst="rect">
            <a:avLst/>
          </a:prstGeom>
        </p:spPr>
        <p:txBody>
          <a:bodyPr anchor="b"/>
          <a:lstStyle>
            <a:lvl1pPr algn="ctr">
              <a:defRPr sz="19800"/>
            </a:lvl1pPr>
          </a:lstStyle>
          <a:p>
            <a:r>
              <a:t>Titeltext</a:t>
            </a:r>
          </a:p>
        </p:txBody>
      </p:sp>
      <p:sp>
        <p:nvSpPr>
          <p:cNvPr id="12" name="Textebene 1…"/>
          <p:cNvSpPr txBox="1">
            <a:spLocks noGrp="1"/>
          </p:cNvSpPr>
          <p:nvPr>
            <p:ph type="body" sz="quarter" idx="1"/>
          </p:nvPr>
        </p:nvSpPr>
        <p:spPr>
          <a:xfrm>
            <a:off x="3785987" y="22491904"/>
            <a:ext cx="22715962" cy="10338952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FontTx/>
              <a:buNone/>
              <a:defRPr sz="7800"/>
            </a:lvl1pPr>
            <a:lvl2pPr marL="0" indent="0" algn="ctr">
              <a:buSzTx/>
              <a:buFontTx/>
              <a:buNone/>
              <a:defRPr sz="7800"/>
            </a:lvl2pPr>
            <a:lvl3pPr marL="0" indent="0" algn="ctr">
              <a:buSzTx/>
              <a:buFontTx/>
              <a:buNone/>
              <a:defRPr sz="7800"/>
            </a:lvl3pPr>
            <a:lvl4pPr marL="0" indent="0" algn="ctr">
              <a:buSzTx/>
              <a:buFontTx/>
              <a:buNone/>
              <a:defRPr sz="7800"/>
            </a:lvl4pPr>
            <a:lvl5pPr marL="0" indent="0" algn="ctr">
              <a:buSzTx/>
              <a:buFontTx/>
              <a:buNone/>
              <a:defRPr sz="7800"/>
            </a:lvl5pPr>
          </a:lstStyle>
          <a:p>
            <a:r>
              <a:t>Textebene 1</a:t>
            </a:r>
          </a:p>
          <a:p>
            <a:pPr lvl="1"/>
            <a:r>
              <a:t>Textebene 2</a:t>
            </a:r>
          </a:p>
          <a:p>
            <a:pPr lvl="2"/>
            <a:r>
              <a:t>Textebene 3</a:t>
            </a:r>
          </a:p>
          <a:p>
            <a:pPr lvl="3"/>
            <a:r>
              <a:t>Textebene 4</a:t>
            </a:r>
          </a:p>
          <a:p>
            <a:pPr lvl="4"/>
            <a:r>
              <a:t>Textebene 5</a:t>
            </a:r>
          </a:p>
        </p:txBody>
      </p:sp>
      <p:sp>
        <p:nvSpPr>
          <p:cNvPr id="13" name="Folien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eltext"/>
          <p:cNvSpPr txBox="1">
            <a:spLocks noGrp="1"/>
          </p:cNvSpPr>
          <p:nvPr>
            <p:ph type="title"/>
          </p:nvPr>
        </p:nvSpPr>
        <p:spPr>
          <a:xfrm>
            <a:off x="2066520" y="10675980"/>
            <a:ext cx="26123350" cy="17813115"/>
          </a:xfrm>
          <a:prstGeom prst="rect">
            <a:avLst/>
          </a:prstGeom>
        </p:spPr>
        <p:txBody>
          <a:bodyPr anchor="b"/>
          <a:lstStyle>
            <a:lvl1pPr>
              <a:defRPr sz="19800"/>
            </a:lvl1pPr>
          </a:lstStyle>
          <a:p>
            <a:r>
              <a:t>Titeltext</a:t>
            </a:r>
          </a:p>
        </p:txBody>
      </p:sp>
      <p:sp>
        <p:nvSpPr>
          <p:cNvPr id="30" name="Textebene 1…"/>
          <p:cNvSpPr txBox="1">
            <a:spLocks noGrp="1"/>
          </p:cNvSpPr>
          <p:nvPr>
            <p:ph type="body" sz="quarter" idx="1"/>
          </p:nvPr>
        </p:nvSpPr>
        <p:spPr>
          <a:xfrm>
            <a:off x="2066520" y="28657612"/>
            <a:ext cx="26123350" cy="9367506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7800"/>
            </a:lvl1pPr>
            <a:lvl2pPr marL="0" indent="0">
              <a:buSzTx/>
              <a:buFontTx/>
              <a:buNone/>
              <a:defRPr sz="7800"/>
            </a:lvl2pPr>
            <a:lvl3pPr marL="0" indent="0">
              <a:buSzTx/>
              <a:buFontTx/>
              <a:buNone/>
              <a:defRPr sz="7800"/>
            </a:lvl3pPr>
            <a:lvl4pPr marL="0" indent="0">
              <a:buSzTx/>
              <a:buFontTx/>
              <a:buNone/>
              <a:defRPr sz="7800"/>
            </a:lvl4pPr>
            <a:lvl5pPr marL="0" indent="0">
              <a:buSzTx/>
              <a:buFontTx/>
              <a:buNone/>
              <a:defRPr sz="7800"/>
            </a:lvl5pPr>
          </a:lstStyle>
          <a:p>
            <a:r>
              <a:t>Textebene 1</a:t>
            </a:r>
          </a:p>
          <a:p>
            <a:pPr lvl="1"/>
            <a:r>
              <a:t>Textebene 2</a:t>
            </a:r>
          </a:p>
          <a:p>
            <a:pPr lvl="2"/>
            <a:r>
              <a:t>Textebene 3</a:t>
            </a:r>
          </a:p>
          <a:p>
            <a:pPr lvl="3"/>
            <a:r>
              <a:t>Textebene 4</a:t>
            </a:r>
          </a:p>
          <a:p>
            <a:pPr lvl="4"/>
            <a:r>
              <a:t>Textebene 5</a:t>
            </a:r>
          </a:p>
        </p:txBody>
      </p:sp>
      <p:sp>
        <p:nvSpPr>
          <p:cNvPr id="31" name="Foliennummer"/>
          <p:cNvSpPr txBox="1">
            <a:spLocks noGrp="1"/>
          </p:cNvSpPr>
          <p:nvPr>
            <p:ph type="sldNum" sz="quarter" idx="2"/>
          </p:nvPr>
        </p:nvSpPr>
        <p:spPr>
          <a:xfrm>
            <a:off x="27595351" y="40505269"/>
            <a:ext cx="610301" cy="650237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itel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Titeltext</a:t>
            </a:r>
          </a:p>
        </p:txBody>
      </p:sp>
      <p:sp>
        <p:nvSpPr>
          <p:cNvPr id="39" name="Textebene 1…"/>
          <p:cNvSpPr txBox="1">
            <a:spLocks noGrp="1"/>
          </p:cNvSpPr>
          <p:nvPr>
            <p:ph type="body" sz="half" idx="1"/>
          </p:nvPr>
        </p:nvSpPr>
        <p:spPr>
          <a:xfrm>
            <a:off x="2082290" y="11399595"/>
            <a:ext cx="12872382" cy="27170709"/>
          </a:xfrm>
          <a:prstGeom prst="rect">
            <a:avLst/>
          </a:prstGeom>
        </p:spPr>
        <p:txBody>
          <a:bodyPr/>
          <a:lstStyle/>
          <a:p>
            <a:r>
              <a:t>Textebene 1</a:t>
            </a:r>
          </a:p>
          <a:p>
            <a:pPr lvl="1"/>
            <a:r>
              <a:t>Textebene 2</a:t>
            </a:r>
          </a:p>
          <a:p>
            <a:pPr lvl="2"/>
            <a:r>
              <a:t>Textebene 3</a:t>
            </a:r>
          </a:p>
          <a:p>
            <a:pPr lvl="3"/>
            <a:r>
              <a:t>Textebene 4</a:t>
            </a:r>
          </a:p>
          <a:p>
            <a:pPr lvl="4"/>
            <a:r>
              <a:t>Textebene 5</a:t>
            </a:r>
          </a:p>
        </p:txBody>
      </p:sp>
      <p:sp>
        <p:nvSpPr>
          <p:cNvPr id="40" name="Foliennummer"/>
          <p:cNvSpPr txBox="1">
            <a:spLocks noGrp="1"/>
          </p:cNvSpPr>
          <p:nvPr>
            <p:ph type="sldNum" sz="quarter" idx="2"/>
          </p:nvPr>
        </p:nvSpPr>
        <p:spPr>
          <a:xfrm>
            <a:off x="27595351" y="40505269"/>
            <a:ext cx="610301" cy="650237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iteltext"/>
          <p:cNvSpPr txBox="1">
            <a:spLocks noGrp="1"/>
          </p:cNvSpPr>
          <p:nvPr>
            <p:ph type="title"/>
          </p:nvPr>
        </p:nvSpPr>
        <p:spPr>
          <a:xfrm>
            <a:off x="2086238" y="2279929"/>
            <a:ext cx="26123350" cy="8277115"/>
          </a:xfrm>
          <a:prstGeom prst="rect">
            <a:avLst/>
          </a:prstGeom>
        </p:spPr>
        <p:txBody>
          <a:bodyPr/>
          <a:lstStyle/>
          <a:p>
            <a:r>
              <a:t>Titeltext</a:t>
            </a:r>
          </a:p>
        </p:txBody>
      </p:sp>
      <p:sp>
        <p:nvSpPr>
          <p:cNvPr id="48" name="Textebene 1…"/>
          <p:cNvSpPr txBox="1">
            <a:spLocks noGrp="1"/>
          </p:cNvSpPr>
          <p:nvPr>
            <p:ph type="body" sz="quarter" idx="1"/>
          </p:nvPr>
        </p:nvSpPr>
        <p:spPr>
          <a:xfrm>
            <a:off x="2086238" y="10497545"/>
            <a:ext cx="12813226" cy="5144699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7800" b="1"/>
            </a:lvl1pPr>
            <a:lvl2pPr marL="0" indent="0">
              <a:buSzTx/>
              <a:buFontTx/>
              <a:buNone/>
              <a:defRPr sz="7800" b="1"/>
            </a:lvl2pPr>
            <a:lvl3pPr marL="0" indent="0">
              <a:buSzTx/>
              <a:buFontTx/>
              <a:buNone/>
              <a:defRPr sz="7800" b="1"/>
            </a:lvl3pPr>
            <a:lvl4pPr marL="0" indent="0">
              <a:buSzTx/>
              <a:buFontTx/>
              <a:buNone/>
              <a:defRPr sz="7800" b="1"/>
            </a:lvl4pPr>
            <a:lvl5pPr marL="0" indent="0">
              <a:buSzTx/>
              <a:buFontTx/>
              <a:buNone/>
              <a:defRPr sz="7800" b="1"/>
            </a:lvl5pPr>
          </a:lstStyle>
          <a:p>
            <a:r>
              <a:t>Textebene 1</a:t>
            </a:r>
          </a:p>
          <a:p>
            <a:pPr lvl="1"/>
            <a:r>
              <a:t>Textebene 2</a:t>
            </a:r>
          </a:p>
          <a:p>
            <a:pPr lvl="2"/>
            <a:r>
              <a:t>Textebene 3</a:t>
            </a:r>
          </a:p>
          <a:p>
            <a:pPr lvl="3"/>
            <a:r>
              <a:t>Textebene 4</a:t>
            </a:r>
          </a:p>
          <a:p>
            <a:pPr lvl="4"/>
            <a:r>
              <a:t>Textebene 5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15333268" y="10497545"/>
            <a:ext cx="12876332" cy="5144699"/>
          </a:xfrm>
          <a:prstGeom prst="rect">
            <a:avLst/>
          </a:prstGeom>
        </p:spPr>
        <p:txBody>
          <a:bodyPr anchor="b"/>
          <a:lstStyle/>
          <a:p>
            <a:endParaRPr/>
          </a:p>
        </p:txBody>
      </p:sp>
      <p:sp>
        <p:nvSpPr>
          <p:cNvPr id="50" name="Foliennummer"/>
          <p:cNvSpPr txBox="1">
            <a:spLocks noGrp="1"/>
          </p:cNvSpPr>
          <p:nvPr>
            <p:ph type="sldNum" sz="quarter" idx="2"/>
          </p:nvPr>
        </p:nvSpPr>
        <p:spPr>
          <a:xfrm>
            <a:off x="27595351" y="40505269"/>
            <a:ext cx="610301" cy="650237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Foliennummer"/>
          <p:cNvSpPr txBox="1">
            <a:spLocks noGrp="1"/>
          </p:cNvSpPr>
          <p:nvPr>
            <p:ph type="sldNum" sz="quarter" idx="2"/>
          </p:nvPr>
        </p:nvSpPr>
        <p:spPr>
          <a:xfrm>
            <a:off x="27595351" y="40505269"/>
            <a:ext cx="610301" cy="650237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Titeltext"/>
          <p:cNvSpPr txBox="1">
            <a:spLocks noGrp="1"/>
          </p:cNvSpPr>
          <p:nvPr>
            <p:ph type="title"/>
          </p:nvPr>
        </p:nvSpPr>
        <p:spPr>
          <a:xfrm>
            <a:off x="2086242" y="2854856"/>
            <a:ext cx="9768654" cy="9991998"/>
          </a:xfrm>
          <a:prstGeom prst="rect">
            <a:avLst/>
          </a:prstGeom>
        </p:spPr>
        <p:txBody>
          <a:bodyPr anchor="b"/>
          <a:lstStyle>
            <a:lvl1pPr>
              <a:defRPr sz="10400"/>
            </a:lvl1pPr>
          </a:lstStyle>
          <a:p>
            <a:r>
              <a:t>Titeltext</a:t>
            </a:r>
          </a:p>
        </p:txBody>
      </p:sp>
      <p:sp>
        <p:nvSpPr>
          <p:cNvPr id="73" name="Textebene 1…"/>
          <p:cNvSpPr txBox="1">
            <a:spLocks noGrp="1"/>
          </p:cNvSpPr>
          <p:nvPr>
            <p:ph type="body" sz="half" idx="1"/>
          </p:nvPr>
        </p:nvSpPr>
        <p:spPr>
          <a:xfrm>
            <a:off x="12876317" y="6165703"/>
            <a:ext cx="15333276" cy="30431973"/>
          </a:xfrm>
          <a:prstGeom prst="rect">
            <a:avLst/>
          </a:prstGeom>
        </p:spPr>
        <p:txBody>
          <a:bodyPr/>
          <a:lstStyle>
            <a:lvl1pPr marL="756960" indent="-756960">
              <a:defRPr sz="10400"/>
            </a:lvl1pPr>
            <a:lvl2pPr marL="2369622" indent="-855696">
              <a:defRPr sz="10400"/>
            </a:lvl2pPr>
            <a:lvl3pPr marL="4037129" indent="-1009281">
              <a:defRPr sz="10400"/>
            </a:lvl3pPr>
            <a:lvl4pPr marL="5734567" indent="-1192789">
              <a:defRPr sz="10400"/>
            </a:lvl4pPr>
            <a:lvl5pPr marL="7248493" indent="-1192789">
              <a:defRPr sz="10400"/>
            </a:lvl5pPr>
          </a:lstStyle>
          <a:p>
            <a:r>
              <a:t>Textebene 1</a:t>
            </a:r>
          </a:p>
          <a:p>
            <a:pPr lvl="1"/>
            <a:r>
              <a:t>Textebene 2</a:t>
            </a:r>
          </a:p>
          <a:p>
            <a:pPr lvl="2"/>
            <a:r>
              <a:t>Textebene 3</a:t>
            </a:r>
          </a:p>
          <a:p>
            <a:pPr lvl="3"/>
            <a:r>
              <a:t>Textebene 4</a:t>
            </a:r>
          </a:p>
          <a:p>
            <a:pPr lvl="4"/>
            <a:r>
              <a:t>Textebene 5</a:t>
            </a:r>
          </a:p>
        </p:txBody>
      </p:sp>
      <p:sp>
        <p:nvSpPr>
          <p:cNvPr id="74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2086228" y="12846843"/>
            <a:ext cx="9768669" cy="23800402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75" name="Foliennummer"/>
          <p:cNvSpPr txBox="1">
            <a:spLocks noGrp="1"/>
          </p:cNvSpPr>
          <p:nvPr>
            <p:ph type="sldNum" sz="quarter" idx="2"/>
          </p:nvPr>
        </p:nvSpPr>
        <p:spPr>
          <a:xfrm>
            <a:off x="27595351" y="40505269"/>
            <a:ext cx="610301" cy="650237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Titeltext"/>
          <p:cNvSpPr txBox="1">
            <a:spLocks noGrp="1"/>
          </p:cNvSpPr>
          <p:nvPr>
            <p:ph type="title"/>
          </p:nvPr>
        </p:nvSpPr>
        <p:spPr>
          <a:xfrm>
            <a:off x="2086242" y="2854856"/>
            <a:ext cx="9768654" cy="9991998"/>
          </a:xfrm>
          <a:prstGeom prst="rect">
            <a:avLst/>
          </a:prstGeom>
        </p:spPr>
        <p:txBody>
          <a:bodyPr anchor="b"/>
          <a:lstStyle>
            <a:lvl1pPr>
              <a:defRPr sz="10400"/>
            </a:lvl1pPr>
          </a:lstStyle>
          <a:p>
            <a:r>
              <a:t>Titeltext</a:t>
            </a:r>
          </a:p>
        </p:txBody>
      </p:sp>
      <p:sp>
        <p:nvSpPr>
          <p:cNvPr id="83" name="Picture Placeholder 2"/>
          <p:cNvSpPr>
            <a:spLocks noGrp="1"/>
          </p:cNvSpPr>
          <p:nvPr>
            <p:ph type="pic" sz="half" idx="13"/>
          </p:nvPr>
        </p:nvSpPr>
        <p:spPr>
          <a:xfrm>
            <a:off x="12876317" y="6165703"/>
            <a:ext cx="15333276" cy="30431973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84" name="Textebene 1…"/>
          <p:cNvSpPr txBox="1">
            <a:spLocks noGrp="1"/>
          </p:cNvSpPr>
          <p:nvPr>
            <p:ph type="body" sz="quarter" idx="1"/>
          </p:nvPr>
        </p:nvSpPr>
        <p:spPr>
          <a:xfrm>
            <a:off x="2086242" y="12846849"/>
            <a:ext cx="9768654" cy="23800389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5200"/>
            </a:lvl1pPr>
            <a:lvl2pPr marL="0" indent="0">
              <a:buSzTx/>
              <a:buFontTx/>
              <a:buNone/>
              <a:defRPr sz="5200"/>
            </a:lvl2pPr>
            <a:lvl3pPr marL="0" indent="0">
              <a:buSzTx/>
              <a:buFontTx/>
              <a:buNone/>
              <a:defRPr sz="5200"/>
            </a:lvl3pPr>
            <a:lvl4pPr marL="0" indent="0">
              <a:buSzTx/>
              <a:buFontTx/>
              <a:buNone/>
              <a:defRPr sz="5200"/>
            </a:lvl4pPr>
            <a:lvl5pPr marL="0" indent="0">
              <a:buSzTx/>
              <a:buFontTx/>
              <a:buNone/>
              <a:defRPr sz="5200"/>
            </a:lvl5pPr>
          </a:lstStyle>
          <a:p>
            <a:r>
              <a:t>Textebene 1</a:t>
            </a:r>
          </a:p>
          <a:p>
            <a:pPr lvl="1"/>
            <a:r>
              <a:t>Textebene 2</a:t>
            </a:r>
          </a:p>
          <a:p>
            <a:pPr lvl="2"/>
            <a:r>
              <a:t>Textebene 3</a:t>
            </a:r>
          </a:p>
          <a:p>
            <a:pPr lvl="3"/>
            <a:r>
              <a:t>Textebene 4</a:t>
            </a:r>
          </a:p>
          <a:p>
            <a:pPr lvl="4"/>
            <a:r>
              <a:t>Textebene 5</a:t>
            </a:r>
          </a:p>
        </p:txBody>
      </p:sp>
      <p:sp>
        <p:nvSpPr>
          <p:cNvPr id="85" name="Foliennummer"/>
          <p:cNvSpPr txBox="1">
            <a:spLocks noGrp="1"/>
          </p:cNvSpPr>
          <p:nvPr>
            <p:ph type="sldNum" sz="quarter" idx="2"/>
          </p:nvPr>
        </p:nvSpPr>
        <p:spPr>
          <a:xfrm>
            <a:off x="27595351" y="40505269"/>
            <a:ext cx="610301" cy="650237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Titel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Titeltext</a:t>
            </a:r>
          </a:p>
        </p:txBody>
      </p:sp>
      <p:sp>
        <p:nvSpPr>
          <p:cNvPr id="93" name="Textebene 1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Textebene 1</a:t>
            </a:r>
          </a:p>
          <a:p>
            <a:pPr lvl="1"/>
            <a:r>
              <a:t>Textebene 2</a:t>
            </a:r>
          </a:p>
          <a:p>
            <a:pPr lvl="2"/>
            <a:r>
              <a:t>Textebene 3</a:t>
            </a:r>
          </a:p>
          <a:p>
            <a:pPr lvl="3"/>
            <a:r>
              <a:t>Textebene 4</a:t>
            </a:r>
          </a:p>
          <a:p>
            <a:pPr lvl="4"/>
            <a:r>
              <a:t>Textebene 5</a:t>
            </a:r>
          </a:p>
        </p:txBody>
      </p:sp>
      <p:sp>
        <p:nvSpPr>
          <p:cNvPr id="94" name="Foliennummer"/>
          <p:cNvSpPr txBox="1">
            <a:spLocks noGrp="1"/>
          </p:cNvSpPr>
          <p:nvPr>
            <p:ph type="sldNum" sz="quarter" idx="2"/>
          </p:nvPr>
        </p:nvSpPr>
        <p:spPr>
          <a:xfrm>
            <a:off x="27595351" y="40505269"/>
            <a:ext cx="610301" cy="650237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Titeltext"/>
          <p:cNvSpPr txBox="1">
            <a:spLocks noGrp="1"/>
          </p:cNvSpPr>
          <p:nvPr>
            <p:ph type="title"/>
          </p:nvPr>
        </p:nvSpPr>
        <p:spPr>
          <a:xfrm>
            <a:off x="21674805" y="2279919"/>
            <a:ext cx="6530841" cy="36290379"/>
          </a:xfrm>
          <a:prstGeom prst="rect">
            <a:avLst/>
          </a:prstGeom>
        </p:spPr>
        <p:txBody>
          <a:bodyPr/>
          <a:lstStyle/>
          <a:p>
            <a:r>
              <a:t>Titeltext</a:t>
            </a:r>
          </a:p>
        </p:txBody>
      </p:sp>
      <p:sp>
        <p:nvSpPr>
          <p:cNvPr id="102" name="Textebene 1…"/>
          <p:cNvSpPr txBox="1">
            <a:spLocks noGrp="1"/>
          </p:cNvSpPr>
          <p:nvPr>
            <p:ph type="body" idx="1"/>
          </p:nvPr>
        </p:nvSpPr>
        <p:spPr>
          <a:xfrm>
            <a:off x="2082296" y="2279919"/>
            <a:ext cx="19213911" cy="36290379"/>
          </a:xfrm>
          <a:prstGeom prst="rect">
            <a:avLst/>
          </a:prstGeom>
        </p:spPr>
        <p:txBody>
          <a:bodyPr/>
          <a:lstStyle/>
          <a:p>
            <a:r>
              <a:t>Textebene 1</a:t>
            </a:r>
          </a:p>
          <a:p>
            <a:pPr lvl="1"/>
            <a:r>
              <a:t>Textebene 2</a:t>
            </a:r>
          </a:p>
          <a:p>
            <a:pPr lvl="2"/>
            <a:r>
              <a:t>Textebene 3</a:t>
            </a:r>
          </a:p>
          <a:p>
            <a:pPr lvl="3"/>
            <a:r>
              <a:t>Textebene 4</a:t>
            </a:r>
          </a:p>
          <a:p>
            <a:pPr lvl="4"/>
            <a:r>
              <a:t>Textebene 5</a:t>
            </a:r>
          </a:p>
        </p:txBody>
      </p:sp>
      <p:sp>
        <p:nvSpPr>
          <p:cNvPr id="103" name="Foliennummer"/>
          <p:cNvSpPr txBox="1">
            <a:spLocks noGrp="1"/>
          </p:cNvSpPr>
          <p:nvPr>
            <p:ph type="sldNum" sz="quarter" idx="2"/>
          </p:nvPr>
        </p:nvSpPr>
        <p:spPr>
          <a:xfrm>
            <a:off x="27595351" y="40505269"/>
            <a:ext cx="610301" cy="650237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text"/>
          <p:cNvSpPr txBox="1">
            <a:spLocks noGrp="1"/>
          </p:cNvSpPr>
          <p:nvPr>
            <p:ph type="title"/>
          </p:nvPr>
        </p:nvSpPr>
        <p:spPr>
          <a:xfrm>
            <a:off x="2082296" y="2279929"/>
            <a:ext cx="26123346" cy="827711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8" tIns="45718" rIns="45718" bIns="45718" anchor="ctr">
            <a:normAutofit/>
          </a:bodyPr>
          <a:lstStyle/>
          <a:p>
            <a:r>
              <a:t>Titeltext</a:t>
            </a:r>
          </a:p>
        </p:txBody>
      </p:sp>
      <p:sp>
        <p:nvSpPr>
          <p:cNvPr id="3" name="Textebene 1…"/>
          <p:cNvSpPr txBox="1">
            <a:spLocks noGrp="1"/>
          </p:cNvSpPr>
          <p:nvPr>
            <p:ph type="body" idx="1"/>
          </p:nvPr>
        </p:nvSpPr>
        <p:spPr>
          <a:xfrm>
            <a:off x="2082296" y="11399595"/>
            <a:ext cx="26123346" cy="2717070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8" tIns="45718" rIns="45718" bIns="45718">
            <a:normAutofit/>
          </a:bodyPr>
          <a:lstStyle/>
          <a:p>
            <a:r>
              <a:t>Textebene 1</a:t>
            </a:r>
          </a:p>
          <a:p>
            <a:pPr lvl="1"/>
            <a:r>
              <a:t>Textebene 2</a:t>
            </a:r>
          </a:p>
          <a:p>
            <a:pPr lvl="2"/>
            <a:r>
              <a:t>Textebene 3</a:t>
            </a:r>
          </a:p>
          <a:p>
            <a:pPr lvl="3"/>
            <a:r>
              <a:t>Textebene 4</a:t>
            </a:r>
          </a:p>
          <a:p>
            <a:pPr lvl="4"/>
            <a:r>
              <a:t>Textebene 5</a:t>
            </a:r>
          </a:p>
        </p:txBody>
      </p:sp>
      <p:sp>
        <p:nvSpPr>
          <p:cNvPr id="4" name="Foliennummer"/>
          <p:cNvSpPr txBox="1">
            <a:spLocks noGrp="1"/>
          </p:cNvSpPr>
          <p:nvPr>
            <p:ph type="sldNum" sz="quarter" idx="2"/>
          </p:nvPr>
        </p:nvSpPr>
        <p:spPr>
          <a:xfrm>
            <a:off x="27595348" y="40505269"/>
            <a:ext cx="610301" cy="650237"/>
          </a:xfrm>
          <a:prstGeom prst="rect">
            <a:avLst/>
          </a:prstGeom>
          <a:ln w="12700">
            <a:miter lim="400000"/>
          </a:ln>
        </p:spPr>
        <p:txBody>
          <a:bodyPr wrap="none" lIns="45718" tIns="45718" rIns="45718" bIns="45718" anchor="ctr">
            <a:spAutoFit/>
          </a:bodyPr>
          <a:lstStyle>
            <a:lvl1pPr algn="r">
              <a:defRPr sz="3800">
                <a:solidFill>
                  <a:srgbClr val="888888"/>
                </a:solidFill>
                <a:latin typeface="+mn-lt"/>
                <a:ea typeface="+mn-ea"/>
                <a:cs typeface="+mn-cs"/>
                <a:sym typeface="Calibri"/>
              </a:defRPr>
            </a:lvl1pPr>
          </a:lstStyle>
          <a:p>
            <a:fld id="{86CB4B4D-7CA3-9044-876B-883B54F8677D}" type="slidenum">
              <a:t>‹Nr.›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2" r:id="rId3"/>
    <p:sldLayoutId id="2147483653" r:id="rId4"/>
    <p:sldLayoutId id="2147483655" r:id="rId5"/>
    <p:sldLayoutId id="2147483656" r:id="rId6"/>
    <p:sldLayoutId id="2147483657" r:id="rId7"/>
    <p:sldLayoutId id="2147483658" r:id="rId8"/>
    <p:sldLayoutId id="2147483659" r:id="rId9"/>
  </p:sldLayoutIdLst>
  <p:transition spd="med"/>
  <p:txStyles>
    <p:titleStyle>
      <a:lvl1pPr marL="0" marR="0" indent="0" algn="l" defTabSz="3027851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4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3027851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4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3027851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4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3027851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4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3027851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4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3027851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4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3027851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4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3027851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4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3027851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4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756963" marR="0" indent="-756963" algn="l" defTabSz="3027851" rtl="0" latinLnBrk="0">
        <a:lnSpc>
          <a:spcPct val="90000"/>
        </a:lnSpc>
        <a:spcBef>
          <a:spcPts val="3200"/>
        </a:spcBef>
        <a:spcAft>
          <a:spcPts val="0"/>
        </a:spcAft>
        <a:buClrTx/>
        <a:buSzPct val="100000"/>
        <a:buFont typeface="Arial"/>
        <a:buChar char="•"/>
        <a:tabLst/>
        <a:defRPr sz="9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1pPr>
      <a:lvl2pPr marL="2406753" marR="0" indent="-892824" algn="l" defTabSz="3027851" rtl="0" latinLnBrk="0">
        <a:lnSpc>
          <a:spcPct val="90000"/>
        </a:lnSpc>
        <a:spcBef>
          <a:spcPts val="3200"/>
        </a:spcBef>
        <a:spcAft>
          <a:spcPts val="0"/>
        </a:spcAft>
        <a:buClrTx/>
        <a:buSzPct val="100000"/>
        <a:buFont typeface="Arial"/>
        <a:buChar char="•"/>
        <a:tabLst/>
        <a:defRPr sz="9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2pPr>
      <a:lvl3pPr marL="4083010" marR="0" indent="-1055158" algn="l" defTabSz="3027851" rtl="0" latinLnBrk="0">
        <a:lnSpc>
          <a:spcPct val="90000"/>
        </a:lnSpc>
        <a:spcBef>
          <a:spcPts val="3200"/>
        </a:spcBef>
        <a:spcAft>
          <a:spcPts val="0"/>
        </a:spcAft>
        <a:buClrTx/>
        <a:buSzPct val="100000"/>
        <a:buFont typeface="Arial"/>
        <a:buChar char="•"/>
        <a:tabLst/>
        <a:defRPr sz="9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3pPr>
      <a:lvl4pPr marL="5742478" marR="0" indent="-1200696" algn="l" defTabSz="3027851" rtl="0" latinLnBrk="0">
        <a:lnSpc>
          <a:spcPct val="90000"/>
        </a:lnSpc>
        <a:spcBef>
          <a:spcPts val="3200"/>
        </a:spcBef>
        <a:spcAft>
          <a:spcPts val="0"/>
        </a:spcAft>
        <a:buClrTx/>
        <a:buSzPct val="100000"/>
        <a:buFont typeface="Arial"/>
        <a:buChar char="•"/>
        <a:tabLst/>
        <a:defRPr sz="9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4pPr>
      <a:lvl5pPr marL="7256401" marR="0" indent="-1200696" algn="l" defTabSz="3027851" rtl="0" latinLnBrk="0">
        <a:lnSpc>
          <a:spcPct val="90000"/>
        </a:lnSpc>
        <a:spcBef>
          <a:spcPts val="3200"/>
        </a:spcBef>
        <a:spcAft>
          <a:spcPts val="0"/>
        </a:spcAft>
        <a:buClrTx/>
        <a:buSzPct val="100000"/>
        <a:buFont typeface="Arial"/>
        <a:buChar char="•"/>
        <a:tabLst/>
        <a:defRPr sz="9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5pPr>
      <a:lvl6pPr marL="8770329" marR="0" indent="-1200697" algn="l" defTabSz="3027851" rtl="0" latinLnBrk="0">
        <a:lnSpc>
          <a:spcPct val="90000"/>
        </a:lnSpc>
        <a:spcBef>
          <a:spcPts val="3200"/>
        </a:spcBef>
        <a:spcAft>
          <a:spcPts val="0"/>
        </a:spcAft>
        <a:buClrTx/>
        <a:buSzPct val="100000"/>
        <a:buFont typeface="Arial"/>
        <a:buChar char="•"/>
        <a:tabLst/>
        <a:defRPr sz="9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6pPr>
      <a:lvl7pPr marL="10284252" marR="0" indent="-1200694" algn="l" defTabSz="3027851" rtl="0" latinLnBrk="0">
        <a:lnSpc>
          <a:spcPct val="90000"/>
        </a:lnSpc>
        <a:spcBef>
          <a:spcPts val="3200"/>
        </a:spcBef>
        <a:spcAft>
          <a:spcPts val="0"/>
        </a:spcAft>
        <a:buClrTx/>
        <a:buSzPct val="100000"/>
        <a:buFont typeface="Arial"/>
        <a:buChar char="•"/>
        <a:tabLst/>
        <a:defRPr sz="9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7pPr>
      <a:lvl8pPr marL="11798179" marR="0" indent="-1200694" algn="l" defTabSz="3027851" rtl="0" latinLnBrk="0">
        <a:lnSpc>
          <a:spcPct val="90000"/>
        </a:lnSpc>
        <a:spcBef>
          <a:spcPts val="3200"/>
        </a:spcBef>
        <a:spcAft>
          <a:spcPts val="0"/>
        </a:spcAft>
        <a:buClrTx/>
        <a:buSzPct val="100000"/>
        <a:buFont typeface="Arial"/>
        <a:buChar char="•"/>
        <a:tabLst/>
        <a:defRPr sz="9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8pPr>
      <a:lvl9pPr marL="13312106" marR="0" indent="-1200694" algn="l" defTabSz="3027851" rtl="0" latinLnBrk="0">
        <a:lnSpc>
          <a:spcPct val="90000"/>
        </a:lnSpc>
        <a:spcBef>
          <a:spcPts val="3200"/>
        </a:spcBef>
        <a:spcAft>
          <a:spcPts val="0"/>
        </a:spcAft>
        <a:buClrTx/>
        <a:buSzPct val="100000"/>
        <a:buFont typeface="Arial"/>
        <a:buChar char="•"/>
        <a:tabLst/>
        <a:defRPr sz="9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9pPr>
    </p:bodyStyle>
    <p:otherStyle>
      <a:lvl1pPr marL="0" marR="0" indent="0" algn="r" defTabSz="350836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0" algn="r" defTabSz="350836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0" algn="r" defTabSz="350836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0" algn="r" defTabSz="350836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0" algn="r" defTabSz="350836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0" algn="r" defTabSz="350836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0" algn="r" defTabSz="350836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0" algn="r" defTabSz="350836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0" algn="r" defTabSz="350836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1E8E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Textfeld 14"/>
          <p:cNvSpPr txBox="1"/>
          <p:nvPr/>
        </p:nvSpPr>
        <p:spPr>
          <a:xfrm>
            <a:off x="2967005" y="11206893"/>
            <a:ext cx="3881820" cy="36932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8" tIns="45718" rIns="45718" bIns="45718">
            <a:spAutoFit/>
          </a:bodyPr>
          <a:lstStyle/>
          <a:p>
            <a:pPr defTabSz="1752082">
              <a:defRPr sz="2400" b="1">
                <a:solidFill>
                  <a:srgbClr val="FFFFFF"/>
                </a:solidFill>
              </a:defRPr>
            </a:pPr>
            <a:endParaRPr sz="1800" dirty="0"/>
          </a:p>
        </p:txBody>
      </p:sp>
      <p:sp>
        <p:nvSpPr>
          <p:cNvPr id="5" name="Rechteck 4"/>
          <p:cNvSpPr/>
          <p:nvPr/>
        </p:nvSpPr>
        <p:spPr>
          <a:xfrm>
            <a:off x="0" y="0"/>
            <a:ext cx="30264100" cy="8801100"/>
          </a:xfrm>
          <a:prstGeom prst="rect">
            <a:avLst/>
          </a:prstGeom>
          <a:solidFill>
            <a:srgbClr val="E1E8EF"/>
          </a:solidFill>
          <a:ln w="25400" cap="flat">
            <a:noFill/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ctr">
            <a:spAutoFit/>
          </a:bodyPr>
          <a:lstStyle/>
          <a:p>
            <a:pPr marL="0" marR="0" indent="0" algn="l" defTabSz="3508361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de-DE" sz="6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Helvetica"/>
            </a:endParaRPr>
          </a:p>
        </p:txBody>
      </p:sp>
      <p:sp>
        <p:nvSpPr>
          <p:cNvPr id="185" name="Ellipse 5"/>
          <p:cNvSpPr/>
          <p:nvPr/>
        </p:nvSpPr>
        <p:spPr>
          <a:xfrm>
            <a:off x="413715" y="243081"/>
            <a:ext cx="2553289" cy="2523283"/>
          </a:xfrm>
          <a:prstGeom prst="ellipse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>
              <a:defRPr sz="13600"/>
            </a:pPr>
            <a:endParaRPr/>
          </a:p>
        </p:txBody>
      </p:sp>
      <p:pic>
        <p:nvPicPr>
          <p:cNvPr id="189" name="Grafik 72" descr="Grafik 7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2301" y="612917"/>
            <a:ext cx="1802749" cy="1903640"/>
          </a:xfrm>
          <a:prstGeom prst="rect">
            <a:avLst/>
          </a:prstGeom>
          <a:ln w="12700">
            <a:miter lim="400000"/>
          </a:ln>
        </p:spPr>
      </p:pic>
      <p:sp>
        <p:nvSpPr>
          <p:cNvPr id="45" name="Titel 1"/>
          <p:cNvSpPr txBox="1">
            <a:spLocks/>
          </p:cNvSpPr>
          <p:nvPr/>
        </p:nvSpPr>
        <p:spPr>
          <a:xfrm>
            <a:off x="2731613" y="853688"/>
            <a:ext cx="25284731" cy="1892651"/>
          </a:xfrm>
          <a:prstGeom prst="rect">
            <a:avLst/>
          </a:prstGeom>
          <a:ln w="12700">
            <a:noFill/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8" tIns="45718" rIns="45718" bIns="45718" anchor="t">
            <a:normAutofit/>
          </a:bodyPr>
          <a:lstStyle>
            <a:lvl1pPr marL="0" marR="0" indent="0" algn="ctr" defTabSz="3027851" rtl="0" latinLnBrk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98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Calibri Light"/>
                <a:ea typeface="Calibri Light"/>
                <a:cs typeface="Calibri Light"/>
                <a:sym typeface="Calibri Light"/>
              </a:defRPr>
            </a:lvl1pPr>
            <a:lvl2pPr marL="0" marR="0" indent="0" algn="l" defTabSz="3027851" rtl="0" latinLnBrk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Calibri Light"/>
                <a:ea typeface="Calibri Light"/>
                <a:cs typeface="Calibri Light"/>
                <a:sym typeface="Calibri Light"/>
              </a:defRPr>
            </a:lvl2pPr>
            <a:lvl3pPr marL="0" marR="0" indent="0" algn="l" defTabSz="3027851" rtl="0" latinLnBrk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Calibri Light"/>
                <a:ea typeface="Calibri Light"/>
                <a:cs typeface="Calibri Light"/>
                <a:sym typeface="Calibri Light"/>
              </a:defRPr>
            </a:lvl3pPr>
            <a:lvl4pPr marL="0" marR="0" indent="0" algn="l" defTabSz="3027851" rtl="0" latinLnBrk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Calibri Light"/>
                <a:ea typeface="Calibri Light"/>
                <a:cs typeface="Calibri Light"/>
                <a:sym typeface="Calibri Light"/>
              </a:defRPr>
            </a:lvl4pPr>
            <a:lvl5pPr marL="0" marR="0" indent="0" algn="l" defTabSz="3027851" rtl="0" latinLnBrk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Calibri Light"/>
                <a:ea typeface="Calibri Light"/>
                <a:cs typeface="Calibri Light"/>
                <a:sym typeface="Calibri Light"/>
              </a:defRPr>
            </a:lvl5pPr>
            <a:lvl6pPr marL="0" marR="0" indent="0" algn="l" defTabSz="3027851" rtl="0" latinLnBrk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Calibri Light"/>
                <a:ea typeface="Calibri Light"/>
                <a:cs typeface="Calibri Light"/>
                <a:sym typeface="Calibri Light"/>
              </a:defRPr>
            </a:lvl6pPr>
            <a:lvl7pPr marL="0" marR="0" indent="0" algn="l" defTabSz="3027851" rtl="0" latinLnBrk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Calibri Light"/>
                <a:ea typeface="Calibri Light"/>
                <a:cs typeface="Calibri Light"/>
                <a:sym typeface="Calibri Light"/>
              </a:defRPr>
            </a:lvl7pPr>
            <a:lvl8pPr marL="0" marR="0" indent="0" algn="l" defTabSz="3027851" rtl="0" latinLnBrk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Calibri Light"/>
                <a:ea typeface="Calibri Light"/>
                <a:cs typeface="Calibri Light"/>
                <a:sym typeface="Calibri Light"/>
              </a:defRPr>
            </a:lvl8pPr>
            <a:lvl9pPr marL="0" marR="0" indent="0" algn="l" defTabSz="3027851" rtl="0" latinLnBrk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Calibri Light"/>
                <a:ea typeface="Calibri Light"/>
                <a:cs typeface="Calibri Light"/>
                <a:sym typeface="Calibri Light"/>
              </a:defRPr>
            </a:lvl9pPr>
          </a:lstStyle>
          <a:p>
            <a:pPr defTabSz="2603949" hangingPunct="1">
              <a:lnSpc>
                <a:spcPct val="100000"/>
              </a:lnSpc>
              <a:defRPr sz="7200" b="1" baseline="2498">
                <a:ln w="12699">
                  <a:solidFill>
                    <a:srgbClr val="EC9532"/>
                  </a:solidFill>
                </a:ln>
                <a:solidFill>
                  <a:srgbClr val="FFFFFF"/>
                </a:solidFill>
                <a:latin typeface="+mj-lt"/>
                <a:ea typeface="+mj-ea"/>
                <a:cs typeface="+mj-cs"/>
                <a:sym typeface="Helvetica"/>
              </a:defRPr>
            </a:pPr>
            <a:r>
              <a:rPr lang="de-DE" sz="13000" b="1" baseline="2498" dirty="0">
                <a:ln w="12699">
                  <a:noFill/>
                </a:ln>
                <a:solidFill>
                  <a:schemeClr val="tx1"/>
                </a:solidFill>
                <a:latin typeface="+mj-lt"/>
                <a:ea typeface="+mj-ea"/>
                <a:cs typeface="+mj-cs"/>
                <a:sym typeface="Helvetica"/>
              </a:rPr>
              <a:t>Überschrift</a:t>
            </a:r>
          </a:p>
        </p:txBody>
      </p:sp>
      <p:sp>
        <p:nvSpPr>
          <p:cNvPr id="47" name="Titel 1"/>
          <p:cNvSpPr txBox="1">
            <a:spLocks/>
          </p:cNvSpPr>
          <p:nvPr/>
        </p:nvSpPr>
        <p:spPr>
          <a:xfrm>
            <a:off x="2731612" y="2507899"/>
            <a:ext cx="25284731" cy="1892651"/>
          </a:xfrm>
          <a:prstGeom prst="rect">
            <a:avLst/>
          </a:prstGeom>
          <a:ln w="12700">
            <a:noFill/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8" tIns="45718" rIns="45718" bIns="45718" anchor="t">
            <a:normAutofit/>
          </a:bodyPr>
          <a:lstStyle>
            <a:lvl1pPr marL="0" marR="0" indent="0" algn="ctr" defTabSz="3027851" rtl="0" latinLnBrk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98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Calibri Light"/>
                <a:ea typeface="Calibri Light"/>
                <a:cs typeface="Calibri Light"/>
                <a:sym typeface="Calibri Light"/>
              </a:defRPr>
            </a:lvl1pPr>
            <a:lvl2pPr marL="0" marR="0" indent="0" algn="l" defTabSz="3027851" rtl="0" latinLnBrk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Calibri Light"/>
                <a:ea typeface="Calibri Light"/>
                <a:cs typeface="Calibri Light"/>
                <a:sym typeface="Calibri Light"/>
              </a:defRPr>
            </a:lvl2pPr>
            <a:lvl3pPr marL="0" marR="0" indent="0" algn="l" defTabSz="3027851" rtl="0" latinLnBrk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Calibri Light"/>
                <a:ea typeface="Calibri Light"/>
                <a:cs typeface="Calibri Light"/>
                <a:sym typeface="Calibri Light"/>
              </a:defRPr>
            </a:lvl3pPr>
            <a:lvl4pPr marL="0" marR="0" indent="0" algn="l" defTabSz="3027851" rtl="0" latinLnBrk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Calibri Light"/>
                <a:ea typeface="Calibri Light"/>
                <a:cs typeface="Calibri Light"/>
                <a:sym typeface="Calibri Light"/>
              </a:defRPr>
            </a:lvl4pPr>
            <a:lvl5pPr marL="0" marR="0" indent="0" algn="l" defTabSz="3027851" rtl="0" latinLnBrk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Calibri Light"/>
                <a:ea typeface="Calibri Light"/>
                <a:cs typeface="Calibri Light"/>
                <a:sym typeface="Calibri Light"/>
              </a:defRPr>
            </a:lvl5pPr>
            <a:lvl6pPr marL="0" marR="0" indent="0" algn="l" defTabSz="3027851" rtl="0" latinLnBrk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Calibri Light"/>
                <a:ea typeface="Calibri Light"/>
                <a:cs typeface="Calibri Light"/>
                <a:sym typeface="Calibri Light"/>
              </a:defRPr>
            </a:lvl6pPr>
            <a:lvl7pPr marL="0" marR="0" indent="0" algn="l" defTabSz="3027851" rtl="0" latinLnBrk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Calibri Light"/>
                <a:ea typeface="Calibri Light"/>
                <a:cs typeface="Calibri Light"/>
                <a:sym typeface="Calibri Light"/>
              </a:defRPr>
            </a:lvl7pPr>
            <a:lvl8pPr marL="0" marR="0" indent="0" algn="l" defTabSz="3027851" rtl="0" latinLnBrk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Calibri Light"/>
                <a:ea typeface="Calibri Light"/>
                <a:cs typeface="Calibri Light"/>
                <a:sym typeface="Calibri Light"/>
              </a:defRPr>
            </a:lvl8pPr>
            <a:lvl9pPr marL="0" marR="0" indent="0" algn="l" defTabSz="3027851" rtl="0" latinLnBrk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Calibri Light"/>
                <a:ea typeface="Calibri Light"/>
                <a:cs typeface="Calibri Light"/>
                <a:sym typeface="Calibri Light"/>
              </a:defRPr>
            </a:lvl9pPr>
          </a:lstStyle>
          <a:p>
            <a:pPr defTabSz="2603949" hangingPunct="1">
              <a:lnSpc>
                <a:spcPct val="100000"/>
              </a:lnSpc>
              <a:defRPr sz="7200" b="1" baseline="2498">
                <a:ln w="12699">
                  <a:solidFill>
                    <a:srgbClr val="EC9532"/>
                  </a:solidFill>
                </a:ln>
                <a:solidFill>
                  <a:srgbClr val="FFFFFF"/>
                </a:solidFill>
                <a:latin typeface="+mj-lt"/>
                <a:ea typeface="+mj-ea"/>
                <a:cs typeface="+mj-cs"/>
                <a:sym typeface="Helvetica"/>
              </a:defRPr>
            </a:pPr>
            <a:r>
              <a:rPr lang="de-DE" sz="9600" b="1" baseline="2498" dirty="0">
                <a:ln w="12699">
                  <a:noFill/>
                </a:ln>
                <a:solidFill>
                  <a:schemeClr val="tx1"/>
                </a:solidFill>
                <a:latin typeface="+mj-lt"/>
                <a:ea typeface="+mj-ea"/>
                <a:cs typeface="+mj-cs"/>
                <a:sym typeface="Helvetica"/>
              </a:rPr>
              <a:t>Unterüberschrift</a:t>
            </a:r>
          </a:p>
        </p:txBody>
      </p:sp>
      <p:sp>
        <p:nvSpPr>
          <p:cNvPr id="12" name="Abgerundetes Rechteck 11"/>
          <p:cNvSpPr/>
          <p:nvPr/>
        </p:nvSpPr>
        <p:spPr>
          <a:xfrm>
            <a:off x="376099" y="9980189"/>
            <a:ext cx="29494719" cy="10549158"/>
          </a:xfrm>
          <a:prstGeom prst="roundRect">
            <a:avLst/>
          </a:prstGeom>
          <a:solidFill>
            <a:srgbClr val="C5D3E1"/>
          </a:solidFill>
          <a:ln w="25400" cap="flat">
            <a:noFill/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ctr">
            <a:spAutoFit/>
          </a:bodyPr>
          <a:lstStyle/>
          <a:p>
            <a:pPr marL="0" marR="0" indent="0" algn="l" defTabSz="3508361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de-DE" sz="6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Helvetica"/>
            </a:endParaRPr>
          </a:p>
        </p:txBody>
      </p:sp>
      <p:sp>
        <p:nvSpPr>
          <p:cNvPr id="13" name="Rechteck 12"/>
          <p:cNvSpPr/>
          <p:nvPr/>
        </p:nvSpPr>
        <p:spPr>
          <a:xfrm>
            <a:off x="376099" y="21194623"/>
            <a:ext cx="14412233" cy="8845569"/>
          </a:xfrm>
          <a:prstGeom prst="rect">
            <a:avLst/>
          </a:prstGeom>
          <a:solidFill>
            <a:srgbClr val="F4F7FA"/>
          </a:solidFill>
          <a:ln w="25400" cap="flat">
            <a:noFill/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ctr">
            <a:spAutoFit/>
          </a:bodyPr>
          <a:lstStyle/>
          <a:p>
            <a:pPr marL="0" marR="0" indent="0" algn="l" defTabSz="3508361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de-DE" sz="6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Helvetica"/>
            </a:endParaRPr>
          </a:p>
        </p:txBody>
      </p:sp>
      <p:sp>
        <p:nvSpPr>
          <p:cNvPr id="14" name="Rechteck 13"/>
          <p:cNvSpPr/>
          <p:nvPr/>
        </p:nvSpPr>
        <p:spPr>
          <a:xfrm>
            <a:off x="376099" y="21186017"/>
            <a:ext cx="14436756" cy="1138769"/>
          </a:xfrm>
          <a:prstGeom prst="rect">
            <a:avLst/>
          </a:prstGeom>
          <a:solidFill>
            <a:srgbClr val="C5D3E1"/>
          </a:solidFill>
          <a:ln w="25400" cap="flat">
            <a:noFill/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ctr">
            <a:spAutoFit/>
          </a:bodyPr>
          <a:lstStyle/>
          <a:p>
            <a:pPr marL="0" marR="0" indent="0" algn="l" defTabSz="3508361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de-DE" sz="6800" b="0" i="0" u="none" strike="noStrike" cap="none" spc="0" normalizeH="0" baseline="0">
              <a:ln>
                <a:noFill/>
              </a:ln>
              <a:solidFill>
                <a:schemeClr val="tx1"/>
              </a:solidFill>
              <a:effectLst/>
              <a:uFillTx/>
              <a:latin typeface="+mj-lt"/>
              <a:ea typeface="+mj-ea"/>
              <a:cs typeface="+mj-cs"/>
              <a:sym typeface="Helvetica"/>
            </a:endParaRPr>
          </a:p>
        </p:txBody>
      </p:sp>
      <p:sp>
        <p:nvSpPr>
          <p:cNvPr id="51" name="Rechteck 50"/>
          <p:cNvSpPr/>
          <p:nvPr/>
        </p:nvSpPr>
        <p:spPr>
          <a:xfrm>
            <a:off x="1112455" y="9796162"/>
            <a:ext cx="27943387" cy="1720942"/>
          </a:xfrm>
          <a:prstGeom prst="rect">
            <a:avLst/>
          </a:prstGeom>
          <a:solidFill>
            <a:srgbClr val="F4F7FA"/>
          </a:solidFill>
          <a:ln w="25400" cap="flat">
            <a:noFill/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ctr">
            <a:spAutoFit/>
          </a:bodyPr>
          <a:lstStyle/>
          <a:p>
            <a:pPr marL="0" marR="0" indent="0" algn="l" defTabSz="3508361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de-DE" sz="6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Helvetica"/>
            </a:endParaRPr>
          </a:p>
        </p:txBody>
      </p:sp>
      <p:sp>
        <p:nvSpPr>
          <p:cNvPr id="54" name="Textfeld 53"/>
          <p:cNvSpPr txBox="1"/>
          <p:nvPr/>
        </p:nvSpPr>
        <p:spPr>
          <a:xfrm>
            <a:off x="504548" y="21353950"/>
            <a:ext cx="14011523" cy="83099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t">
            <a:spAutoFit/>
          </a:bodyPr>
          <a:lstStyle/>
          <a:p>
            <a:pPr marL="0" marR="0" indent="0" algn="l" defTabSz="3508361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de-DE" sz="4800" b="1" dirty="0">
                <a:solidFill>
                  <a:schemeClr val="tx1"/>
                </a:solidFill>
              </a:rPr>
              <a:t>Theoretischer Bezug</a:t>
            </a:r>
            <a:endParaRPr kumimoji="0" lang="de-DE" sz="4800" b="1" i="0" u="none" strike="noStrike" cap="none" spc="0" normalizeH="0" baseline="0" dirty="0">
              <a:ln>
                <a:noFill/>
              </a:ln>
              <a:solidFill>
                <a:schemeClr val="tx1"/>
              </a:solidFill>
              <a:effectLst/>
              <a:uFillTx/>
              <a:sym typeface="Helvetica"/>
            </a:endParaRPr>
          </a:p>
        </p:txBody>
      </p:sp>
      <p:sp>
        <p:nvSpPr>
          <p:cNvPr id="17" name="Textfeld 16"/>
          <p:cNvSpPr txBox="1"/>
          <p:nvPr/>
        </p:nvSpPr>
        <p:spPr>
          <a:xfrm>
            <a:off x="574644" y="22639777"/>
            <a:ext cx="13017679" cy="58477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t">
            <a:spAutoFit/>
          </a:bodyPr>
          <a:lstStyle/>
          <a:p>
            <a:pPr marL="0" marR="0" indent="0" algn="l" defTabSz="3508361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de-DE" sz="3200" b="1" i="0" u="none" strike="noStrike" cap="none" spc="0" normalizeH="0" baseline="0" dirty="0">
                <a:ln>
                  <a:noFill/>
                </a:ln>
                <a:solidFill>
                  <a:schemeClr val="tx1"/>
                </a:solidFill>
                <a:effectLst/>
                <a:uFillTx/>
                <a:latin typeface="+mj-lt"/>
                <a:ea typeface="+mj-ea"/>
                <a:cs typeface="+mj-cs"/>
                <a:sym typeface="Helvetica"/>
              </a:rPr>
              <a:t>Beschreibung</a:t>
            </a:r>
          </a:p>
        </p:txBody>
      </p:sp>
      <p:sp>
        <p:nvSpPr>
          <p:cNvPr id="59" name="Rechteck 58"/>
          <p:cNvSpPr/>
          <p:nvPr/>
        </p:nvSpPr>
        <p:spPr>
          <a:xfrm>
            <a:off x="338663" y="31369453"/>
            <a:ext cx="29569592" cy="5818947"/>
          </a:xfrm>
          <a:prstGeom prst="rect">
            <a:avLst/>
          </a:prstGeom>
          <a:solidFill>
            <a:srgbClr val="F4F7FA"/>
          </a:solidFill>
          <a:ln w="25400" cap="flat">
            <a:noFill/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ctr">
            <a:spAutoFit/>
          </a:bodyPr>
          <a:lstStyle/>
          <a:p>
            <a:pPr marL="0" marR="0" indent="0" algn="l" defTabSz="3508361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de-DE" sz="6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Helvetica"/>
            </a:endParaRPr>
          </a:p>
        </p:txBody>
      </p:sp>
      <p:sp>
        <p:nvSpPr>
          <p:cNvPr id="60" name="Rechteck 59"/>
          <p:cNvSpPr/>
          <p:nvPr/>
        </p:nvSpPr>
        <p:spPr>
          <a:xfrm>
            <a:off x="338662" y="31297913"/>
            <a:ext cx="29580191" cy="1070208"/>
          </a:xfrm>
          <a:prstGeom prst="rect">
            <a:avLst/>
          </a:prstGeom>
          <a:solidFill>
            <a:srgbClr val="C5D3E1"/>
          </a:solidFill>
          <a:ln w="25400" cap="flat">
            <a:noFill/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ctr">
            <a:spAutoFit/>
          </a:bodyPr>
          <a:lstStyle/>
          <a:p>
            <a:pPr marL="0" marR="0" indent="0" algn="l" defTabSz="3508361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de-DE" sz="6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Helvetica"/>
            </a:endParaRPr>
          </a:p>
        </p:txBody>
      </p:sp>
      <p:sp>
        <p:nvSpPr>
          <p:cNvPr id="61" name="Textfeld 60"/>
          <p:cNvSpPr txBox="1"/>
          <p:nvPr/>
        </p:nvSpPr>
        <p:spPr>
          <a:xfrm>
            <a:off x="574644" y="31349428"/>
            <a:ext cx="17900926" cy="85194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t">
            <a:spAutoFit/>
          </a:bodyPr>
          <a:lstStyle/>
          <a:p>
            <a:pPr marL="0" marR="0" indent="0" algn="l" defTabSz="3508361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de-DE" sz="4800" b="1" dirty="0">
                <a:solidFill>
                  <a:schemeClr val="tx1"/>
                </a:solidFill>
              </a:rPr>
              <a:t>Ergebnisse und Diskussionsschwerpunkt</a:t>
            </a:r>
            <a:endParaRPr kumimoji="0" lang="de-DE" sz="4800" b="1" i="0" u="none" strike="noStrike" cap="none" spc="0" normalizeH="0" baseline="0" dirty="0">
              <a:ln>
                <a:noFill/>
              </a:ln>
              <a:solidFill>
                <a:schemeClr val="tx1"/>
              </a:solidFill>
              <a:effectLst/>
              <a:uFillTx/>
              <a:sym typeface="Helvetica"/>
            </a:endParaRPr>
          </a:p>
        </p:txBody>
      </p:sp>
      <p:sp>
        <p:nvSpPr>
          <p:cNvPr id="62" name="Textfeld 61"/>
          <p:cNvSpPr txBox="1"/>
          <p:nvPr/>
        </p:nvSpPr>
        <p:spPr>
          <a:xfrm>
            <a:off x="504548" y="32609571"/>
            <a:ext cx="13017679" cy="58477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t">
            <a:spAutoFit/>
          </a:bodyPr>
          <a:lstStyle/>
          <a:p>
            <a:pPr marL="0" marR="0" indent="0" algn="l" defTabSz="3508361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de-DE" sz="3200" b="1" i="0" u="none" strike="noStrike" cap="none" spc="0" normalizeH="0" baseline="0" dirty="0">
                <a:ln>
                  <a:noFill/>
                </a:ln>
                <a:solidFill>
                  <a:schemeClr val="tx1"/>
                </a:solidFill>
                <a:effectLst/>
                <a:uFillTx/>
                <a:latin typeface="+mj-lt"/>
                <a:ea typeface="+mj-ea"/>
                <a:cs typeface="+mj-cs"/>
                <a:sym typeface="Helvetica"/>
              </a:rPr>
              <a:t>Beschreibung</a:t>
            </a:r>
          </a:p>
        </p:txBody>
      </p:sp>
      <p:sp>
        <p:nvSpPr>
          <p:cNvPr id="63" name="Rechteck 62"/>
          <p:cNvSpPr/>
          <p:nvPr/>
        </p:nvSpPr>
        <p:spPr>
          <a:xfrm>
            <a:off x="325421" y="37888985"/>
            <a:ext cx="29613257" cy="4307159"/>
          </a:xfrm>
          <a:prstGeom prst="rect">
            <a:avLst/>
          </a:prstGeom>
          <a:solidFill>
            <a:srgbClr val="F4F7FA"/>
          </a:solidFill>
          <a:ln w="25400" cap="flat">
            <a:noFill/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ctr">
            <a:spAutoFit/>
          </a:bodyPr>
          <a:lstStyle/>
          <a:p>
            <a:pPr marL="0" marR="0" indent="0" algn="l" defTabSz="3508361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de-DE" sz="6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Helvetica"/>
            </a:endParaRPr>
          </a:p>
        </p:txBody>
      </p:sp>
      <p:sp>
        <p:nvSpPr>
          <p:cNvPr id="64" name="Rechteck 63"/>
          <p:cNvSpPr/>
          <p:nvPr/>
        </p:nvSpPr>
        <p:spPr>
          <a:xfrm>
            <a:off x="316831" y="37888985"/>
            <a:ext cx="29613256" cy="1070208"/>
          </a:xfrm>
          <a:prstGeom prst="rect">
            <a:avLst/>
          </a:prstGeom>
          <a:solidFill>
            <a:srgbClr val="C5D3E1"/>
          </a:solidFill>
          <a:ln w="25400" cap="flat">
            <a:noFill/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ctr">
            <a:spAutoFit/>
          </a:bodyPr>
          <a:lstStyle/>
          <a:p>
            <a:pPr marL="0" marR="0" indent="0" algn="l" defTabSz="3508361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de-DE" sz="6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Helvetica"/>
            </a:endParaRPr>
          </a:p>
        </p:txBody>
      </p:sp>
      <p:sp>
        <p:nvSpPr>
          <p:cNvPr id="65" name="Textfeld 64"/>
          <p:cNvSpPr txBox="1"/>
          <p:nvPr/>
        </p:nvSpPr>
        <p:spPr>
          <a:xfrm>
            <a:off x="574643" y="37998117"/>
            <a:ext cx="17900926" cy="85194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t">
            <a:spAutoFit/>
          </a:bodyPr>
          <a:lstStyle/>
          <a:p>
            <a:pPr marL="0" marR="0" indent="0" algn="l" defTabSz="3508361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de-DE" sz="4800" b="1" dirty="0">
                <a:solidFill>
                  <a:schemeClr val="tx1"/>
                </a:solidFill>
              </a:rPr>
              <a:t>Zusammenfassung</a:t>
            </a:r>
            <a:endParaRPr kumimoji="0" lang="de-DE" sz="4800" b="1" i="0" u="none" strike="noStrike" cap="none" spc="0" normalizeH="0" baseline="0" dirty="0">
              <a:ln>
                <a:noFill/>
              </a:ln>
              <a:solidFill>
                <a:schemeClr val="tx1"/>
              </a:solidFill>
              <a:effectLst/>
              <a:uFillTx/>
              <a:sym typeface="Helvetica"/>
            </a:endParaRPr>
          </a:p>
        </p:txBody>
      </p:sp>
      <p:sp>
        <p:nvSpPr>
          <p:cNvPr id="66" name="Textfeld 65"/>
          <p:cNvSpPr txBox="1"/>
          <p:nvPr/>
        </p:nvSpPr>
        <p:spPr>
          <a:xfrm>
            <a:off x="413536" y="39115748"/>
            <a:ext cx="29269295" cy="58477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t">
            <a:spAutoFit/>
          </a:bodyPr>
          <a:lstStyle/>
          <a:p>
            <a:r>
              <a:rPr lang="de-DE" sz="3200" b="1" dirty="0">
                <a:solidFill>
                  <a:schemeClr val="tx1"/>
                </a:solidFill>
              </a:rPr>
              <a:t>Zusammenfassung der Ergebnisse; Relevanz des Praktikums für Ihr Studium; Würden Sie die Praktikumsstelle weiterempfehlen? </a:t>
            </a:r>
            <a:endParaRPr kumimoji="0" lang="de-DE" sz="3200" b="1" i="0" u="none" strike="noStrike" cap="none" spc="0" normalizeH="0" baseline="0" dirty="0">
              <a:ln>
                <a:noFill/>
              </a:ln>
              <a:solidFill>
                <a:schemeClr val="tx1"/>
              </a:solidFill>
              <a:effectLst/>
              <a:uFillTx/>
              <a:latin typeface="+mj-lt"/>
              <a:ea typeface="+mj-ea"/>
              <a:cs typeface="+mj-cs"/>
              <a:sym typeface="Helvetica"/>
            </a:endParaRPr>
          </a:p>
        </p:txBody>
      </p:sp>
      <p:sp>
        <p:nvSpPr>
          <p:cNvPr id="67" name="Rechteck 66"/>
          <p:cNvSpPr/>
          <p:nvPr/>
        </p:nvSpPr>
        <p:spPr>
          <a:xfrm>
            <a:off x="22039003" y="421760"/>
            <a:ext cx="7643828" cy="1414685"/>
          </a:xfrm>
          <a:prstGeom prst="rect">
            <a:avLst/>
          </a:prstGeom>
          <a:solidFill>
            <a:srgbClr val="F4F7FA"/>
          </a:solidFill>
          <a:ln w="25400" cap="flat">
            <a:noFill/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ctr">
            <a:spAutoFit/>
          </a:bodyPr>
          <a:lstStyle/>
          <a:p>
            <a:pPr marL="0" marR="0" indent="0" algn="l" defTabSz="3508361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de-DE" sz="6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Helvetica"/>
            </a:endParaRPr>
          </a:p>
        </p:txBody>
      </p:sp>
      <p:sp>
        <p:nvSpPr>
          <p:cNvPr id="69" name="Textfeld 68"/>
          <p:cNvSpPr txBox="1"/>
          <p:nvPr/>
        </p:nvSpPr>
        <p:spPr>
          <a:xfrm>
            <a:off x="22380936" y="625099"/>
            <a:ext cx="7249747" cy="70788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t">
            <a:spAutoFit/>
          </a:bodyPr>
          <a:lstStyle/>
          <a:p>
            <a:pPr marL="0" marR="0" indent="0" algn="l" defTabSz="3508361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de-DE" sz="2000" b="1" i="0" u="none" strike="noStrike" cap="none" spc="0" normalizeH="0" baseline="0" dirty="0">
                <a:ln>
                  <a:noFill/>
                </a:ln>
                <a:solidFill>
                  <a:schemeClr val="tx1"/>
                </a:solidFill>
                <a:effectLst/>
                <a:uFillTx/>
                <a:latin typeface="+mj-lt"/>
                <a:ea typeface="+mj-ea"/>
                <a:cs typeface="+mj-cs"/>
                <a:sym typeface="Helvetica"/>
              </a:rPr>
              <a:t>Name</a:t>
            </a:r>
          </a:p>
          <a:p>
            <a:pPr marL="0" marR="0" indent="0" algn="l" defTabSz="3508361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de-DE" sz="2000" b="1" i="0" u="none" strike="noStrike" cap="none" spc="0" normalizeH="0" baseline="0" dirty="0">
              <a:ln>
                <a:noFill/>
              </a:ln>
              <a:solidFill>
                <a:schemeClr val="tx1"/>
              </a:solidFill>
              <a:effectLst/>
              <a:uFillTx/>
              <a:latin typeface="+mj-lt"/>
              <a:ea typeface="+mj-ea"/>
              <a:cs typeface="+mj-cs"/>
              <a:sym typeface="Helvetica"/>
            </a:endParaRPr>
          </a:p>
        </p:txBody>
      </p:sp>
      <p:sp>
        <p:nvSpPr>
          <p:cNvPr id="29" name="Rechteck 28"/>
          <p:cNvSpPr/>
          <p:nvPr/>
        </p:nvSpPr>
        <p:spPr>
          <a:xfrm>
            <a:off x="15233162" y="21186017"/>
            <a:ext cx="14637656" cy="8845569"/>
          </a:xfrm>
          <a:prstGeom prst="rect">
            <a:avLst/>
          </a:prstGeom>
          <a:solidFill>
            <a:srgbClr val="F4F7FA"/>
          </a:solidFill>
          <a:ln w="25400" cap="flat">
            <a:noFill/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ctr">
            <a:spAutoFit/>
          </a:bodyPr>
          <a:lstStyle/>
          <a:p>
            <a:pPr marL="0" marR="0" indent="0" algn="l" defTabSz="3508361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de-DE" sz="6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Helvetica"/>
            </a:endParaRPr>
          </a:p>
        </p:txBody>
      </p:sp>
      <p:sp>
        <p:nvSpPr>
          <p:cNvPr id="16" name="Gleichschenkliges Dreieck 15"/>
          <p:cNvSpPr/>
          <p:nvPr/>
        </p:nvSpPr>
        <p:spPr>
          <a:xfrm rot="10800000">
            <a:off x="7860209" y="28973726"/>
            <a:ext cx="14325600" cy="2180493"/>
          </a:xfrm>
          <a:prstGeom prst="triangle">
            <a:avLst/>
          </a:prstGeom>
          <a:solidFill>
            <a:srgbClr val="C5D3E1"/>
          </a:solidFill>
          <a:ln w="25400" cap="flat">
            <a:noFill/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ctr">
            <a:spAutoFit/>
          </a:bodyPr>
          <a:lstStyle/>
          <a:p>
            <a:pPr marL="0" marR="0" indent="0" algn="l" defTabSz="3508361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de-DE" sz="6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Helvetica"/>
            </a:endParaRPr>
          </a:p>
        </p:txBody>
      </p:sp>
      <p:sp>
        <p:nvSpPr>
          <p:cNvPr id="15" name="Textfeld 14"/>
          <p:cNvSpPr txBox="1"/>
          <p:nvPr/>
        </p:nvSpPr>
        <p:spPr>
          <a:xfrm>
            <a:off x="15459132" y="21287761"/>
            <a:ext cx="13468625" cy="83099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t">
            <a:spAutoFit/>
          </a:bodyPr>
          <a:lstStyle/>
          <a:p>
            <a:pPr marL="0" marR="0" indent="0" algn="l" defTabSz="3508361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de-DE" sz="4800" b="1" dirty="0">
                <a:solidFill>
                  <a:schemeClr val="tx1"/>
                </a:solidFill>
              </a:rPr>
              <a:t>Interpretation</a:t>
            </a:r>
            <a:endParaRPr kumimoji="0" lang="de-DE" sz="4800" b="1" i="0" u="none" strike="noStrike" cap="none" spc="0" normalizeH="0" baseline="0" dirty="0">
              <a:ln>
                <a:noFill/>
              </a:ln>
              <a:solidFill>
                <a:schemeClr val="tx1"/>
              </a:solidFill>
              <a:effectLst/>
              <a:uFillTx/>
              <a:sym typeface="Helvetica"/>
            </a:endParaRPr>
          </a:p>
        </p:txBody>
      </p:sp>
      <p:sp>
        <p:nvSpPr>
          <p:cNvPr id="58" name="Textfeld 57"/>
          <p:cNvSpPr txBox="1"/>
          <p:nvPr/>
        </p:nvSpPr>
        <p:spPr>
          <a:xfrm>
            <a:off x="15530163" y="22636758"/>
            <a:ext cx="13017679" cy="58477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t">
            <a:spAutoFit/>
          </a:bodyPr>
          <a:lstStyle/>
          <a:p>
            <a:pPr marL="0" marR="0" indent="0" algn="l" defTabSz="3508361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de-DE" sz="3200" b="1" i="0" u="none" strike="noStrike" cap="none" spc="0" normalizeH="0" baseline="0" dirty="0">
                <a:ln>
                  <a:noFill/>
                </a:ln>
                <a:solidFill>
                  <a:schemeClr val="tx1"/>
                </a:solidFill>
                <a:effectLst/>
                <a:uFillTx/>
                <a:latin typeface="+mj-lt"/>
                <a:ea typeface="+mj-ea"/>
                <a:cs typeface="+mj-cs"/>
                <a:sym typeface="Helvetica"/>
              </a:rPr>
              <a:t>Beschreibung</a:t>
            </a:r>
          </a:p>
        </p:txBody>
      </p:sp>
      <p:sp>
        <p:nvSpPr>
          <p:cNvPr id="42" name="Rechteck 41"/>
          <p:cNvSpPr/>
          <p:nvPr/>
        </p:nvSpPr>
        <p:spPr>
          <a:xfrm>
            <a:off x="15228972" y="21181616"/>
            <a:ext cx="14641846" cy="1138769"/>
          </a:xfrm>
          <a:prstGeom prst="rect">
            <a:avLst/>
          </a:prstGeom>
          <a:solidFill>
            <a:srgbClr val="C5D3E1"/>
          </a:solidFill>
          <a:ln w="25400" cap="flat">
            <a:noFill/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ctr">
            <a:spAutoFit/>
          </a:bodyPr>
          <a:lstStyle/>
          <a:p>
            <a:pPr marL="0" marR="0" indent="0" algn="l" defTabSz="3508361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de-DE" sz="6800" b="0" i="0" u="none" strike="noStrike" cap="none" spc="0" normalizeH="0" baseline="0">
              <a:ln>
                <a:noFill/>
              </a:ln>
              <a:solidFill>
                <a:schemeClr val="tx1"/>
              </a:solidFill>
              <a:effectLst/>
              <a:uFillTx/>
              <a:latin typeface="+mj-lt"/>
              <a:ea typeface="+mj-ea"/>
              <a:cs typeface="+mj-cs"/>
              <a:sym typeface="Helvetica"/>
            </a:endParaRPr>
          </a:p>
        </p:txBody>
      </p:sp>
      <p:sp>
        <p:nvSpPr>
          <p:cNvPr id="30" name="Textfeld 29"/>
          <p:cNvSpPr txBox="1"/>
          <p:nvPr/>
        </p:nvSpPr>
        <p:spPr>
          <a:xfrm>
            <a:off x="1194138" y="11596246"/>
            <a:ext cx="13396915" cy="83099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t">
            <a:spAutoFit/>
          </a:bodyPr>
          <a:lstStyle/>
          <a:p>
            <a:r>
              <a:rPr lang="de-DE" sz="4800" b="1" dirty="0">
                <a:solidFill>
                  <a:schemeClr val="tx1"/>
                </a:solidFill>
              </a:rPr>
              <a:t>Datengrundlage</a:t>
            </a:r>
            <a:endParaRPr kumimoji="0" lang="de-DE" sz="4800" b="1" i="0" u="none" strike="noStrike" cap="none" spc="0" normalizeH="0" baseline="0" dirty="0">
              <a:ln>
                <a:noFill/>
              </a:ln>
              <a:solidFill>
                <a:schemeClr val="tx1"/>
              </a:solidFill>
              <a:effectLst/>
              <a:uFillTx/>
              <a:latin typeface="+mj-lt"/>
              <a:ea typeface="+mj-ea"/>
              <a:cs typeface="+mj-cs"/>
              <a:sym typeface="Helvetica"/>
            </a:endParaRPr>
          </a:p>
        </p:txBody>
      </p:sp>
      <p:sp>
        <p:nvSpPr>
          <p:cNvPr id="31" name="Textfeld 30"/>
          <p:cNvSpPr txBox="1"/>
          <p:nvPr/>
        </p:nvSpPr>
        <p:spPr>
          <a:xfrm>
            <a:off x="1194138" y="9853590"/>
            <a:ext cx="13017679" cy="83099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t">
            <a:spAutoFit/>
          </a:bodyPr>
          <a:lstStyle/>
          <a:p>
            <a:pPr marL="0" marR="0" indent="0" algn="l" defTabSz="3508361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de-DE" sz="4800" b="1" i="0" u="none" strike="noStrike" cap="none" spc="0" normalizeH="0" baseline="0" dirty="0">
                <a:ln>
                  <a:noFill/>
                </a:ln>
                <a:solidFill>
                  <a:schemeClr val="tx1"/>
                </a:solidFill>
                <a:effectLst/>
                <a:uFillTx/>
                <a:latin typeface="+mj-lt"/>
                <a:ea typeface="+mj-ea"/>
                <a:cs typeface="+mj-cs"/>
                <a:sym typeface="Helvetica"/>
              </a:rPr>
              <a:t>Fragestellung</a:t>
            </a:r>
          </a:p>
        </p:txBody>
      </p:sp>
      <p:sp>
        <p:nvSpPr>
          <p:cNvPr id="33" name="Rechteck 32"/>
          <p:cNvSpPr/>
          <p:nvPr/>
        </p:nvSpPr>
        <p:spPr>
          <a:xfrm>
            <a:off x="413536" y="3708493"/>
            <a:ext cx="14374796" cy="5640572"/>
          </a:xfrm>
          <a:prstGeom prst="rect">
            <a:avLst/>
          </a:prstGeom>
          <a:solidFill>
            <a:srgbClr val="F4F7FA"/>
          </a:solidFill>
          <a:ln w="25400" cap="flat">
            <a:noFill/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ctr">
            <a:spAutoFit/>
          </a:bodyPr>
          <a:lstStyle/>
          <a:p>
            <a:pPr marL="0" marR="0" indent="0" algn="l" defTabSz="3508361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de-DE" sz="6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Helvetica"/>
            </a:endParaRPr>
          </a:p>
        </p:txBody>
      </p:sp>
      <p:sp>
        <p:nvSpPr>
          <p:cNvPr id="34" name="Rechteck 33"/>
          <p:cNvSpPr/>
          <p:nvPr/>
        </p:nvSpPr>
        <p:spPr>
          <a:xfrm>
            <a:off x="15226392" y="3708493"/>
            <a:ext cx="14681863" cy="5640572"/>
          </a:xfrm>
          <a:prstGeom prst="rect">
            <a:avLst/>
          </a:prstGeom>
          <a:solidFill>
            <a:srgbClr val="F4F7FA"/>
          </a:solidFill>
          <a:ln w="25400" cap="flat">
            <a:noFill/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ctr">
            <a:spAutoFit/>
          </a:bodyPr>
          <a:lstStyle/>
          <a:p>
            <a:pPr marL="0" marR="0" indent="0" algn="l" defTabSz="3508361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de-DE" sz="6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Helvetica"/>
            </a:endParaRPr>
          </a:p>
        </p:txBody>
      </p:sp>
      <p:sp>
        <p:nvSpPr>
          <p:cNvPr id="35" name="Rechteck 34"/>
          <p:cNvSpPr/>
          <p:nvPr/>
        </p:nvSpPr>
        <p:spPr>
          <a:xfrm>
            <a:off x="413537" y="3682948"/>
            <a:ext cx="14399318" cy="940321"/>
          </a:xfrm>
          <a:prstGeom prst="rect">
            <a:avLst/>
          </a:prstGeom>
          <a:solidFill>
            <a:srgbClr val="C5D3E1"/>
          </a:solidFill>
          <a:ln w="25400" cap="flat">
            <a:noFill/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ctr">
            <a:spAutoFit/>
          </a:bodyPr>
          <a:lstStyle/>
          <a:p>
            <a:pPr marL="0" marR="0" indent="0" algn="l" defTabSz="3508361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de-DE" sz="6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Helvetica"/>
            </a:endParaRPr>
          </a:p>
        </p:txBody>
      </p:sp>
      <p:sp>
        <p:nvSpPr>
          <p:cNvPr id="36" name="Rechteck 35"/>
          <p:cNvSpPr/>
          <p:nvPr/>
        </p:nvSpPr>
        <p:spPr>
          <a:xfrm>
            <a:off x="15223325" y="3683912"/>
            <a:ext cx="14694298" cy="943797"/>
          </a:xfrm>
          <a:prstGeom prst="rect">
            <a:avLst/>
          </a:prstGeom>
          <a:solidFill>
            <a:srgbClr val="C5D3E1"/>
          </a:solidFill>
          <a:ln w="25400" cap="flat">
            <a:noFill/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ctr">
            <a:spAutoFit/>
          </a:bodyPr>
          <a:lstStyle/>
          <a:p>
            <a:pPr marL="0" marR="0" indent="0" algn="l" defTabSz="3508361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de-DE" sz="6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Helvetica"/>
            </a:endParaRPr>
          </a:p>
        </p:txBody>
      </p:sp>
      <p:sp>
        <p:nvSpPr>
          <p:cNvPr id="37" name="Textfeld 36"/>
          <p:cNvSpPr txBox="1"/>
          <p:nvPr/>
        </p:nvSpPr>
        <p:spPr>
          <a:xfrm>
            <a:off x="782301" y="3695646"/>
            <a:ext cx="9473808" cy="85194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t">
            <a:spAutoFit/>
          </a:bodyPr>
          <a:lstStyle/>
          <a:p>
            <a:pPr marL="0" marR="0" indent="0" algn="l" defTabSz="3508361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de-DE" sz="4800" b="1" i="0" u="none" strike="noStrike" cap="none" spc="0" normalizeH="0" baseline="0" dirty="0">
                <a:ln>
                  <a:noFill/>
                </a:ln>
                <a:solidFill>
                  <a:schemeClr val="tx1"/>
                </a:solidFill>
                <a:effectLst/>
                <a:uFillTx/>
                <a:sym typeface="Helvetica"/>
              </a:rPr>
              <a:t>Praktikumsstelle</a:t>
            </a:r>
          </a:p>
        </p:txBody>
      </p:sp>
      <p:sp>
        <p:nvSpPr>
          <p:cNvPr id="38" name="Textfeld 37"/>
          <p:cNvSpPr txBox="1"/>
          <p:nvPr/>
        </p:nvSpPr>
        <p:spPr>
          <a:xfrm>
            <a:off x="15459132" y="3771325"/>
            <a:ext cx="12141045" cy="85194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t">
            <a:spAutoFit/>
          </a:bodyPr>
          <a:lstStyle/>
          <a:p>
            <a:pPr marL="0" marR="0" indent="0" algn="l" defTabSz="3508361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de-DE" sz="4800" b="1" dirty="0">
                <a:solidFill>
                  <a:schemeClr val="tx1"/>
                </a:solidFill>
              </a:rPr>
              <a:t>Eigene Tätigkeit</a:t>
            </a:r>
            <a:endParaRPr kumimoji="0" lang="de-DE" sz="4800" b="1" i="0" u="none" strike="noStrike" cap="none" spc="0" normalizeH="0" baseline="0" dirty="0">
              <a:ln>
                <a:noFill/>
              </a:ln>
              <a:solidFill>
                <a:schemeClr val="tx1"/>
              </a:solidFill>
              <a:effectLst/>
              <a:uFillTx/>
              <a:sym typeface="Helvetica"/>
            </a:endParaRPr>
          </a:p>
        </p:txBody>
      </p:sp>
      <p:sp>
        <p:nvSpPr>
          <p:cNvPr id="40" name="Textfeld 39"/>
          <p:cNvSpPr txBox="1"/>
          <p:nvPr/>
        </p:nvSpPr>
        <p:spPr>
          <a:xfrm>
            <a:off x="782301" y="4868970"/>
            <a:ext cx="13017679" cy="58477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t">
            <a:spAutoFit/>
          </a:bodyPr>
          <a:lstStyle/>
          <a:p>
            <a:pPr marL="0" marR="0" indent="0" algn="l" defTabSz="3508361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de-DE" sz="3200" b="1" i="0" u="none" strike="noStrike" cap="none" spc="0" normalizeH="0" baseline="0" dirty="0">
                <a:ln>
                  <a:noFill/>
                </a:ln>
                <a:solidFill>
                  <a:schemeClr val="tx1"/>
                </a:solidFill>
                <a:effectLst/>
                <a:uFillTx/>
                <a:latin typeface="+mj-lt"/>
                <a:ea typeface="+mj-ea"/>
                <a:cs typeface="+mj-cs"/>
                <a:sym typeface="Helvetica"/>
              </a:rPr>
              <a:t>Beschreibung</a:t>
            </a:r>
          </a:p>
        </p:txBody>
      </p:sp>
      <p:sp>
        <p:nvSpPr>
          <p:cNvPr id="41" name="Textfeld 40"/>
          <p:cNvSpPr txBox="1"/>
          <p:nvPr/>
        </p:nvSpPr>
        <p:spPr>
          <a:xfrm>
            <a:off x="15459132" y="4906654"/>
            <a:ext cx="13017679" cy="58477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t">
            <a:spAutoFit/>
          </a:bodyPr>
          <a:lstStyle/>
          <a:p>
            <a:pPr marL="0" marR="0" indent="0" algn="l" defTabSz="3508361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de-DE" sz="3200" b="1" i="0" u="none" strike="noStrike" cap="none" spc="0" normalizeH="0" baseline="0" dirty="0">
                <a:ln>
                  <a:noFill/>
                </a:ln>
                <a:solidFill>
                  <a:schemeClr val="tx1"/>
                </a:solidFill>
                <a:effectLst/>
                <a:uFillTx/>
                <a:latin typeface="+mj-lt"/>
                <a:ea typeface="+mj-ea"/>
                <a:cs typeface="+mj-cs"/>
                <a:sym typeface="Helvetica"/>
              </a:rPr>
              <a:t>Beschreibung</a:t>
            </a:r>
          </a:p>
        </p:txBody>
      </p:sp>
      <p:sp>
        <p:nvSpPr>
          <p:cNvPr id="43" name="Textfeld 42"/>
          <p:cNvSpPr txBox="1"/>
          <p:nvPr/>
        </p:nvSpPr>
        <p:spPr>
          <a:xfrm>
            <a:off x="15530163" y="21319479"/>
            <a:ext cx="13610279" cy="85194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t">
            <a:spAutoFit/>
          </a:bodyPr>
          <a:lstStyle/>
          <a:p>
            <a:pPr marL="0" marR="0" indent="0" algn="l" defTabSz="3508361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de-DE" sz="4800" b="1" dirty="0">
                <a:solidFill>
                  <a:schemeClr val="tx1"/>
                </a:solidFill>
              </a:rPr>
              <a:t>Methode</a:t>
            </a:r>
            <a:endParaRPr kumimoji="0" lang="de-DE" sz="4800" b="1" i="0" u="none" strike="noStrike" cap="none" spc="0" normalizeH="0" baseline="0" dirty="0">
              <a:ln>
                <a:noFill/>
              </a:ln>
              <a:solidFill>
                <a:schemeClr val="tx1"/>
              </a:solidFill>
              <a:effectLst/>
              <a:uFillTx/>
              <a:sym typeface="Helvetica"/>
            </a:endParaRPr>
          </a:p>
        </p:txBody>
      </p:sp>
      <p:sp>
        <p:nvSpPr>
          <p:cNvPr id="44" name="Rechteck 43">
            <a:extLst>
              <a:ext uri="{FF2B5EF4-FFF2-40B4-BE49-F238E27FC236}">
                <a16:creationId xmlns:a16="http://schemas.microsoft.com/office/drawing/2014/main" id="{B7AC793B-7DC8-294D-B4C5-046FEEF3EA16}"/>
              </a:ext>
            </a:extLst>
          </p:cNvPr>
          <p:cNvSpPr/>
          <p:nvPr/>
        </p:nvSpPr>
        <p:spPr>
          <a:xfrm>
            <a:off x="22039003" y="2008980"/>
            <a:ext cx="7643828" cy="1414685"/>
          </a:xfrm>
          <a:prstGeom prst="rect">
            <a:avLst/>
          </a:prstGeom>
          <a:solidFill>
            <a:srgbClr val="F4F7FA"/>
          </a:solidFill>
          <a:ln w="25400" cap="flat">
            <a:noFill/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ctr">
            <a:spAutoFit/>
          </a:bodyPr>
          <a:lstStyle/>
          <a:p>
            <a:pPr marL="0" marR="0" indent="0" algn="l" defTabSz="3508361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de-DE" sz="6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Helvetica"/>
            </a:endParaRPr>
          </a:p>
        </p:txBody>
      </p:sp>
      <p:sp>
        <p:nvSpPr>
          <p:cNvPr id="46" name="Textfeld 45">
            <a:extLst>
              <a:ext uri="{FF2B5EF4-FFF2-40B4-BE49-F238E27FC236}">
                <a16:creationId xmlns:a16="http://schemas.microsoft.com/office/drawing/2014/main" id="{E4275762-F5D7-BA41-A4C0-C094622DE181}"/>
              </a:ext>
            </a:extLst>
          </p:cNvPr>
          <p:cNvSpPr txBox="1"/>
          <p:nvPr/>
        </p:nvSpPr>
        <p:spPr>
          <a:xfrm>
            <a:off x="22380936" y="2148924"/>
            <a:ext cx="6960075" cy="72000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t">
            <a:spAutoFit/>
          </a:bodyPr>
          <a:lstStyle/>
          <a:p>
            <a:pPr marL="0" marR="0" indent="0" algn="l" defTabSz="1800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de-DE" sz="2000" b="1" i="0" u="none" strike="noStrike" cap="none" spc="0" normalizeH="0" baseline="0" dirty="0">
                <a:ln>
                  <a:noFill/>
                </a:ln>
                <a:solidFill>
                  <a:schemeClr val="tx1"/>
                </a:solidFill>
                <a:effectLst/>
                <a:uFillTx/>
                <a:latin typeface="+mj-lt"/>
                <a:ea typeface="+mj-ea"/>
                <a:cs typeface="+mj-cs"/>
                <a:sym typeface="Helvetica"/>
              </a:rPr>
              <a:t>Praktikumsbetreue</a:t>
            </a:r>
            <a:r>
              <a:rPr lang="de-DE" sz="2000" b="1" dirty="0">
                <a:solidFill>
                  <a:schemeClr val="tx1"/>
                </a:solidFill>
              </a:rPr>
              <a:t>r</a:t>
            </a:r>
            <a:r>
              <a:rPr kumimoji="0" lang="de-DE" sz="2000" b="1" i="0" u="none" strike="noStrike" cap="none" spc="0" normalizeH="0" baseline="0" dirty="0">
                <a:ln>
                  <a:noFill/>
                </a:ln>
                <a:solidFill>
                  <a:schemeClr val="tx1"/>
                </a:solidFill>
                <a:effectLst/>
                <a:uFillTx/>
                <a:latin typeface="+mj-lt"/>
                <a:ea typeface="+mj-ea"/>
                <a:cs typeface="+mj-cs"/>
                <a:sym typeface="Helvetica"/>
              </a:rPr>
              <a:t>*in (Uni):</a:t>
            </a:r>
          </a:p>
          <a:p>
            <a:pPr marL="0" marR="0" indent="0" algn="l" defTabSz="1800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de-DE" sz="2000" b="1" i="0" u="none" strike="noStrike" cap="none" spc="0" normalizeH="0" baseline="0" dirty="0">
              <a:ln>
                <a:noFill/>
              </a:ln>
              <a:solidFill>
                <a:schemeClr val="tx1"/>
              </a:solidFill>
              <a:effectLst/>
              <a:uFillTx/>
              <a:latin typeface="+mj-lt"/>
              <a:ea typeface="+mj-ea"/>
              <a:cs typeface="+mj-cs"/>
              <a:sym typeface="Helvetica"/>
            </a:endParaRPr>
          </a:p>
        </p:txBody>
      </p:sp>
    </p:spTree>
    <p:extLst>
      <p:ext uri="{BB962C8B-B14F-4D97-AF65-F5344CB8AC3E}">
        <p14:creationId xmlns:p14="http://schemas.microsoft.com/office/powerpoint/2010/main" val="4015038447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000FF"/>
      </a:hlink>
      <a:folHlink>
        <a:srgbClr val="FF00FF"/>
      </a:folHlink>
    </a:clrScheme>
    <a:fontScheme name="Office Theme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ctr">
        <a:spAutoFit/>
      </a:bodyPr>
      <a:lstStyle>
        <a:defPPr marL="0" marR="0" indent="0" algn="l" defTabSz="3508361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6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>
        <a:spAutoFit/>
      </a:bodyPr>
      <a:lstStyle>
        <a:defPPr marL="0" marR="0" indent="0" algn="l" defTabSz="3508361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6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000FF"/>
      </a:hlink>
      <a:folHlink>
        <a:srgbClr val="FF00FF"/>
      </a:folHlink>
    </a:clrScheme>
    <a:fontScheme name="Office Theme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ctr">
        <a:spAutoFit/>
      </a:bodyPr>
      <a:lstStyle>
        <a:defPPr marL="0" marR="0" indent="0" algn="l" defTabSz="3508361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6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>
        <a:spAutoFit/>
      </a:bodyPr>
      <a:lstStyle>
        <a:defPPr marL="0" marR="0" indent="0" algn="l" defTabSz="3508361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6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44</Words>
  <Application>Microsoft Macintosh PowerPoint</Application>
  <PresentationFormat>Benutzerdefiniert</PresentationFormat>
  <Paragraphs>19</Paragraphs>
  <Slides>1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Helvetica</vt:lpstr>
      <vt:lpstr>Office Theme</vt:lpstr>
      <vt:lpstr>PowerPoint-Präsentation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Vorlage Posterpraesentation Praktikum Master BiWi</dc:title>
  <dc:subject/>
  <dc:creator>HiWi-L</dc:creator>
  <cp:keywords/>
  <dc:description/>
  <cp:lastModifiedBy>JWL</cp:lastModifiedBy>
  <cp:revision>241</cp:revision>
  <dcterms:modified xsi:type="dcterms:W3CDTF">2021-05-08T09:29:48Z</dcterms:modified>
  <cp:category/>
</cp:coreProperties>
</file>