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30264100" cy="42799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083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35083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35083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35083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35083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35083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35083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35083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35083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6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B4E0"/>
    <a:srgbClr val="1B4367"/>
    <a:srgbClr val="C5D3E1"/>
    <a:srgbClr val="94BEE4"/>
    <a:srgbClr val="DBE4ED"/>
    <a:srgbClr val="173A59"/>
    <a:srgbClr val="E3EAF1"/>
    <a:srgbClr val="F6FAF0"/>
    <a:srgbClr val="FAFCF6"/>
    <a:srgbClr val="E5D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5"/>
    <p:restoredTop sz="94155" autoAdjust="0"/>
  </p:normalViewPr>
  <p:slideViewPr>
    <p:cSldViewPr snapToGrid="0" snapToObjects="1">
      <p:cViewPr>
        <p:scale>
          <a:sx n="50" d="100"/>
          <a:sy n="50" d="100"/>
        </p:scale>
        <p:origin x="336" y="-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371343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508361" latinLnBrk="0">
      <a:defRPr sz="2400">
        <a:latin typeface="+mn-lt"/>
        <a:ea typeface="+mn-ea"/>
        <a:cs typeface="+mn-cs"/>
        <a:sym typeface="Calibri"/>
      </a:defRPr>
    </a:lvl1pPr>
    <a:lvl2pPr indent="228600" defTabSz="3508361" latinLnBrk="0">
      <a:defRPr sz="2400">
        <a:latin typeface="+mn-lt"/>
        <a:ea typeface="+mn-ea"/>
        <a:cs typeface="+mn-cs"/>
        <a:sym typeface="Calibri"/>
      </a:defRPr>
    </a:lvl2pPr>
    <a:lvl3pPr indent="457200" defTabSz="3508361" latinLnBrk="0">
      <a:defRPr sz="2400">
        <a:latin typeface="+mn-lt"/>
        <a:ea typeface="+mn-ea"/>
        <a:cs typeface="+mn-cs"/>
        <a:sym typeface="Calibri"/>
      </a:defRPr>
    </a:lvl3pPr>
    <a:lvl4pPr indent="685800" defTabSz="3508361" latinLnBrk="0">
      <a:defRPr sz="2400">
        <a:latin typeface="+mn-lt"/>
        <a:ea typeface="+mn-ea"/>
        <a:cs typeface="+mn-cs"/>
        <a:sym typeface="Calibri"/>
      </a:defRPr>
    </a:lvl4pPr>
    <a:lvl5pPr indent="914400" defTabSz="3508361" latinLnBrk="0">
      <a:defRPr sz="2400">
        <a:latin typeface="+mn-lt"/>
        <a:ea typeface="+mn-ea"/>
        <a:cs typeface="+mn-cs"/>
        <a:sym typeface="Calibri"/>
      </a:defRPr>
    </a:lvl5pPr>
    <a:lvl6pPr indent="1143000" defTabSz="3508361" latinLnBrk="0">
      <a:defRPr sz="2400">
        <a:latin typeface="+mn-lt"/>
        <a:ea typeface="+mn-ea"/>
        <a:cs typeface="+mn-cs"/>
        <a:sym typeface="Calibri"/>
      </a:defRPr>
    </a:lvl6pPr>
    <a:lvl7pPr indent="1371600" defTabSz="3508361" latinLnBrk="0">
      <a:defRPr sz="2400">
        <a:latin typeface="+mn-lt"/>
        <a:ea typeface="+mn-ea"/>
        <a:cs typeface="+mn-cs"/>
        <a:sym typeface="Calibri"/>
      </a:defRPr>
    </a:lvl7pPr>
    <a:lvl8pPr indent="1600200" defTabSz="3508361" latinLnBrk="0">
      <a:defRPr sz="2400">
        <a:latin typeface="+mn-lt"/>
        <a:ea typeface="+mn-ea"/>
        <a:cs typeface="+mn-cs"/>
        <a:sym typeface="Calibri"/>
      </a:defRPr>
    </a:lvl8pPr>
    <a:lvl9pPr indent="1828800" defTabSz="3508361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286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2271597" y="7008275"/>
            <a:ext cx="25744747" cy="14908694"/>
          </a:xfrm>
          <a:prstGeom prst="rect">
            <a:avLst/>
          </a:prstGeom>
        </p:spPr>
        <p:txBody>
          <a:bodyPr anchor="b"/>
          <a:lstStyle>
            <a:lvl1pPr algn="ctr">
              <a:defRPr sz="19800"/>
            </a:lvl1pPr>
          </a:lstStyle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3785987" y="22491904"/>
            <a:ext cx="22715962" cy="1033895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7800"/>
            </a:lvl1pPr>
            <a:lvl2pPr marL="0" indent="0" algn="ctr">
              <a:buSzTx/>
              <a:buFontTx/>
              <a:buNone/>
              <a:defRPr sz="7800"/>
            </a:lvl2pPr>
            <a:lvl3pPr marL="0" indent="0" algn="ctr">
              <a:buSzTx/>
              <a:buFontTx/>
              <a:buNone/>
              <a:defRPr sz="7800"/>
            </a:lvl3pPr>
            <a:lvl4pPr marL="0" indent="0" algn="ctr">
              <a:buSzTx/>
              <a:buFontTx/>
              <a:buNone/>
              <a:defRPr sz="7800"/>
            </a:lvl4pPr>
            <a:lvl5pPr marL="0" indent="0" algn="ctr">
              <a:buSzTx/>
              <a:buFontTx/>
              <a:buNone/>
              <a:defRPr sz="7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>
            <a:spLocks noGrp="1"/>
          </p:cNvSpPr>
          <p:nvPr>
            <p:ph type="title"/>
          </p:nvPr>
        </p:nvSpPr>
        <p:spPr>
          <a:xfrm>
            <a:off x="2066520" y="10675980"/>
            <a:ext cx="26123350" cy="17813115"/>
          </a:xfrm>
          <a:prstGeom prst="rect">
            <a:avLst/>
          </a:prstGeom>
        </p:spPr>
        <p:txBody>
          <a:bodyPr anchor="b"/>
          <a:lstStyle>
            <a:lvl1pPr>
              <a:defRPr sz="19800"/>
            </a:lvl1pPr>
          </a:lstStyle>
          <a:p>
            <a:r>
              <a:t>Titeltext</a:t>
            </a:r>
          </a:p>
        </p:txBody>
      </p:sp>
      <p:sp>
        <p:nvSpPr>
          <p:cNvPr id="3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2066520" y="28657612"/>
            <a:ext cx="26123350" cy="936750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7800"/>
            </a:lvl1pPr>
            <a:lvl2pPr marL="0" indent="0">
              <a:buSzTx/>
              <a:buFontTx/>
              <a:buNone/>
              <a:defRPr sz="7800"/>
            </a:lvl2pPr>
            <a:lvl3pPr marL="0" indent="0">
              <a:buSzTx/>
              <a:buFontTx/>
              <a:buNone/>
              <a:defRPr sz="7800"/>
            </a:lvl3pPr>
            <a:lvl4pPr marL="0" indent="0">
              <a:buSzTx/>
              <a:buFontTx/>
              <a:buNone/>
              <a:defRPr sz="7800"/>
            </a:lvl4pPr>
            <a:lvl5pPr marL="0" indent="0">
              <a:buSzTx/>
              <a:buFontTx/>
              <a:buNone/>
              <a:defRPr sz="7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7595351" y="40505269"/>
            <a:ext cx="610301" cy="650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9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2082290" y="11399595"/>
            <a:ext cx="12872382" cy="27170709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7595351" y="40505269"/>
            <a:ext cx="610301" cy="650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>
            <a:spLocks noGrp="1"/>
          </p:cNvSpPr>
          <p:nvPr>
            <p:ph type="title"/>
          </p:nvPr>
        </p:nvSpPr>
        <p:spPr>
          <a:xfrm>
            <a:off x="2086238" y="2279929"/>
            <a:ext cx="26123350" cy="8277115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2086238" y="10497545"/>
            <a:ext cx="12813226" cy="5144699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7800" b="1"/>
            </a:lvl1pPr>
            <a:lvl2pPr marL="0" indent="0">
              <a:buSzTx/>
              <a:buFontTx/>
              <a:buNone/>
              <a:defRPr sz="7800" b="1"/>
            </a:lvl2pPr>
            <a:lvl3pPr marL="0" indent="0">
              <a:buSzTx/>
              <a:buFontTx/>
              <a:buNone/>
              <a:defRPr sz="7800" b="1"/>
            </a:lvl3pPr>
            <a:lvl4pPr marL="0" indent="0">
              <a:buSzTx/>
              <a:buFontTx/>
              <a:buNone/>
              <a:defRPr sz="7800" b="1"/>
            </a:lvl4pPr>
            <a:lvl5pPr marL="0" indent="0">
              <a:buSzTx/>
              <a:buFontTx/>
              <a:buNone/>
              <a:defRPr sz="7800" b="1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333268" y="10497545"/>
            <a:ext cx="12876332" cy="5144699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7595351" y="40505269"/>
            <a:ext cx="610301" cy="650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7595351" y="40505269"/>
            <a:ext cx="610301" cy="650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>
            <a:spLocks noGrp="1"/>
          </p:cNvSpPr>
          <p:nvPr>
            <p:ph type="title"/>
          </p:nvPr>
        </p:nvSpPr>
        <p:spPr>
          <a:xfrm>
            <a:off x="2086242" y="2854856"/>
            <a:ext cx="9768654" cy="9991998"/>
          </a:xfrm>
          <a:prstGeom prst="rect">
            <a:avLst/>
          </a:prstGeom>
        </p:spPr>
        <p:txBody>
          <a:bodyPr anchor="b"/>
          <a:lstStyle>
            <a:lvl1pPr>
              <a:defRPr sz="10400"/>
            </a:lvl1pPr>
          </a:lstStyle>
          <a:p>
            <a:r>
              <a:t>Titeltext</a:t>
            </a:r>
          </a:p>
        </p:txBody>
      </p:sp>
      <p:sp>
        <p:nvSpPr>
          <p:cNvPr id="7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12876317" y="6165703"/>
            <a:ext cx="15333276" cy="30431973"/>
          </a:xfrm>
          <a:prstGeom prst="rect">
            <a:avLst/>
          </a:prstGeom>
        </p:spPr>
        <p:txBody>
          <a:bodyPr/>
          <a:lstStyle>
            <a:lvl1pPr marL="756960" indent="-756960">
              <a:defRPr sz="10400"/>
            </a:lvl1pPr>
            <a:lvl2pPr marL="2369622" indent="-855696">
              <a:defRPr sz="10400"/>
            </a:lvl2pPr>
            <a:lvl3pPr marL="4037129" indent="-1009281">
              <a:defRPr sz="10400"/>
            </a:lvl3pPr>
            <a:lvl4pPr marL="5734567" indent="-1192789">
              <a:defRPr sz="10400"/>
            </a:lvl4pPr>
            <a:lvl5pPr marL="7248493" indent="-1192789">
              <a:defRPr sz="10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86228" y="12846843"/>
            <a:ext cx="9768669" cy="2380040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7595351" y="40505269"/>
            <a:ext cx="610301" cy="650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>
            <a:spLocks noGrp="1"/>
          </p:cNvSpPr>
          <p:nvPr>
            <p:ph type="title"/>
          </p:nvPr>
        </p:nvSpPr>
        <p:spPr>
          <a:xfrm>
            <a:off x="2086242" y="2854856"/>
            <a:ext cx="9768654" cy="9991998"/>
          </a:xfrm>
          <a:prstGeom prst="rect">
            <a:avLst/>
          </a:prstGeom>
        </p:spPr>
        <p:txBody>
          <a:bodyPr anchor="b"/>
          <a:lstStyle>
            <a:lvl1pPr>
              <a:defRPr sz="10400"/>
            </a:lvl1pPr>
          </a:lstStyle>
          <a:p>
            <a:r>
              <a:t>Titeltext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2876317" y="6165703"/>
            <a:ext cx="15333276" cy="304319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2086242" y="12846849"/>
            <a:ext cx="9768654" cy="238003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200"/>
            </a:lvl1pPr>
            <a:lvl2pPr marL="0" indent="0">
              <a:buSzTx/>
              <a:buFontTx/>
              <a:buNone/>
              <a:defRPr sz="5200"/>
            </a:lvl2pPr>
            <a:lvl3pPr marL="0" indent="0">
              <a:buSzTx/>
              <a:buFontTx/>
              <a:buNone/>
              <a:defRPr sz="5200"/>
            </a:lvl3pPr>
            <a:lvl4pPr marL="0" indent="0">
              <a:buSzTx/>
              <a:buFontTx/>
              <a:buNone/>
              <a:defRPr sz="5200"/>
            </a:lvl4pPr>
            <a:lvl5pPr marL="0" indent="0">
              <a:buSzTx/>
              <a:buFont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7595351" y="40505269"/>
            <a:ext cx="610301" cy="650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93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9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7595351" y="40505269"/>
            <a:ext cx="610301" cy="650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eltext"/>
          <p:cNvSpPr txBox="1">
            <a:spLocks noGrp="1"/>
          </p:cNvSpPr>
          <p:nvPr>
            <p:ph type="title"/>
          </p:nvPr>
        </p:nvSpPr>
        <p:spPr>
          <a:xfrm>
            <a:off x="21674805" y="2279919"/>
            <a:ext cx="6530841" cy="36290379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102" name="Textebene 1…"/>
          <p:cNvSpPr txBox="1">
            <a:spLocks noGrp="1"/>
          </p:cNvSpPr>
          <p:nvPr>
            <p:ph type="body" idx="1"/>
          </p:nvPr>
        </p:nvSpPr>
        <p:spPr>
          <a:xfrm>
            <a:off x="2082296" y="2279919"/>
            <a:ext cx="19213911" cy="36290379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7595351" y="40505269"/>
            <a:ext cx="610301" cy="65023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2082296" y="2279929"/>
            <a:ext cx="26123346" cy="8277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2082296" y="11399595"/>
            <a:ext cx="26123346" cy="27170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7595348" y="40505269"/>
            <a:ext cx="610301" cy="650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38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marL="0" marR="0" indent="0" algn="l" defTabSz="302785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302785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302785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302785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302785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302785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302785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302785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302785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756963" marR="0" indent="-756963" algn="l" defTabSz="3027851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2406753" marR="0" indent="-892824" algn="l" defTabSz="3027851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4083010" marR="0" indent="-1055158" algn="l" defTabSz="3027851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5742478" marR="0" indent="-1200696" algn="l" defTabSz="3027851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7256401" marR="0" indent="-1200696" algn="l" defTabSz="3027851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8770329" marR="0" indent="-1200697" algn="l" defTabSz="3027851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0284252" marR="0" indent="-1200694" algn="l" defTabSz="3027851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1798179" marR="0" indent="-1200694" algn="l" defTabSz="3027851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3312106" marR="0" indent="-1200694" algn="l" defTabSz="3027851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35083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35083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35083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35083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35083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35083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35083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35083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35083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8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feld 14"/>
          <p:cNvSpPr txBox="1"/>
          <p:nvPr/>
        </p:nvSpPr>
        <p:spPr>
          <a:xfrm>
            <a:off x="2967005" y="11206893"/>
            <a:ext cx="3881820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1752082">
              <a:defRPr sz="2400" b="1">
                <a:solidFill>
                  <a:srgbClr val="FFFFFF"/>
                </a:solidFill>
              </a:defRPr>
            </a:pPr>
            <a:endParaRPr sz="1800" dirty="0"/>
          </a:p>
        </p:txBody>
      </p:sp>
      <p:sp>
        <p:nvSpPr>
          <p:cNvPr id="5" name="Rechteck 4"/>
          <p:cNvSpPr/>
          <p:nvPr/>
        </p:nvSpPr>
        <p:spPr>
          <a:xfrm>
            <a:off x="0" y="0"/>
            <a:ext cx="30264100" cy="8801100"/>
          </a:xfrm>
          <a:prstGeom prst="rect">
            <a:avLst/>
          </a:prstGeom>
          <a:solidFill>
            <a:srgbClr val="E1E8E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85" name="Ellipse 5"/>
          <p:cNvSpPr/>
          <p:nvPr/>
        </p:nvSpPr>
        <p:spPr>
          <a:xfrm>
            <a:off x="413715" y="243081"/>
            <a:ext cx="2553289" cy="252328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3600"/>
            </a:pPr>
            <a:endParaRPr/>
          </a:p>
        </p:txBody>
      </p:sp>
      <p:pic>
        <p:nvPicPr>
          <p:cNvPr id="189" name="Grafik 72" descr="Grafik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01" y="612917"/>
            <a:ext cx="1802749" cy="190364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Titel 1"/>
          <p:cNvSpPr txBox="1">
            <a:spLocks/>
          </p:cNvSpPr>
          <p:nvPr/>
        </p:nvSpPr>
        <p:spPr>
          <a:xfrm>
            <a:off x="2731613" y="853688"/>
            <a:ext cx="25284731" cy="189265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>
            <a:normAutofit/>
          </a:bodyPr>
          <a:lstStyle>
            <a:lvl1pPr marL="0" marR="0" indent="0" algn="ctr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defTabSz="2603949" hangingPunct="1">
              <a:lnSpc>
                <a:spcPct val="100000"/>
              </a:lnSpc>
              <a:defRPr sz="7200" b="1" baseline="2498">
                <a:ln w="12699">
                  <a:solidFill>
                    <a:srgbClr val="EC9532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de-DE" sz="13000" b="1" baseline="2498" dirty="0">
                <a:ln w="12699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  <a:sym typeface="Helvetica"/>
              </a:rPr>
              <a:t>Überschrift</a:t>
            </a:r>
          </a:p>
        </p:txBody>
      </p:sp>
      <p:sp>
        <p:nvSpPr>
          <p:cNvPr id="47" name="Titel 1"/>
          <p:cNvSpPr txBox="1">
            <a:spLocks/>
          </p:cNvSpPr>
          <p:nvPr/>
        </p:nvSpPr>
        <p:spPr>
          <a:xfrm>
            <a:off x="2731612" y="2507899"/>
            <a:ext cx="25284731" cy="189265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>
            <a:normAutofit/>
          </a:bodyPr>
          <a:lstStyle>
            <a:lvl1pPr marL="0" marR="0" indent="0" algn="ctr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3027851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defTabSz="2603949" hangingPunct="1">
              <a:lnSpc>
                <a:spcPct val="100000"/>
              </a:lnSpc>
              <a:defRPr sz="7200" b="1" baseline="2498">
                <a:ln w="12699">
                  <a:solidFill>
                    <a:srgbClr val="EC9532"/>
                  </a:solidFill>
                </a:ln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de-DE" sz="9600" b="1" baseline="2498" dirty="0">
                <a:ln w="12699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  <a:sym typeface="Helvetica"/>
              </a:rPr>
              <a:t>Unterüberschrift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376099" y="9980189"/>
            <a:ext cx="29494719" cy="10549158"/>
          </a:xfrm>
          <a:prstGeom prst="roundRect">
            <a:avLst/>
          </a:prstGeom>
          <a:solidFill>
            <a:srgbClr val="C5D3E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76099" y="21194623"/>
            <a:ext cx="14412233" cy="8845569"/>
          </a:xfrm>
          <a:prstGeom prst="rect">
            <a:avLst/>
          </a:prstGeom>
          <a:solidFill>
            <a:srgbClr val="F4F7F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76099" y="21186017"/>
            <a:ext cx="14436756" cy="1138769"/>
          </a:xfrm>
          <a:prstGeom prst="rect">
            <a:avLst/>
          </a:prstGeom>
          <a:solidFill>
            <a:srgbClr val="C5D3E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112455" y="9796162"/>
            <a:ext cx="27943387" cy="1720942"/>
          </a:xfrm>
          <a:prstGeom prst="rect">
            <a:avLst/>
          </a:prstGeom>
          <a:solidFill>
            <a:srgbClr val="F4F7F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504548" y="21353950"/>
            <a:ext cx="14011523" cy="830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4800" b="1" dirty="0">
                <a:solidFill>
                  <a:schemeClr val="tx1"/>
                </a:solidFill>
              </a:rPr>
              <a:t>Theoretischer Bezug</a:t>
            </a:r>
            <a:endParaRPr kumimoji="0" lang="de-DE" sz="4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74644" y="22639777"/>
            <a:ext cx="13017679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Beschreibung</a:t>
            </a:r>
          </a:p>
        </p:txBody>
      </p:sp>
      <p:sp>
        <p:nvSpPr>
          <p:cNvPr id="59" name="Rechteck 58"/>
          <p:cNvSpPr/>
          <p:nvPr/>
        </p:nvSpPr>
        <p:spPr>
          <a:xfrm>
            <a:off x="338663" y="31369453"/>
            <a:ext cx="29569592" cy="5818947"/>
          </a:xfrm>
          <a:prstGeom prst="rect">
            <a:avLst/>
          </a:prstGeom>
          <a:solidFill>
            <a:srgbClr val="F4F7F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338662" y="31297913"/>
            <a:ext cx="29580191" cy="1070208"/>
          </a:xfrm>
          <a:prstGeom prst="rect">
            <a:avLst/>
          </a:prstGeom>
          <a:solidFill>
            <a:srgbClr val="C5D3E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574644" y="31349428"/>
            <a:ext cx="17900926" cy="8519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4800" b="1" dirty="0">
                <a:solidFill>
                  <a:schemeClr val="tx1"/>
                </a:solidFill>
              </a:rPr>
              <a:t>Ergebnisse und Diskussionsschwerpunkt</a:t>
            </a:r>
            <a:endParaRPr kumimoji="0" lang="de-DE" sz="4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504548" y="32609571"/>
            <a:ext cx="13017679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Beschreibung</a:t>
            </a:r>
          </a:p>
        </p:txBody>
      </p:sp>
      <p:sp>
        <p:nvSpPr>
          <p:cNvPr id="63" name="Rechteck 62"/>
          <p:cNvSpPr/>
          <p:nvPr/>
        </p:nvSpPr>
        <p:spPr>
          <a:xfrm>
            <a:off x="325421" y="37888985"/>
            <a:ext cx="29613257" cy="4307159"/>
          </a:xfrm>
          <a:prstGeom prst="rect">
            <a:avLst/>
          </a:prstGeom>
          <a:solidFill>
            <a:srgbClr val="F4F7F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316831" y="37888985"/>
            <a:ext cx="29613256" cy="1070208"/>
          </a:xfrm>
          <a:prstGeom prst="rect">
            <a:avLst/>
          </a:prstGeom>
          <a:solidFill>
            <a:srgbClr val="C5D3E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574643" y="37998117"/>
            <a:ext cx="17900926" cy="8519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4800" b="1" dirty="0">
                <a:solidFill>
                  <a:schemeClr val="tx1"/>
                </a:solidFill>
              </a:rPr>
              <a:t>Zusammenfassung</a:t>
            </a:r>
            <a:endParaRPr kumimoji="0" lang="de-DE" sz="4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"/>
            </a:endParaRPr>
          </a:p>
        </p:txBody>
      </p:sp>
      <p:sp>
        <p:nvSpPr>
          <p:cNvPr id="66" name="Textfeld 65"/>
          <p:cNvSpPr txBox="1"/>
          <p:nvPr/>
        </p:nvSpPr>
        <p:spPr>
          <a:xfrm>
            <a:off x="413536" y="39115748"/>
            <a:ext cx="29269295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de-DE" sz="3200" b="1" dirty="0">
                <a:solidFill>
                  <a:schemeClr val="tx1"/>
                </a:solidFill>
              </a:rPr>
              <a:t>Zusammenfassung der Ergebnisse; Relevanz des Praktikums für Ihr Studium; Würden Sie die Praktikumsstelle weiterempfehlen? </a:t>
            </a:r>
            <a:endParaRPr kumimoji="0" lang="de-DE" sz="32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22039003" y="421760"/>
            <a:ext cx="7643828" cy="1414685"/>
          </a:xfrm>
          <a:prstGeom prst="rect">
            <a:avLst/>
          </a:prstGeom>
          <a:solidFill>
            <a:srgbClr val="F4F7F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22380936" y="625099"/>
            <a:ext cx="7249747" cy="707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Name</a:t>
            </a:r>
          </a:p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15233162" y="21186017"/>
            <a:ext cx="14637656" cy="8845569"/>
          </a:xfrm>
          <a:prstGeom prst="rect">
            <a:avLst/>
          </a:prstGeom>
          <a:solidFill>
            <a:srgbClr val="F4F7F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6" name="Gleichschenkliges Dreieck 15"/>
          <p:cNvSpPr/>
          <p:nvPr/>
        </p:nvSpPr>
        <p:spPr>
          <a:xfrm rot="10800000">
            <a:off x="7860209" y="28973726"/>
            <a:ext cx="14325600" cy="2180493"/>
          </a:xfrm>
          <a:prstGeom prst="triangle">
            <a:avLst/>
          </a:prstGeom>
          <a:solidFill>
            <a:srgbClr val="C5D3E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5459132" y="21287761"/>
            <a:ext cx="13468625" cy="830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4800" b="1" dirty="0">
                <a:solidFill>
                  <a:schemeClr val="tx1"/>
                </a:solidFill>
              </a:rPr>
              <a:t>Interpretation</a:t>
            </a:r>
            <a:endParaRPr kumimoji="0" lang="de-DE" sz="4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15530163" y="22636758"/>
            <a:ext cx="13017679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Beschreibung</a:t>
            </a:r>
          </a:p>
        </p:txBody>
      </p:sp>
      <p:sp>
        <p:nvSpPr>
          <p:cNvPr id="42" name="Rechteck 41"/>
          <p:cNvSpPr/>
          <p:nvPr/>
        </p:nvSpPr>
        <p:spPr>
          <a:xfrm>
            <a:off x="15228972" y="21181616"/>
            <a:ext cx="14641846" cy="1138769"/>
          </a:xfrm>
          <a:prstGeom prst="rect">
            <a:avLst/>
          </a:prstGeom>
          <a:solidFill>
            <a:srgbClr val="C5D3E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194138" y="11596246"/>
            <a:ext cx="13396915" cy="830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de-DE" sz="4800" b="1" dirty="0">
                <a:solidFill>
                  <a:schemeClr val="tx1"/>
                </a:solidFill>
              </a:rPr>
              <a:t>Datengrundlage</a:t>
            </a:r>
            <a:endParaRPr kumimoji="0" lang="de-DE" sz="4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194138" y="9853590"/>
            <a:ext cx="13017679" cy="830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4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Fragestellung</a:t>
            </a:r>
          </a:p>
        </p:txBody>
      </p:sp>
      <p:sp>
        <p:nvSpPr>
          <p:cNvPr id="33" name="Rechteck 32"/>
          <p:cNvSpPr/>
          <p:nvPr/>
        </p:nvSpPr>
        <p:spPr>
          <a:xfrm>
            <a:off x="413536" y="3708493"/>
            <a:ext cx="14374796" cy="5640572"/>
          </a:xfrm>
          <a:prstGeom prst="rect">
            <a:avLst/>
          </a:prstGeom>
          <a:solidFill>
            <a:srgbClr val="F4F7F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5226392" y="3708493"/>
            <a:ext cx="14681863" cy="5640572"/>
          </a:xfrm>
          <a:prstGeom prst="rect">
            <a:avLst/>
          </a:prstGeom>
          <a:solidFill>
            <a:srgbClr val="F4F7F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413537" y="3682948"/>
            <a:ext cx="14399318" cy="940321"/>
          </a:xfrm>
          <a:prstGeom prst="rect">
            <a:avLst/>
          </a:prstGeom>
          <a:solidFill>
            <a:srgbClr val="C5D3E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15223325" y="3683912"/>
            <a:ext cx="14694298" cy="943797"/>
          </a:xfrm>
          <a:prstGeom prst="rect">
            <a:avLst/>
          </a:prstGeom>
          <a:solidFill>
            <a:srgbClr val="C5D3E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82301" y="3695646"/>
            <a:ext cx="9473808" cy="8519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4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sym typeface="Helvetica"/>
              </a:rPr>
              <a:t>Praktikumsstelle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5459132" y="3771325"/>
            <a:ext cx="12141045" cy="8519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4800" b="1" dirty="0">
                <a:solidFill>
                  <a:schemeClr val="tx1"/>
                </a:solidFill>
              </a:rPr>
              <a:t>Eigene Tätigkeit</a:t>
            </a:r>
            <a:endParaRPr kumimoji="0" lang="de-DE" sz="4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82301" y="4868970"/>
            <a:ext cx="13017679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Beschreibung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5459132" y="4906654"/>
            <a:ext cx="13017679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Beschreibung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15530163" y="21319479"/>
            <a:ext cx="13610279" cy="8519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4800" b="1" dirty="0">
                <a:solidFill>
                  <a:schemeClr val="tx1"/>
                </a:solidFill>
              </a:rPr>
              <a:t>Methode</a:t>
            </a:r>
            <a:endParaRPr kumimoji="0" lang="de-DE" sz="48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sym typeface="Helvetica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B7AC793B-7DC8-294D-B4C5-046FEEF3EA16}"/>
              </a:ext>
            </a:extLst>
          </p:cNvPr>
          <p:cNvSpPr/>
          <p:nvPr/>
        </p:nvSpPr>
        <p:spPr>
          <a:xfrm>
            <a:off x="22039003" y="2008980"/>
            <a:ext cx="7643828" cy="1414685"/>
          </a:xfrm>
          <a:prstGeom prst="rect">
            <a:avLst/>
          </a:prstGeom>
          <a:solidFill>
            <a:srgbClr val="F4F7FA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350836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6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E4275762-F5D7-BA41-A4C0-C094622DE181}"/>
              </a:ext>
            </a:extLst>
          </p:cNvPr>
          <p:cNvSpPr txBox="1"/>
          <p:nvPr/>
        </p:nvSpPr>
        <p:spPr>
          <a:xfrm>
            <a:off x="22380936" y="2148924"/>
            <a:ext cx="6960075" cy="7200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180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Praktikumsbetreue</a:t>
            </a:r>
            <a:r>
              <a:rPr lang="de-DE" sz="2000" b="1" dirty="0">
                <a:solidFill>
                  <a:schemeClr val="tx1"/>
                </a:solidFill>
              </a:rPr>
              <a:t>r</a:t>
            </a:r>
            <a:r>
              <a:rPr kumimoji="0" lang="de-DE" sz="20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*in (Uni):</a:t>
            </a:r>
          </a:p>
          <a:p>
            <a:pPr marL="0" marR="0" indent="0" algn="l" defTabSz="1800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0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150384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35083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35083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35083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35083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Macintosh PowerPoint</Application>
  <PresentationFormat>Benutzerdefiniert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Posterpraesentation Praktikum Master BiWi</dc:title>
  <dc:subject/>
  <dc:creator>HiWi-L</dc:creator>
  <cp:keywords/>
  <dc:description/>
  <cp:lastModifiedBy>JWL</cp:lastModifiedBy>
  <cp:revision>241</cp:revision>
  <dcterms:modified xsi:type="dcterms:W3CDTF">2021-05-08T09:29:48Z</dcterms:modified>
  <cp:category/>
</cp:coreProperties>
</file>