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319" r:id="rId3"/>
    <p:sldId id="333" r:id="rId4"/>
    <p:sldId id="299" r:id="rId5"/>
    <p:sldId id="322" r:id="rId6"/>
    <p:sldId id="326" r:id="rId7"/>
    <p:sldId id="329" r:id="rId8"/>
    <p:sldId id="334" r:id="rId9"/>
    <p:sldId id="336" r:id="rId10"/>
    <p:sldId id="327" r:id="rId11"/>
    <p:sldId id="330" r:id="rId12"/>
    <p:sldId id="294" r:id="rId13"/>
    <p:sldId id="313" r:id="rId14"/>
    <p:sldId id="296" r:id="rId15"/>
    <p:sldId id="316" r:id="rId16"/>
    <p:sldId id="331" r:id="rId17"/>
    <p:sldId id="332" r:id="rId18"/>
    <p:sldId id="335" r:id="rId19"/>
    <p:sldId id="315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6" userDrawn="1">
          <p15:clr>
            <a:srgbClr val="A4A3A4"/>
          </p15:clr>
        </p15:guide>
        <p15:guide id="2" pos="59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6E99"/>
    <a:srgbClr val="28BE7F"/>
    <a:srgbClr val="FF9880"/>
    <a:srgbClr val="E8DD79"/>
    <a:srgbClr val="9D76E5"/>
    <a:srgbClr val="418BCF"/>
    <a:srgbClr val="5AC0D8"/>
    <a:srgbClr val="64D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5E45EC-D890-D429-FFEB-5D9C477441BA}" v="1" dt="2023-11-30T08:51:18.873"/>
    <p1510:client id="{1364A7AB-A547-4F55-ACE1-B7E4235105B8}" v="7" dt="2022-10-13T07:16:53.933"/>
    <p1510:client id="{14BF8B19-C23C-4013-A4B7-F61890F4BA90}" v="21" dt="2022-10-13T08:01:02.639"/>
    <p1510:client id="{2AA466AE-1781-AA19-D06B-A5E3FFB31BA8}" v="490" dt="2023-11-09T15:57:23.923"/>
    <p1510:client id="{39B50C12-65B5-93D6-0F01-134B7945E3C3}" v="74" dt="2023-11-29T15:47:00.593"/>
    <p1510:client id="{46491FC1-2337-CF10-52D4-C52BDFE2702D}" v="122" dt="2022-10-13T07:33:54.178"/>
    <p1510:client id="{496089A6-BD44-4015-AE0A-0647FEE08BE3}" v="341" dt="2023-11-30T12:22:14.813"/>
    <p1510:client id="{49FE22B2-D9BB-4DF3-9AEA-3FD233634C04}" v="6" dt="2023-11-29T14:33:05.602"/>
    <p1510:client id="{511F3FCD-839E-4C08-B640-F1A0500E7E69}" v="1" dt="2023-11-29T15:50:29.752"/>
    <p1510:client id="{6F47C57C-D5FC-484E-6513-6251D5024649}" v="4" dt="2023-11-09T09:56:09.192"/>
    <p1510:client id="{718563E9-A7B3-4613-9C16-C728194B80C8}" v="3" dt="2023-11-30T13:26:46.718"/>
    <p1510:client id="{77B30C6C-BD85-437D-B7DF-BDE35A8F4783}" v="72" dt="2023-11-29T14:09:07.190"/>
    <p1510:client id="{79068126-9C45-5D9E-6EAD-336C697AF7E3}" v="354" dt="2023-11-07T18:45:37.345"/>
    <p1510:client id="{7AAB411D-32A7-4253-990C-25F0DD426E60}" v="4" dt="2023-11-30T07:26:59.397"/>
    <p1510:client id="{7FCCFE02-29C8-35AF-843A-ACA3F1F7DE77}" v="84" dt="2023-11-08T01:12:26.348"/>
    <p1510:client id="{83AD5FF9-4601-403B-99C2-262637534E2D}" v="1880" dt="2023-11-29T16:49:41.882"/>
    <p1510:client id="{8B5D51F0-F01C-4854-99C5-809D7D25F458}" v="1633" dt="2023-11-29T15:35:28.601"/>
    <p1510:client id="{8FCAEBD8-5C28-4B63-A906-46A602DA1CD3}" v="132" dt="2023-11-30T12:52:52.172"/>
    <p1510:client id="{93DF9ADF-09BA-4540-BD27-EE4D10767518}" v="89" dt="2023-11-29T14:24:50.943"/>
    <p1510:client id="{959485FC-0007-4434-9E84-42394CE43C66}" v="41" dt="2023-11-30T14:16:06.847"/>
    <p1510:client id="{A015D00A-509E-458E-87B9-EFF68077A638}" v="7" dt="2023-11-29T14:29:46.732"/>
    <p1510:client id="{A7819D4D-1DEC-4028-97C8-30BE4C539027}" v="309" dt="2023-11-29T14:02:52.375"/>
    <p1510:client id="{ACFCC4AB-39D4-049B-4E10-86B85D71A065}" v="30" dt="2023-11-09T12:27:32.481"/>
    <p1510:client id="{CAC15BC8-A059-773A-B5A7-8F17FFC276AC}" v="116" dt="2023-11-29T17:37:36.033"/>
    <p1510:client id="{D1479282-EFAF-4C77-8EDF-DD555DCFD3BE}" v="631" dt="2023-11-29T14:57:23.367"/>
    <p1510:client id="{D1A5C396-0279-1CFA-0F4F-B3478CFF927F}" v="21" dt="2023-11-29T13:36:20.259"/>
    <p1510:client id="{D706100B-B767-74CA-76F2-E824065C1BFF}" v="348" dt="2023-11-30T11:05:23.376"/>
    <p1510:client id="{DF3B768A-C545-401C-841A-744D8415CB69}" v="16" dt="2023-11-29T14:26:08.569"/>
    <p1510:client id="{EA0AF25E-BBC5-4BDF-8950-765C94F89D18}" v="54" dt="2023-11-30T12:59:17.205"/>
    <p1510:client id="{F0C43098-EA2E-42D6-9B98-CAE8D8E57C09}" v="5" dt="2023-11-08T00:41:05.746"/>
    <p1510:client id="{F106B01B-98D4-45D7-A123-33A13F95C941}" v="16" dt="2023-11-30T12:45:38.481"/>
    <p1510:client id="{F24A49C4-16A7-425F-91CA-27DBF89CDF59}" v="99" dt="2023-11-30T13:14:51.476"/>
    <p1510:client id="{F96DA0D8-5DDC-49D5-B9FD-14FD6F89EE56}" v="2" dt="2023-11-30T14:51:55.1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546"/>
        <p:guide pos="5972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9AEF0F-5802-4E15-B795-9C80CFCB24B2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B3E6918-05B7-4A17-989C-88F58B53A36E}">
      <dgm:prSet phldrT="[Text]" phldr="0"/>
      <dgm:spPr/>
      <dgm:t>
        <a:bodyPr/>
        <a:lstStyle/>
        <a:p>
          <a:r>
            <a:rPr lang="de-DE"/>
            <a:t>💡</a:t>
          </a:r>
        </a:p>
      </dgm:t>
    </dgm:pt>
    <dgm:pt modelId="{DA1B2387-E4FD-4439-AD31-F0B392BF8BF9}" type="parTrans" cxnId="{A9E351C9-EC17-4323-A775-B3B281C1A600}">
      <dgm:prSet/>
      <dgm:spPr/>
      <dgm:t>
        <a:bodyPr/>
        <a:lstStyle/>
        <a:p>
          <a:endParaRPr lang="de-DE"/>
        </a:p>
      </dgm:t>
    </dgm:pt>
    <dgm:pt modelId="{FE0C8538-11C1-4F41-9B6C-500351814FF5}" type="sibTrans" cxnId="{A9E351C9-EC17-4323-A775-B3B281C1A600}">
      <dgm:prSet/>
      <dgm:spPr/>
      <dgm:t>
        <a:bodyPr/>
        <a:lstStyle/>
        <a:p>
          <a:endParaRPr lang="de-DE"/>
        </a:p>
      </dgm:t>
    </dgm:pt>
    <dgm:pt modelId="{44AD8FAB-343F-4338-96C8-D13A5A5AC862}">
      <dgm:prSet phldrT="[Text]"/>
      <dgm:spPr/>
      <dgm:t>
        <a:bodyPr/>
        <a:lstStyle/>
        <a:p>
          <a:pPr rtl="0"/>
          <a:r>
            <a:rPr lang="de-DE">
              <a:latin typeface="Calibri Light" panose="020F0302020204030204"/>
            </a:rPr>
            <a:t>Global (COIL.UP)</a:t>
          </a:r>
          <a:endParaRPr lang="de-DE"/>
        </a:p>
      </dgm:t>
    </dgm:pt>
    <dgm:pt modelId="{55A36BD1-B844-4762-8FDA-47AA0A99E2AC}" type="parTrans" cxnId="{69541D13-FAD8-4E43-9D86-8A27AF422630}">
      <dgm:prSet/>
      <dgm:spPr/>
      <dgm:t>
        <a:bodyPr/>
        <a:lstStyle/>
        <a:p>
          <a:endParaRPr lang="de-DE"/>
        </a:p>
      </dgm:t>
    </dgm:pt>
    <dgm:pt modelId="{9C2432AE-BA98-4598-8AF7-0589333AE2B7}" type="sibTrans" cxnId="{69541D13-FAD8-4E43-9D86-8A27AF422630}">
      <dgm:prSet/>
      <dgm:spPr/>
      <dgm:t>
        <a:bodyPr/>
        <a:lstStyle/>
        <a:p>
          <a:endParaRPr lang="de-DE"/>
        </a:p>
      </dgm:t>
    </dgm:pt>
    <dgm:pt modelId="{D12BDC50-9D67-4E13-965A-BFC012E44D87}">
      <dgm:prSet phldrT="[Text]" phldr="0"/>
      <dgm:spPr/>
      <dgm:t>
        <a:bodyPr/>
        <a:lstStyle/>
        <a:p>
          <a:pPr rtl="0"/>
          <a:r>
            <a:rPr lang="de-DE">
              <a:latin typeface="Calibri Light" panose="020F0302020204030204"/>
            </a:rPr>
            <a:t>COIL Projekt</a:t>
          </a:r>
          <a:endParaRPr lang="de-DE"/>
        </a:p>
      </dgm:t>
    </dgm:pt>
    <dgm:pt modelId="{9353E458-C77E-4F2C-A6D1-828158DCF66A}" type="parTrans" cxnId="{26393F08-C289-4DCE-B47F-1F056D509CB9}">
      <dgm:prSet/>
      <dgm:spPr/>
      <dgm:t>
        <a:bodyPr/>
        <a:lstStyle/>
        <a:p>
          <a:endParaRPr lang="de-DE"/>
        </a:p>
      </dgm:t>
    </dgm:pt>
    <dgm:pt modelId="{3F1D7B05-ADD3-4002-9E0C-A2E90CC6B1B9}" type="sibTrans" cxnId="{26393F08-C289-4DCE-B47F-1F056D509CB9}">
      <dgm:prSet/>
      <dgm:spPr/>
      <dgm:t>
        <a:bodyPr/>
        <a:lstStyle/>
        <a:p>
          <a:endParaRPr lang="de-DE"/>
        </a:p>
      </dgm:t>
    </dgm:pt>
    <dgm:pt modelId="{F2D1FA69-0B75-4956-81D3-78AFB5F0D99A}">
      <dgm:prSet phldrT="[Text]" phldr="0"/>
      <dgm:spPr/>
      <dgm:t>
        <a:bodyPr/>
        <a:lstStyle/>
        <a:p>
          <a:pPr rtl="0"/>
          <a:r>
            <a:rPr lang="de-DE"/>
            <a:t>Europäisch</a:t>
          </a:r>
          <a:r>
            <a:rPr lang="de-DE">
              <a:latin typeface="Calibri Light" panose="020F0302020204030204"/>
            </a:rPr>
            <a:t> (EDUC)</a:t>
          </a:r>
          <a:endParaRPr lang="de-DE"/>
        </a:p>
      </dgm:t>
    </dgm:pt>
    <dgm:pt modelId="{652651DE-AC80-4782-AF68-F2E8E7144DFA}" type="parTrans" cxnId="{0A54E0B3-21BA-454E-8313-ECDDE003427D}">
      <dgm:prSet/>
      <dgm:spPr/>
      <dgm:t>
        <a:bodyPr/>
        <a:lstStyle/>
        <a:p>
          <a:endParaRPr lang="de-DE"/>
        </a:p>
      </dgm:t>
    </dgm:pt>
    <dgm:pt modelId="{945B43EB-C5AF-42B0-99C0-C8FFE8A42023}" type="sibTrans" cxnId="{0A54E0B3-21BA-454E-8313-ECDDE003427D}">
      <dgm:prSet/>
      <dgm:spPr/>
      <dgm:t>
        <a:bodyPr/>
        <a:lstStyle/>
        <a:p>
          <a:endParaRPr lang="de-DE"/>
        </a:p>
      </dgm:t>
    </dgm:pt>
    <dgm:pt modelId="{B1A20189-1E9F-4468-BD3E-5BD90D368AE4}">
      <dgm:prSet phldrT="[Text]" phldr="0"/>
      <dgm:spPr/>
      <dgm:t>
        <a:bodyPr/>
        <a:lstStyle/>
        <a:p>
          <a:pPr rtl="0"/>
          <a:r>
            <a:rPr lang="de-DE">
              <a:latin typeface="Calibri Light" panose="020F0302020204030204"/>
            </a:rPr>
            <a:t>Virtual Mobility</a:t>
          </a:r>
          <a:endParaRPr lang="de-DE"/>
        </a:p>
      </dgm:t>
    </dgm:pt>
    <dgm:pt modelId="{F18A8DE3-6573-4592-B087-95692F873CC1}" type="parTrans" cxnId="{28E869F3-FB56-42F0-B0B8-B25547EA9FC9}">
      <dgm:prSet/>
      <dgm:spPr/>
      <dgm:t>
        <a:bodyPr/>
        <a:lstStyle/>
        <a:p>
          <a:endParaRPr lang="de-DE"/>
        </a:p>
      </dgm:t>
    </dgm:pt>
    <dgm:pt modelId="{F916E7FA-1D32-4071-8A98-5DB68E3CBE6E}" type="sibTrans" cxnId="{28E869F3-FB56-42F0-B0B8-B25547EA9FC9}">
      <dgm:prSet/>
      <dgm:spPr/>
      <dgm:t>
        <a:bodyPr/>
        <a:lstStyle/>
        <a:p>
          <a:endParaRPr lang="de-DE"/>
        </a:p>
      </dgm:t>
    </dgm:pt>
    <dgm:pt modelId="{5B5254B7-F002-4B08-9AAB-C9DF42483AE5}">
      <dgm:prSet phldrT="[Text]" phldr="0"/>
      <dgm:spPr/>
      <dgm:t>
        <a:bodyPr/>
        <a:lstStyle/>
        <a:p>
          <a:r>
            <a:rPr lang="de-DE">
              <a:latin typeface="Calibri Light" panose="020F0302020204030204"/>
            </a:rPr>
            <a:t>Idee</a:t>
          </a:r>
          <a:endParaRPr lang="de-DE"/>
        </a:p>
      </dgm:t>
    </dgm:pt>
    <dgm:pt modelId="{2C1FEC02-CFF6-4E23-BCFE-AD4711B568FE}" type="parTrans" cxnId="{ACB34567-4574-4A2D-ABD5-7DB87813A6A9}">
      <dgm:prSet/>
      <dgm:spPr/>
      <dgm:t>
        <a:bodyPr/>
        <a:lstStyle/>
        <a:p>
          <a:endParaRPr lang="de-DE"/>
        </a:p>
      </dgm:t>
    </dgm:pt>
    <dgm:pt modelId="{8931E70A-5E8F-4287-9573-D07A077985E8}" type="sibTrans" cxnId="{ACB34567-4574-4A2D-ABD5-7DB87813A6A9}">
      <dgm:prSet/>
      <dgm:spPr/>
      <dgm:t>
        <a:bodyPr/>
        <a:lstStyle/>
        <a:p>
          <a:endParaRPr lang="de-DE"/>
        </a:p>
      </dgm:t>
    </dgm:pt>
    <dgm:pt modelId="{D2F6E8FE-91C7-4B4F-A9DE-16BE8ADDAF6B}">
      <dgm:prSet phldrT="[Text]" phldr="0"/>
      <dgm:spPr/>
      <dgm:t>
        <a:bodyPr/>
        <a:lstStyle/>
        <a:p>
          <a:r>
            <a:rPr lang="de-DE">
              <a:latin typeface="Calibri Light" panose="020F0302020204030204"/>
            </a:rPr>
            <a:t>Spektrum</a:t>
          </a:r>
          <a:endParaRPr lang="de-DE"/>
        </a:p>
      </dgm:t>
    </dgm:pt>
    <dgm:pt modelId="{DADEB98A-C478-4A50-A50F-6F45F572AAF7}" type="parTrans" cxnId="{35005E17-99F7-45FC-9522-8F435AC10EEE}">
      <dgm:prSet/>
      <dgm:spPr/>
      <dgm:t>
        <a:bodyPr/>
        <a:lstStyle/>
        <a:p>
          <a:endParaRPr lang="de-DE"/>
        </a:p>
      </dgm:t>
    </dgm:pt>
    <dgm:pt modelId="{FD81A50C-E273-46B3-93C5-5E65E691A9ED}" type="sibTrans" cxnId="{35005E17-99F7-45FC-9522-8F435AC10EEE}">
      <dgm:prSet/>
      <dgm:spPr/>
      <dgm:t>
        <a:bodyPr/>
        <a:lstStyle/>
        <a:p>
          <a:endParaRPr lang="de-DE"/>
        </a:p>
      </dgm:t>
    </dgm:pt>
    <dgm:pt modelId="{9D454DDB-FDA8-4855-8245-0B904F5A3D15}">
      <dgm:prSet phldrT="[Text]" phldr="0"/>
      <dgm:spPr/>
      <dgm:t>
        <a:bodyPr/>
        <a:lstStyle/>
        <a:p>
          <a:r>
            <a:rPr lang="de-DE">
              <a:latin typeface="Calibri Light" panose="020F0302020204030204"/>
            </a:rPr>
            <a:t>Kollaborativ?</a:t>
          </a:r>
          <a:endParaRPr lang="de-DE"/>
        </a:p>
      </dgm:t>
    </dgm:pt>
    <dgm:pt modelId="{F3404132-9021-4C52-BC38-1ED7613CCB4B}" type="parTrans" cxnId="{5E3066A9-88AC-4BCB-9FC2-B4579D3E642A}">
      <dgm:prSet/>
      <dgm:spPr/>
      <dgm:t>
        <a:bodyPr/>
        <a:lstStyle/>
        <a:p>
          <a:endParaRPr lang="de-DE"/>
        </a:p>
      </dgm:t>
    </dgm:pt>
    <dgm:pt modelId="{52383598-0710-4D79-BBBD-563703BB1018}" type="sibTrans" cxnId="{5E3066A9-88AC-4BCB-9FC2-B4579D3E642A}">
      <dgm:prSet/>
      <dgm:spPr/>
      <dgm:t>
        <a:bodyPr/>
        <a:lstStyle/>
        <a:p>
          <a:endParaRPr lang="de-DE"/>
        </a:p>
      </dgm:t>
    </dgm:pt>
    <dgm:pt modelId="{ED528F72-9732-487A-9FB4-E72404AC7BD2}">
      <dgm:prSet phldr="0"/>
      <dgm:spPr/>
      <dgm:t>
        <a:bodyPr/>
        <a:lstStyle/>
        <a:p>
          <a:r>
            <a:rPr lang="de-DE">
              <a:latin typeface="Calibri Light" panose="020F0302020204030204"/>
            </a:rPr>
            <a:t>Themen</a:t>
          </a:r>
        </a:p>
      </dgm:t>
    </dgm:pt>
    <dgm:pt modelId="{F7C0977C-BB76-41A1-A4FE-74115426EFAC}" type="parTrans" cxnId="{84C31D48-8F9A-4208-9397-C91510C7595C}">
      <dgm:prSet/>
      <dgm:spPr/>
    </dgm:pt>
    <dgm:pt modelId="{9A719830-13D5-4BF3-8ADC-82D1979D3E09}" type="sibTrans" cxnId="{84C31D48-8F9A-4208-9397-C91510C7595C}">
      <dgm:prSet/>
      <dgm:spPr/>
    </dgm:pt>
    <dgm:pt modelId="{99FAF7FF-EEB7-4AAF-B0A6-98A4CE267DCC}">
      <dgm:prSet phldr="0"/>
      <dgm:spPr/>
      <dgm:t>
        <a:bodyPr/>
        <a:lstStyle/>
        <a:p>
          <a:r>
            <a:rPr lang="de-DE">
              <a:latin typeface="Calibri Light" panose="020F0302020204030204"/>
            </a:rPr>
            <a:t>Alle</a:t>
          </a:r>
        </a:p>
      </dgm:t>
    </dgm:pt>
    <dgm:pt modelId="{38D7AA0C-86AA-4869-8A11-D864131520E7}" type="parTrans" cxnId="{8BEFD177-F4D5-4AAB-8F63-8FC3C7D38576}">
      <dgm:prSet/>
      <dgm:spPr/>
    </dgm:pt>
    <dgm:pt modelId="{5888098B-22E6-424B-95D0-4E6EFECC72DC}" type="sibTrans" cxnId="{8BEFD177-F4D5-4AAB-8F63-8FC3C7D38576}">
      <dgm:prSet/>
      <dgm:spPr/>
    </dgm:pt>
    <dgm:pt modelId="{137E00D1-8C3B-4FBE-8B87-C6C5A9ECE1E9}">
      <dgm:prSet phldr="0"/>
      <dgm:spPr/>
      <dgm:t>
        <a:bodyPr/>
        <a:lstStyle/>
        <a:p>
          <a:pPr rtl="0"/>
          <a:r>
            <a:rPr lang="de-DE">
              <a:latin typeface="Calibri Light" panose="020F0302020204030204"/>
            </a:rPr>
            <a:t>Virtual Exchange</a:t>
          </a:r>
        </a:p>
      </dgm:t>
    </dgm:pt>
    <dgm:pt modelId="{1C203013-54AE-425B-B195-4D879BE0163B}" type="parTrans" cxnId="{643A2683-84F0-413E-A325-A1FDAFD0711D}">
      <dgm:prSet/>
      <dgm:spPr/>
    </dgm:pt>
    <dgm:pt modelId="{93D58F89-D29E-4640-BA2D-85600B66A6D6}" type="sibTrans" cxnId="{643A2683-84F0-413E-A325-A1FDAFD0711D}">
      <dgm:prSet/>
      <dgm:spPr/>
    </dgm:pt>
    <dgm:pt modelId="{B59CB2DB-B7F8-4F96-B88D-04D0BF918D4B}">
      <dgm:prSet phldr="0"/>
      <dgm:spPr/>
      <dgm:t>
        <a:bodyPr/>
        <a:lstStyle/>
        <a:p>
          <a:pPr rtl="0"/>
          <a:r>
            <a:rPr lang="de-DE">
              <a:latin typeface="Calibri Light" panose="020F0302020204030204"/>
            </a:rPr>
            <a:t>Alle</a:t>
          </a:r>
        </a:p>
      </dgm:t>
    </dgm:pt>
    <dgm:pt modelId="{F825E784-6F15-417B-AE15-89B1D135EC53}" type="parTrans" cxnId="{F2EFACFA-138E-46A9-87F4-7E6BF532A5D1}">
      <dgm:prSet/>
      <dgm:spPr/>
    </dgm:pt>
    <dgm:pt modelId="{BDB21692-D71A-4E4A-965F-F6BFFEA1B995}" type="sibTrans" cxnId="{F2EFACFA-138E-46A9-87F4-7E6BF532A5D1}">
      <dgm:prSet/>
      <dgm:spPr/>
    </dgm:pt>
    <dgm:pt modelId="{F3D85794-C0B2-4B3A-9E81-EBDB2BFE2EE8}">
      <dgm:prSet phldr="0"/>
      <dgm:spPr/>
      <dgm:t>
        <a:bodyPr/>
        <a:lstStyle/>
        <a:p>
          <a:r>
            <a:rPr lang="de-DE">
              <a:latin typeface="Calibri Light" panose="020F0302020204030204"/>
            </a:rPr>
            <a:t>GOMP</a:t>
          </a:r>
          <a:endParaRPr lang="de-DE"/>
        </a:p>
      </dgm:t>
    </dgm:pt>
    <dgm:pt modelId="{F5540063-FB28-49F2-AD7B-8A2780EE1CB6}" type="parTrans" cxnId="{74C565C7-532E-47E8-A61D-8A873A41742B}">
      <dgm:prSet/>
      <dgm:spPr/>
    </dgm:pt>
    <dgm:pt modelId="{F8A18CD1-8A40-4020-8910-CB6BF0E8E1A1}" type="sibTrans" cxnId="{74C565C7-532E-47E8-A61D-8A873A41742B}">
      <dgm:prSet/>
      <dgm:spPr/>
    </dgm:pt>
    <dgm:pt modelId="{0E8831AD-F720-4591-8DB8-C968C577E321}">
      <dgm:prSet phldr="0"/>
      <dgm:spPr/>
      <dgm:t>
        <a:bodyPr/>
        <a:lstStyle/>
        <a:p>
          <a:pPr rtl="0"/>
          <a:r>
            <a:rPr lang="de-DE" err="1">
              <a:latin typeface="Calibri"/>
              <a:ea typeface="Calibri"/>
              <a:cs typeface="Calibri"/>
            </a:rPr>
            <a:t>Teacher's</a:t>
          </a:r>
          <a:r>
            <a:rPr lang="de-DE">
              <a:latin typeface="Calibri"/>
              <a:ea typeface="Calibri"/>
              <a:cs typeface="Calibri"/>
            </a:rPr>
            <a:t> Journey</a:t>
          </a:r>
          <a:endParaRPr lang="de-DE">
            <a:latin typeface="Calibri Light" panose="020F0302020204030204"/>
          </a:endParaRPr>
        </a:p>
      </dgm:t>
    </dgm:pt>
    <dgm:pt modelId="{18D8C1DF-DCFC-464E-8DEE-199273F433DE}" type="parTrans" cxnId="{909FF543-A424-4030-9E29-55C94ED487C7}">
      <dgm:prSet/>
      <dgm:spPr/>
    </dgm:pt>
    <dgm:pt modelId="{5ADAD4D0-88BD-4561-A3BB-F564143AE41D}" type="sibTrans" cxnId="{909FF543-A424-4030-9E29-55C94ED487C7}">
      <dgm:prSet/>
      <dgm:spPr/>
    </dgm:pt>
    <dgm:pt modelId="{E3E77B55-3D9C-49F5-AC96-7F3FEF8445C0}">
      <dgm:prSet phldr="0"/>
      <dgm:spPr/>
      <dgm:t>
        <a:bodyPr/>
        <a:lstStyle/>
        <a:p>
          <a:pPr rtl="0"/>
          <a:r>
            <a:rPr lang="de-DE" err="1">
              <a:latin typeface="Calibri"/>
              <a:ea typeface="Calibri"/>
              <a:cs typeface="Calibri"/>
            </a:rPr>
            <a:t>Teacher's</a:t>
          </a:r>
          <a:r>
            <a:rPr lang="de-DE">
              <a:latin typeface="Calibri"/>
              <a:ea typeface="Calibri"/>
              <a:cs typeface="Calibri"/>
            </a:rPr>
            <a:t> Journey</a:t>
          </a:r>
          <a:endParaRPr lang="de-DE">
            <a:latin typeface="Calibri Light" panose="020F0302020204030204"/>
          </a:endParaRPr>
        </a:p>
      </dgm:t>
    </dgm:pt>
    <dgm:pt modelId="{8135205E-A0A4-44DB-89D2-59092B92D95D}" type="parTrans" cxnId="{8B124FC0-0FC6-42E3-BED0-620DA69A397C}">
      <dgm:prSet/>
      <dgm:spPr/>
    </dgm:pt>
    <dgm:pt modelId="{B66E1BFD-9AB5-4E19-8FC1-A58F5E84C043}" type="sibTrans" cxnId="{8B124FC0-0FC6-42E3-BED0-620DA69A397C}">
      <dgm:prSet/>
      <dgm:spPr/>
    </dgm:pt>
    <dgm:pt modelId="{1A240FD6-ADE7-4549-A2E4-2D279218C72C}">
      <dgm:prSet phldr="0"/>
      <dgm:spPr/>
      <dgm:t>
        <a:bodyPr/>
        <a:lstStyle/>
        <a:p>
          <a:pPr rtl="0"/>
          <a:r>
            <a:rPr lang="de-DE">
              <a:latin typeface="Calibri Light" panose="020F0302020204030204"/>
            </a:rPr>
            <a:t>Fred </a:t>
          </a:r>
          <a:r>
            <a:rPr lang="de-DE" err="1">
              <a:latin typeface="Calibri Light" panose="020F0302020204030204"/>
            </a:rPr>
            <a:t>Matthe</a:t>
          </a:r>
        </a:p>
      </dgm:t>
    </dgm:pt>
    <dgm:pt modelId="{0921060E-0C80-407F-B6D5-3635526A6C98}" type="parTrans" cxnId="{01E0BCEB-DD2C-4C39-8E1D-513C1D93592B}">
      <dgm:prSet/>
      <dgm:spPr/>
    </dgm:pt>
    <dgm:pt modelId="{51A92818-3DB0-49CA-A320-BC903F246C92}" type="sibTrans" cxnId="{01E0BCEB-DD2C-4C39-8E1D-513C1D93592B}">
      <dgm:prSet/>
      <dgm:spPr/>
    </dgm:pt>
    <dgm:pt modelId="{D65F03AF-3525-495A-8CFC-A3FC582DCAD2}">
      <dgm:prSet phldr="0"/>
      <dgm:spPr/>
      <dgm:t>
        <a:bodyPr/>
        <a:lstStyle/>
        <a:p>
          <a:r>
            <a:rPr lang="de-DE"/>
            <a:t>Begleitung</a:t>
          </a:r>
          <a:endParaRPr lang="de-DE">
            <a:latin typeface="Calibri Light" panose="020F0302020204030204"/>
          </a:endParaRPr>
        </a:p>
      </dgm:t>
    </dgm:pt>
    <dgm:pt modelId="{4A3AD95D-D04E-451D-8606-DEEF6CEDAB5E}" type="parTrans" cxnId="{2AF0E5C8-A1A1-441B-8FCB-7228DD77B55A}">
      <dgm:prSet/>
      <dgm:spPr/>
    </dgm:pt>
    <dgm:pt modelId="{6C19730F-B358-40EA-8705-C8263AFC735C}" type="sibTrans" cxnId="{2AF0E5C8-A1A1-441B-8FCB-7228DD77B55A}">
      <dgm:prSet/>
      <dgm:spPr/>
    </dgm:pt>
    <dgm:pt modelId="{1AAEC3D9-C319-426A-A461-476DF7E155DC}">
      <dgm:prSet phldr="0"/>
      <dgm:spPr/>
      <dgm:t>
        <a:bodyPr/>
        <a:lstStyle/>
        <a:p>
          <a:pPr rtl="0"/>
          <a:r>
            <a:rPr lang="de-DE">
              <a:latin typeface="Calibri Light" panose="020F0302020204030204"/>
            </a:rPr>
            <a:t>Alle</a:t>
          </a:r>
        </a:p>
      </dgm:t>
    </dgm:pt>
    <dgm:pt modelId="{E159B563-8F04-4CAA-85EA-6E4300E94D09}" type="parTrans" cxnId="{6677BB65-2E63-4958-8D7C-DE516E7582E7}">
      <dgm:prSet/>
      <dgm:spPr/>
    </dgm:pt>
    <dgm:pt modelId="{E331E343-01AF-42B3-9113-AE84748669D4}" type="sibTrans" cxnId="{6677BB65-2E63-4958-8D7C-DE516E7582E7}">
      <dgm:prSet/>
      <dgm:spPr/>
    </dgm:pt>
    <dgm:pt modelId="{24307A32-B73D-4F82-B675-C4E85BC5E735}">
      <dgm:prSet phldr="0"/>
      <dgm:spPr/>
      <dgm:t>
        <a:bodyPr/>
        <a:lstStyle/>
        <a:p>
          <a:pPr rtl="0"/>
          <a:r>
            <a:rPr lang="de-DE" err="1">
              <a:latin typeface="Calibri Light" panose="020F0302020204030204"/>
            </a:rPr>
            <a:t>Teacher's</a:t>
          </a:r>
          <a:r>
            <a:rPr lang="de-DE">
              <a:latin typeface="Calibri Light" panose="020F0302020204030204"/>
            </a:rPr>
            <a:t> Journey</a:t>
          </a:r>
        </a:p>
      </dgm:t>
    </dgm:pt>
    <dgm:pt modelId="{150EA03A-037D-4206-BC8A-04448B69B4DC}" type="parTrans" cxnId="{3A9222A8-63BC-4E54-B31C-93BA999B2998}">
      <dgm:prSet/>
      <dgm:spPr/>
    </dgm:pt>
    <dgm:pt modelId="{19E70FFA-AF94-46B5-9EC4-A0EEAA71A9E0}" type="sibTrans" cxnId="{3A9222A8-63BC-4E54-B31C-93BA999B2998}">
      <dgm:prSet/>
      <dgm:spPr/>
    </dgm:pt>
    <dgm:pt modelId="{B20BB3AF-D724-4892-8A51-764AF7C840DE}" type="pres">
      <dgm:prSet presAssocID="{8A9AEF0F-5802-4E15-B795-9C80CFCB24B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0E2526-7B4B-4A41-928D-9618981A081A}" type="pres">
      <dgm:prSet presAssocID="{8A9AEF0F-5802-4E15-B795-9C80CFCB24B2}" presName="hierFlow" presStyleCnt="0"/>
      <dgm:spPr/>
    </dgm:pt>
    <dgm:pt modelId="{228C531C-201E-48F0-B72F-E046F9B72AEB}" type="pres">
      <dgm:prSet presAssocID="{8A9AEF0F-5802-4E15-B795-9C80CFCB24B2}" presName="firstBuf" presStyleCnt="0"/>
      <dgm:spPr/>
    </dgm:pt>
    <dgm:pt modelId="{CB69F55D-1663-4504-A5F9-7A801C7516D3}" type="pres">
      <dgm:prSet presAssocID="{8A9AEF0F-5802-4E15-B795-9C80CFCB24B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F692557E-5212-42F0-929A-DBC625B5AB6E}" type="pres">
      <dgm:prSet presAssocID="{3B3E6918-05B7-4A17-989C-88F58B53A36E}" presName="Name14" presStyleCnt="0"/>
      <dgm:spPr/>
    </dgm:pt>
    <dgm:pt modelId="{96C531A0-5293-4362-BEE0-C24F84ED6B88}" type="pres">
      <dgm:prSet presAssocID="{3B3E6918-05B7-4A17-989C-88F58B53A36E}" presName="level1Shape" presStyleLbl="node0" presStyleIdx="0" presStyleCnt="1">
        <dgm:presLayoutVars>
          <dgm:chPref val="3"/>
        </dgm:presLayoutVars>
      </dgm:prSet>
      <dgm:spPr>
        <a:solidFill>
          <a:schemeClr val="bg2">
            <a:lumMod val="10000"/>
          </a:schemeClr>
        </a:solidFill>
      </dgm:spPr>
    </dgm:pt>
    <dgm:pt modelId="{5083BA92-AC6F-45EC-9BFB-7F6C71C2E5BC}" type="pres">
      <dgm:prSet presAssocID="{3B3E6918-05B7-4A17-989C-88F58B53A36E}" presName="hierChild2" presStyleCnt="0"/>
      <dgm:spPr/>
    </dgm:pt>
    <dgm:pt modelId="{8135A5BB-EA22-4E1C-B67A-39C48E4B1425}" type="pres">
      <dgm:prSet presAssocID="{55A36BD1-B844-4762-8FDA-47AA0A99E2AC}" presName="Name19" presStyleLbl="parChTrans1D2" presStyleIdx="0" presStyleCnt="2"/>
      <dgm:spPr/>
    </dgm:pt>
    <dgm:pt modelId="{F7CB999F-E5E7-48F5-B372-A2BFCFE8E69F}" type="pres">
      <dgm:prSet presAssocID="{44AD8FAB-343F-4338-96C8-D13A5A5AC862}" presName="Name21" presStyleCnt="0"/>
      <dgm:spPr/>
    </dgm:pt>
    <dgm:pt modelId="{631A1522-3087-442A-ADF3-549070AEF741}" type="pres">
      <dgm:prSet presAssocID="{44AD8FAB-343F-4338-96C8-D13A5A5AC862}" presName="level2Shape" presStyleLbl="node2" presStyleIdx="0" presStyleCnt="2"/>
      <dgm:spPr>
        <a:solidFill>
          <a:schemeClr val="accent1">
            <a:lumMod val="50000"/>
          </a:schemeClr>
        </a:solidFill>
      </dgm:spPr>
    </dgm:pt>
    <dgm:pt modelId="{1BDFF4C2-5726-418C-A651-DB76A28CB9E1}" type="pres">
      <dgm:prSet presAssocID="{44AD8FAB-343F-4338-96C8-D13A5A5AC862}" presName="hierChild3" presStyleCnt="0"/>
      <dgm:spPr/>
    </dgm:pt>
    <dgm:pt modelId="{CDE7AE74-BDCB-486A-AFA3-F850C9B40EF0}" type="pres">
      <dgm:prSet presAssocID="{9353E458-C77E-4F2C-A6D1-828158DCF66A}" presName="Name19" presStyleLbl="parChTrans1D3" presStyleIdx="0" presStyleCnt="3"/>
      <dgm:spPr/>
    </dgm:pt>
    <dgm:pt modelId="{5D4C6F67-2714-438D-9DF5-E497E76263E5}" type="pres">
      <dgm:prSet presAssocID="{D12BDC50-9D67-4E13-965A-BFC012E44D87}" presName="Name21" presStyleCnt="0"/>
      <dgm:spPr/>
    </dgm:pt>
    <dgm:pt modelId="{3C78644C-F3F6-44BC-B4D5-61EFBAF9697E}" type="pres">
      <dgm:prSet presAssocID="{D12BDC50-9D67-4E13-965A-BFC012E44D87}" presName="level2Shape" presStyleLbl="node3" presStyleIdx="0" presStyleCnt="3"/>
      <dgm:spPr>
        <a:solidFill>
          <a:schemeClr val="accent1">
            <a:lumMod val="50000"/>
          </a:schemeClr>
        </a:solidFill>
      </dgm:spPr>
    </dgm:pt>
    <dgm:pt modelId="{009573C5-7684-4881-87F4-3E005B17C088}" type="pres">
      <dgm:prSet presAssocID="{D12BDC50-9D67-4E13-965A-BFC012E44D87}" presName="hierChild3" presStyleCnt="0"/>
      <dgm:spPr/>
    </dgm:pt>
    <dgm:pt modelId="{0C7F8F49-A14B-451B-9F95-51B72767CB1B}" type="pres">
      <dgm:prSet presAssocID="{38D7AA0C-86AA-4869-8A11-D864131520E7}" presName="Name19" presStyleLbl="parChTrans1D4" presStyleIdx="0" presStyleCnt="8"/>
      <dgm:spPr/>
    </dgm:pt>
    <dgm:pt modelId="{6FBCBCF3-B7FF-4D65-AAF5-C88B4CAA779B}" type="pres">
      <dgm:prSet presAssocID="{99FAF7FF-EEB7-4AAF-B0A6-98A4CE267DCC}" presName="Name21" presStyleCnt="0"/>
      <dgm:spPr/>
    </dgm:pt>
    <dgm:pt modelId="{680A9DF7-F3AF-4C2F-8EFD-CEE249FF6196}" type="pres">
      <dgm:prSet presAssocID="{99FAF7FF-EEB7-4AAF-B0A6-98A4CE267DCC}" presName="level2Shape" presStyleLbl="node4" presStyleIdx="0" presStyleCnt="8"/>
      <dgm:spPr>
        <a:solidFill>
          <a:schemeClr val="accent1">
            <a:lumMod val="50000"/>
          </a:schemeClr>
        </a:solidFill>
      </dgm:spPr>
    </dgm:pt>
    <dgm:pt modelId="{08780AFF-DBBF-4717-81DB-A7CEE42AC368}" type="pres">
      <dgm:prSet presAssocID="{99FAF7FF-EEB7-4AAF-B0A6-98A4CE267DCC}" presName="hierChild3" presStyleCnt="0"/>
      <dgm:spPr/>
    </dgm:pt>
    <dgm:pt modelId="{74787438-5C53-4E76-97C4-798E22944AFA}" type="pres">
      <dgm:prSet presAssocID="{0921060E-0C80-407F-B6D5-3635526A6C98}" presName="Name19" presStyleLbl="parChTrans1D4" presStyleIdx="1" presStyleCnt="8"/>
      <dgm:spPr/>
    </dgm:pt>
    <dgm:pt modelId="{9BE0EADF-A04F-4107-92E0-D2C91D79890B}" type="pres">
      <dgm:prSet presAssocID="{1A240FD6-ADE7-4549-A2E4-2D279218C72C}" presName="Name21" presStyleCnt="0"/>
      <dgm:spPr/>
    </dgm:pt>
    <dgm:pt modelId="{DDC51A7D-77D1-44FA-B98D-FF0A08ADB9CC}" type="pres">
      <dgm:prSet presAssocID="{1A240FD6-ADE7-4549-A2E4-2D279218C72C}" presName="level2Shape" presStyleLbl="node4" presStyleIdx="1" presStyleCnt="8"/>
      <dgm:spPr>
        <a:solidFill>
          <a:schemeClr val="accent1">
            <a:lumMod val="50000"/>
          </a:schemeClr>
        </a:solidFill>
      </dgm:spPr>
    </dgm:pt>
    <dgm:pt modelId="{DF1B27A1-92C4-4BCE-875D-77BEA7187899}" type="pres">
      <dgm:prSet presAssocID="{1A240FD6-ADE7-4549-A2E4-2D279218C72C}" presName="hierChild3" presStyleCnt="0"/>
      <dgm:spPr/>
    </dgm:pt>
    <dgm:pt modelId="{925773EB-836C-454F-87F4-07280ED953E1}" type="pres">
      <dgm:prSet presAssocID="{652651DE-AC80-4782-AF68-F2E8E7144DFA}" presName="Name19" presStyleLbl="parChTrans1D2" presStyleIdx="1" presStyleCnt="2"/>
      <dgm:spPr/>
    </dgm:pt>
    <dgm:pt modelId="{E4D92A44-814A-46F8-BC81-EA2363F5C8DF}" type="pres">
      <dgm:prSet presAssocID="{F2D1FA69-0B75-4956-81D3-78AFB5F0D99A}" presName="Name21" presStyleCnt="0"/>
      <dgm:spPr/>
    </dgm:pt>
    <dgm:pt modelId="{56BB89A2-BFC8-4BD5-9062-957E4D9B23C5}" type="pres">
      <dgm:prSet presAssocID="{F2D1FA69-0B75-4956-81D3-78AFB5F0D99A}" presName="level2Shape" presStyleLbl="node2" presStyleIdx="1" presStyleCnt="2"/>
      <dgm:spPr>
        <a:solidFill>
          <a:srgbClr val="9D76E5"/>
        </a:solidFill>
      </dgm:spPr>
    </dgm:pt>
    <dgm:pt modelId="{674FD028-69B9-46E9-912C-614C63E4B2A4}" type="pres">
      <dgm:prSet presAssocID="{F2D1FA69-0B75-4956-81D3-78AFB5F0D99A}" presName="hierChild3" presStyleCnt="0"/>
      <dgm:spPr/>
    </dgm:pt>
    <dgm:pt modelId="{10C5256B-E53D-4A41-83A9-DB64B53BB1CC}" type="pres">
      <dgm:prSet presAssocID="{F18A8DE3-6573-4592-B087-95692F873CC1}" presName="Name19" presStyleLbl="parChTrans1D3" presStyleIdx="1" presStyleCnt="3"/>
      <dgm:spPr/>
    </dgm:pt>
    <dgm:pt modelId="{3F0EFB9A-578D-4D50-BF55-AF188735330B}" type="pres">
      <dgm:prSet presAssocID="{B1A20189-1E9F-4468-BD3E-5BD90D368AE4}" presName="Name21" presStyleCnt="0"/>
      <dgm:spPr/>
    </dgm:pt>
    <dgm:pt modelId="{F538A038-6126-4D2D-9DFD-334264C6ECD4}" type="pres">
      <dgm:prSet presAssocID="{B1A20189-1E9F-4468-BD3E-5BD90D368AE4}" presName="level2Shape" presStyleLbl="node3" presStyleIdx="1" presStyleCnt="3"/>
      <dgm:spPr>
        <a:solidFill>
          <a:srgbClr val="9D76E5"/>
        </a:solidFill>
      </dgm:spPr>
    </dgm:pt>
    <dgm:pt modelId="{5FB85E0C-9325-45E4-B839-00624980CAFF}" type="pres">
      <dgm:prSet presAssocID="{B1A20189-1E9F-4468-BD3E-5BD90D368AE4}" presName="hierChild3" presStyleCnt="0"/>
      <dgm:spPr/>
    </dgm:pt>
    <dgm:pt modelId="{AFC301B3-9050-429F-8FD7-9A654F9B27B3}" type="pres">
      <dgm:prSet presAssocID="{E159B563-8F04-4CAA-85EA-6E4300E94D09}" presName="Name19" presStyleLbl="parChTrans1D4" presStyleIdx="2" presStyleCnt="8"/>
      <dgm:spPr/>
    </dgm:pt>
    <dgm:pt modelId="{1084D9D2-DAD2-493E-941C-739BF9CEEE13}" type="pres">
      <dgm:prSet presAssocID="{1AAEC3D9-C319-426A-A461-476DF7E155DC}" presName="Name21" presStyleCnt="0"/>
      <dgm:spPr/>
    </dgm:pt>
    <dgm:pt modelId="{6C06D0EF-4A17-43F9-9C5F-4265DFA0371C}" type="pres">
      <dgm:prSet presAssocID="{1AAEC3D9-C319-426A-A461-476DF7E155DC}" presName="level2Shape" presStyleLbl="node4" presStyleIdx="2" presStyleCnt="8"/>
      <dgm:spPr>
        <a:solidFill>
          <a:srgbClr val="9D76E5"/>
        </a:solidFill>
      </dgm:spPr>
    </dgm:pt>
    <dgm:pt modelId="{5C95D5C2-246E-4129-BC02-C6AB05460F1B}" type="pres">
      <dgm:prSet presAssocID="{1AAEC3D9-C319-426A-A461-476DF7E155DC}" presName="hierChild3" presStyleCnt="0"/>
      <dgm:spPr/>
    </dgm:pt>
    <dgm:pt modelId="{9CA43DCE-3B05-4569-B129-58F1F70E0A50}" type="pres">
      <dgm:prSet presAssocID="{150EA03A-037D-4206-BC8A-04448B69B4DC}" presName="Name19" presStyleLbl="parChTrans1D4" presStyleIdx="3" presStyleCnt="8"/>
      <dgm:spPr/>
    </dgm:pt>
    <dgm:pt modelId="{AAD372DF-DA0B-488C-88DE-5C881749E44E}" type="pres">
      <dgm:prSet presAssocID="{24307A32-B73D-4F82-B675-C4E85BC5E735}" presName="Name21" presStyleCnt="0"/>
      <dgm:spPr/>
    </dgm:pt>
    <dgm:pt modelId="{A8AEB750-24C6-4D24-9683-408FB8650ABD}" type="pres">
      <dgm:prSet presAssocID="{24307A32-B73D-4F82-B675-C4E85BC5E735}" presName="level2Shape" presStyleLbl="node4" presStyleIdx="3" presStyleCnt="8"/>
      <dgm:spPr>
        <a:solidFill>
          <a:srgbClr val="9D76E5"/>
        </a:solidFill>
      </dgm:spPr>
    </dgm:pt>
    <dgm:pt modelId="{7FB532F3-44A0-49D0-82D5-036E9D4AD702}" type="pres">
      <dgm:prSet presAssocID="{24307A32-B73D-4F82-B675-C4E85BC5E735}" presName="hierChild3" presStyleCnt="0"/>
      <dgm:spPr/>
    </dgm:pt>
    <dgm:pt modelId="{CF15DF57-9576-4C5E-B4E2-4281A0972E29}" type="pres">
      <dgm:prSet presAssocID="{F5540063-FB28-49F2-AD7B-8A2780EE1CB6}" presName="Name19" presStyleLbl="parChTrans1D4" presStyleIdx="4" presStyleCnt="8"/>
      <dgm:spPr/>
    </dgm:pt>
    <dgm:pt modelId="{8C330C53-9AA1-497B-9033-593849478A9A}" type="pres">
      <dgm:prSet presAssocID="{F3D85794-C0B2-4B3A-9E81-EBDB2BFE2EE8}" presName="Name21" presStyleCnt="0"/>
      <dgm:spPr/>
    </dgm:pt>
    <dgm:pt modelId="{9437EB6E-B1E3-4D2A-9817-25F55B340CA0}" type="pres">
      <dgm:prSet presAssocID="{F3D85794-C0B2-4B3A-9E81-EBDB2BFE2EE8}" presName="level2Shape" presStyleLbl="node4" presStyleIdx="4" presStyleCnt="8"/>
      <dgm:spPr>
        <a:solidFill>
          <a:srgbClr val="9D76E5"/>
        </a:solidFill>
      </dgm:spPr>
    </dgm:pt>
    <dgm:pt modelId="{895E6D73-C209-4D27-9E3C-84ECAC4E2C23}" type="pres">
      <dgm:prSet presAssocID="{F3D85794-C0B2-4B3A-9E81-EBDB2BFE2EE8}" presName="hierChild3" presStyleCnt="0"/>
      <dgm:spPr/>
    </dgm:pt>
    <dgm:pt modelId="{5100651F-0F33-4B19-BAAB-8F73C119CBF2}" type="pres">
      <dgm:prSet presAssocID="{8135205E-A0A4-44DB-89D2-59092B92D95D}" presName="Name19" presStyleLbl="parChTrans1D4" presStyleIdx="5" presStyleCnt="8"/>
      <dgm:spPr/>
    </dgm:pt>
    <dgm:pt modelId="{0D1AC359-A522-4CCE-A141-EB363DFE30F3}" type="pres">
      <dgm:prSet presAssocID="{E3E77B55-3D9C-49F5-AC96-7F3FEF8445C0}" presName="Name21" presStyleCnt="0"/>
      <dgm:spPr/>
    </dgm:pt>
    <dgm:pt modelId="{D4BFC45C-9646-4191-9D2D-6EB4BF8D040B}" type="pres">
      <dgm:prSet presAssocID="{E3E77B55-3D9C-49F5-AC96-7F3FEF8445C0}" presName="level2Shape" presStyleLbl="node4" presStyleIdx="5" presStyleCnt="8"/>
      <dgm:spPr>
        <a:solidFill>
          <a:srgbClr val="9D76E5"/>
        </a:solidFill>
      </dgm:spPr>
    </dgm:pt>
    <dgm:pt modelId="{84B73452-719D-46B4-A972-B7FB51EE05A7}" type="pres">
      <dgm:prSet presAssocID="{E3E77B55-3D9C-49F5-AC96-7F3FEF8445C0}" presName="hierChild3" presStyleCnt="0"/>
      <dgm:spPr/>
    </dgm:pt>
    <dgm:pt modelId="{96AA8496-440A-4E24-9F87-399DD0A66BC5}" type="pres">
      <dgm:prSet presAssocID="{1C203013-54AE-425B-B195-4D879BE0163B}" presName="Name19" presStyleLbl="parChTrans1D3" presStyleIdx="2" presStyleCnt="3"/>
      <dgm:spPr/>
    </dgm:pt>
    <dgm:pt modelId="{B48E94D9-03FE-4FC3-BACC-FEAC49A8BE5F}" type="pres">
      <dgm:prSet presAssocID="{137E00D1-8C3B-4FBE-8B87-C6C5A9ECE1E9}" presName="Name21" presStyleCnt="0"/>
      <dgm:spPr/>
    </dgm:pt>
    <dgm:pt modelId="{5E5124FD-5CC4-482B-9E5E-122CA599E3AD}" type="pres">
      <dgm:prSet presAssocID="{137E00D1-8C3B-4FBE-8B87-C6C5A9ECE1E9}" presName="level2Shape" presStyleLbl="node3" presStyleIdx="2" presStyleCnt="3"/>
      <dgm:spPr>
        <a:solidFill>
          <a:srgbClr val="9D76E5"/>
        </a:solidFill>
      </dgm:spPr>
    </dgm:pt>
    <dgm:pt modelId="{9C00645D-A7DD-4EDA-84DB-E088F04B1F13}" type="pres">
      <dgm:prSet presAssocID="{137E00D1-8C3B-4FBE-8B87-C6C5A9ECE1E9}" presName="hierChild3" presStyleCnt="0"/>
      <dgm:spPr/>
    </dgm:pt>
    <dgm:pt modelId="{4DDFF565-E681-45EF-8EDD-71B0F31B90C6}" type="pres">
      <dgm:prSet presAssocID="{F825E784-6F15-417B-AE15-89B1D135EC53}" presName="Name19" presStyleLbl="parChTrans1D4" presStyleIdx="6" presStyleCnt="8"/>
      <dgm:spPr/>
    </dgm:pt>
    <dgm:pt modelId="{2EAEF7BD-768D-42A1-BDD8-8F2A1486856E}" type="pres">
      <dgm:prSet presAssocID="{B59CB2DB-B7F8-4F96-B88D-04D0BF918D4B}" presName="Name21" presStyleCnt="0"/>
      <dgm:spPr/>
    </dgm:pt>
    <dgm:pt modelId="{503EDE80-DE2B-44B6-B45F-08FDFED70F0B}" type="pres">
      <dgm:prSet presAssocID="{B59CB2DB-B7F8-4F96-B88D-04D0BF918D4B}" presName="level2Shape" presStyleLbl="node4" presStyleIdx="6" presStyleCnt="8"/>
      <dgm:spPr>
        <a:solidFill>
          <a:srgbClr val="9D76E5"/>
        </a:solidFill>
      </dgm:spPr>
    </dgm:pt>
    <dgm:pt modelId="{714F96C5-CC00-43EB-ADF5-D93D15D34C9A}" type="pres">
      <dgm:prSet presAssocID="{B59CB2DB-B7F8-4F96-B88D-04D0BF918D4B}" presName="hierChild3" presStyleCnt="0"/>
      <dgm:spPr/>
    </dgm:pt>
    <dgm:pt modelId="{AE23DD48-5953-491F-8B85-9955B8F8E810}" type="pres">
      <dgm:prSet presAssocID="{18D8C1DF-DCFC-464E-8DEE-199273F433DE}" presName="Name19" presStyleLbl="parChTrans1D4" presStyleIdx="7" presStyleCnt="8"/>
      <dgm:spPr/>
    </dgm:pt>
    <dgm:pt modelId="{9809FC42-3A2D-4250-96EA-5D864CB90045}" type="pres">
      <dgm:prSet presAssocID="{0E8831AD-F720-4591-8DB8-C968C577E321}" presName="Name21" presStyleCnt="0"/>
      <dgm:spPr/>
    </dgm:pt>
    <dgm:pt modelId="{43378FDA-1857-41E0-A0CD-1285E47340F2}" type="pres">
      <dgm:prSet presAssocID="{0E8831AD-F720-4591-8DB8-C968C577E321}" presName="level2Shape" presStyleLbl="node4" presStyleIdx="7" presStyleCnt="8"/>
      <dgm:spPr>
        <a:solidFill>
          <a:srgbClr val="9D76E5"/>
        </a:solidFill>
      </dgm:spPr>
    </dgm:pt>
    <dgm:pt modelId="{69D28CB8-886A-4D19-982F-9FE86E6899EA}" type="pres">
      <dgm:prSet presAssocID="{0E8831AD-F720-4591-8DB8-C968C577E321}" presName="hierChild3" presStyleCnt="0"/>
      <dgm:spPr/>
    </dgm:pt>
    <dgm:pt modelId="{32CA28C1-90C2-4A46-8F2F-B846E024E4C0}" type="pres">
      <dgm:prSet presAssocID="{8A9AEF0F-5802-4E15-B795-9C80CFCB24B2}" presName="bgShapesFlow" presStyleCnt="0"/>
      <dgm:spPr/>
    </dgm:pt>
    <dgm:pt modelId="{73A2BE35-4DCB-470C-8E65-3DA16212F8F4}" type="pres">
      <dgm:prSet presAssocID="{5B5254B7-F002-4B08-9AAB-C9DF42483AE5}" presName="rectComp" presStyleCnt="0"/>
      <dgm:spPr/>
    </dgm:pt>
    <dgm:pt modelId="{B10AD89D-A7EC-4541-934B-C5402AFCD16D}" type="pres">
      <dgm:prSet presAssocID="{5B5254B7-F002-4B08-9AAB-C9DF42483AE5}" presName="bgRect" presStyleLbl="bgShp" presStyleIdx="0" presStyleCnt="5"/>
      <dgm:spPr>
        <a:solidFill>
          <a:schemeClr val="bg1">
            <a:lumMod val="95000"/>
          </a:schemeClr>
        </a:solidFill>
      </dgm:spPr>
    </dgm:pt>
    <dgm:pt modelId="{6ACB4359-EFF0-495B-9573-7FA3BB7F32DB}" type="pres">
      <dgm:prSet presAssocID="{5B5254B7-F002-4B08-9AAB-C9DF42483AE5}" presName="bgRectTx" presStyleLbl="bgShp" presStyleIdx="0" presStyleCnt="5">
        <dgm:presLayoutVars>
          <dgm:bulletEnabled val="1"/>
        </dgm:presLayoutVars>
      </dgm:prSet>
      <dgm:spPr/>
    </dgm:pt>
    <dgm:pt modelId="{0FB97801-5FA9-445D-840B-D3B668B0E737}" type="pres">
      <dgm:prSet presAssocID="{5B5254B7-F002-4B08-9AAB-C9DF42483AE5}" presName="spComp" presStyleCnt="0"/>
      <dgm:spPr/>
    </dgm:pt>
    <dgm:pt modelId="{89F9A856-DCFB-4002-AB89-78BD033A6EBA}" type="pres">
      <dgm:prSet presAssocID="{5B5254B7-F002-4B08-9AAB-C9DF42483AE5}" presName="vSp" presStyleCnt="0"/>
      <dgm:spPr/>
    </dgm:pt>
    <dgm:pt modelId="{3092D793-3A96-460F-9BFF-9AD428AAED0A}" type="pres">
      <dgm:prSet presAssocID="{D2F6E8FE-91C7-4B4F-A9DE-16BE8ADDAF6B}" presName="rectComp" presStyleCnt="0"/>
      <dgm:spPr/>
    </dgm:pt>
    <dgm:pt modelId="{82CFC6E5-98E6-4808-84AC-9ADC86077304}" type="pres">
      <dgm:prSet presAssocID="{D2F6E8FE-91C7-4B4F-A9DE-16BE8ADDAF6B}" presName="bgRect" presStyleLbl="bgShp" presStyleIdx="1" presStyleCnt="5"/>
      <dgm:spPr>
        <a:solidFill>
          <a:schemeClr val="bg1">
            <a:lumMod val="95000"/>
          </a:schemeClr>
        </a:solidFill>
      </dgm:spPr>
    </dgm:pt>
    <dgm:pt modelId="{620BA62A-3B42-4C93-AF18-F85D01FBB058}" type="pres">
      <dgm:prSet presAssocID="{D2F6E8FE-91C7-4B4F-A9DE-16BE8ADDAF6B}" presName="bgRectTx" presStyleLbl="bgShp" presStyleIdx="1" presStyleCnt="5">
        <dgm:presLayoutVars>
          <dgm:bulletEnabled val="1"/>
        </dgm:presLayoutVars>
      </dgm:prSet>
      <dgm:spPr/>
    </dgm:pt>
    <dgm:pt modelId="{53FF1638-7DE8-468D-A90A-26432A6AE161}" type="pres">
      <dgm:prSet presAssocID="{D2F6E8FE-91C7-4B4F-A9DE-16BE8ADDAF6B}" presName="spComp" presStyleCnt="0"/>
      <dgm:spPr/>
    </dgm:pt>
    <dgm:pt modelId="{57E8D996-9DAD-40A4-8F9A-E8ADEBA397B3}" type="pres">
      <dgm:prSet presAssocID="{D2F6E8FE-91C7-4B4F-A9DE-16BE8ADDAF6B}" presName="vSp" presStyleCnt="0"/>
      <dgm:spPr/>
    </dgm:pt>
    <dgm:pt modelId="{CEA4ACB9-ED05-4764-B05B-B9B5D7948260}" type="pres">
      <dgm:prSet presAssocID="{9D454DDB-FDA8-4855-8245-0B904F5A3D15}" presName="rectComp" presStyleCnt="0"/>
      <dgm:spPr/>
    </dgm:pt>
    <dgm:pt modelId="{7CE9D870-EFF8-4300-9E62-60A17D6D7BCB}" type="pres">
      <dgm:prSet presAssocID="{9D454DDB-FDA8-4855-8245-0B904F5A3D15}" presName="bgRect" presStyleLbl="bgShp" presStyleIdx="2" presStyleCnt="5"/>
      <dgm:spPr>
        <a:solidFill>
          <a:schemeClr val="bg1">
            <a:lumMod val="95000"/>
          </a:schemeClr>
        </a:solidFill>
      </dgm:spPr>
    </dgm:pt>
    <dgm:pt modelId="{E5AF5470-826C-4720-A0D7-06782D573929}" type="pres">
      <dgm:prSet presAssocID="{9D454DDB-FDA8-4855-8245-0B904F5A3D15}" presName="bgRectTx" presStyleLbl="bgShp" presStyleIdx="2" presStyleCnt="5">
        <dgm:presLayoutVars>
          <dgm:bulletEnabled val="1"/>
        </dgm:presLayoutVars>
      </dgm:prSet>
      <dgm:spPr/>
    </dgm:pt>
    <dgm:pt modelId="{CC12E584-4D8B-4422-A08D-B9D440C72427}" type="pres">
      <dgm:prSet presAssocID="{9D454DDB-FDA8-4855-8245-0B904F5A3D15}" presName="spComp" presStyleCnt="0"/>
      <dgm:spPr/>
    </dgm:pt>
    <dgm:pt modelId="{C6D3B784-AB2C-422D-8784-155A22C019FF}" type="pres">
      <dgm:prSet presAssocID="{9D454DDB-FDA8-4855-8245-0B904F5A3D15}" presName="vSp" presStyleCnt="0"/>
      <dgm:spPr/>
    </dgm:pt>
    <dgm:pt modelId="{26DC3FBB-5409-4DAB-A526-05F0F91CCE52}" type="pres">
      <dgm:prSet presAssocID="{ED528F72-9732-487A-9FB4-E72404AC7BD2}" presName="rectComp" presStyleCnt="0"/>
      <dgm:spPr/>
    </dgm:pt>
    <dgm:pt modelId="{ABB424F2-90BF-46BF-8468-E1EE0D172FD7}" type="pres">
      <dgm:prSet presAssocID="{ED528F72-9732-487A-9FB4-E72404AC7BD2}" presName="bgRect" presStyleLbl="bgShp" presStyleIdx="3" presStyleCnt="5"/>
      <dgm:spPr>
        <a:solidFill>
          <a:schemeClr val="bg1">
            <a:lumMod val="95000"/>
          </a:schemeClr>
        </a:solidFill>
      </dgm:spPr>
    </dgm:pt>
    <dgm:pt modelId="{293FC9ED-8396-4C53-92F2-EE45DEB2BE8C}" type="pres">
      <dgm:prSet presAssocID="{ED528F72-9732-487A-9FB4-E72404AC7BD2}" presName="bgRectTx" presStyleLbl="bgShp" presStyleIdx="3" presStyleCnt="5">
        <dgm:presLayoutVars>
          <dgm:bulletEnabled val="1"/>
        </dgm:presLayoutVars>
      </dgm:prSet>
      <dgm:spPr/>
    </dgm:pt>
    <dgm:pt modelId="{00F3F417-1356-4C2E-B725-038E8DC6A29B}" type="pres">
      <dgm:prSet presAssocID="{ED528F72-9732-487A-9FB4-E72404AC7BD2}" presName="spComp" presStyleCnt="0"/>
      <dgm:spPr/>
    </dgm:pt>
    <dgm:pt modelId="{E17613EC-5817-4865-962C-77C840761E0F}" type="pres">
      <dgm:prSet presAssocID="{ED528F72-9732-487A-9FB4-E72404AC7BD2}" presName="vSp" presStyleCnt="0"/>
      <dgm:spPr/>
    </dgm:pt>
    <dgm:pt modelId="{64CF4403-5799-4A4B-82DE-A3A26B3EADB1}" type="pres">
      <dgm:prSet presAssocID="{D65F03AF-3525-495A-8CFC-A3FC582DCAD2}" presName="rectComp" presStyleCnt="0"/>
      <dgm:spPr/>
    </dgm:pt>
    <dgm:pt modelId="{720B68F8-22B4-4FF9-8DAF-A0305E8BDE96}" type="pres">
      <dgm:prSet presAssocID="{D65F03AF-3525-495A-8CFC-A3FC582DCAD2}" presName="bgRect" presStyleLbl="bgShp" presStyleIdx="4" presStyleCnt="5"/>
      <dgm:spPr>
        <a:solidFill>
          <a:schemeClr val="bg1">
            <a:lumMod val="95000"/>
          </a:schemeClr>
        </a:solidFill>
      </dgm:spPr>
    </dgm:pt>
    <dgm:pt modelId="{A98E2E46-10FC-4052-811B-02A44AD9B426}" type="pres">
      <dgm:prSet presAssocID="{D65F03AF-3525-495A-8CFC-A3FC582DCAD2}" presName="bgRectTx" presStyleLbl="bgShp" presStyleIdx="4" presStyleCnt="5">
        <dgm:presLayoutVars>
          <dgm:bulletEnabled val="1"/>
        </dgm:presLayoutVars>
      </dgm:prSet>
      <dgm:spPr/>
    </dgm:pt>
  </dgm:ptLst>
  <dgm:cxnLst>
    <dgm:cxn modelId="{8D893B02-9074-4CE9-A95A-9F0733DF5173}" type="presOf" srcId="{24307A32-B73D-4F82-B675-C4E85BC5E735}" destId="{A8AEB750-24C6-4D24-9683-408FB8650ABD}" srcOrd="0" destOrd="0" presId="urn:microsoft.com/office/officeart/2005/8/layout/hierarchy6"/>
    <dgm:cxn modelId="{26393F08-C289-4DCE-B47F-1F056D509CB9}" srcId="{44AD8FAB-343F-4338-96C8-D13A5A5AC862}" destId="{D12BDC50-9D67-4E13-965A-BFC012E44D87}" srcOrd="0" destOrd="0" parTransId="{9353E458-C77E-4F2C-A6D1-828158DCF66A}" sibTransId="{3F1D7B05-ADD3-4002-9E0C-A2E90CC6B1B9}"/>
    <dgm:cxn modelId="{1338410F-A588-4A7C-B475-DCEBA844C063}" type="presOf" srcId="{652651DE-AC80-4782-AF68-F2E8E7144DFA}" destId="{925773EB-836C-454F-87F4-07280ED953E1}" srcOrd="0" destOrd="0" presId="urn:microsoft.com/office/officeart/2005/8/layout/hierarchy6"/>
    <dgm:cxn modelId="{C4F47E11-4F3C-4C36-B2FB-670A87427B88}" type="presOf" srcId="{3B3E6918-05B7-4A17-989C-88F58B53A36E}" destId="{96C531A0-5293-4362-BEE0-C24F84ED6B88}" srcOrd="0" destOrd="0" presId="urn:microsoft.com/office/officeart/2005/8/layout/hierarchy6"/>
    <dgm:cxn modelId="{69541D13-FAD8-4E43-9D86-8A27AF422630}" srcId="{3B3E6918-05B7-4A17-989C-88F58B53A36E}" destId="{44AD8FAB-343F-4338-96C8-D13A5A5AC862}" srcOrd="0" destOrd="0" parTransId="{55A36BD1-B844-4762-8FDA-47AA0A99E2AC}" sibTransId="{9C2432AE-BA98-4598-8AF7-0589333AE2B7}"/>
    <dgm:cxn modelId="{35005E17-99F7-45FC-9522-8F435AC10EEE}" srcId="{8A9AEF0F-5802-4E15-B795-9C80CFCB24B2}" destId="{D2F6E8FE-91C7-4B4F-A9DE-16BE8ADDAF6B}" srcOrd="2" destOrd="0" parTransId="{DADEB98A-C478-4A50-A50F-6F45F572AAF7}" sibTransId="{FD81A50C-E273-46B3-93C5-5E65E691A9ED}"/>
    <dgm:cxn modelId="{0AC2D41E-DE8D-4660-BE7F-0EA786F3456F}" type="presOf" srcId="{8135205E-A0A4-44DB-89D2-59092B92D95D}" destId="{5100651F-0F33-4B19-BAAB-8F73C119CBF2}" srcOrd="0" destOrd="0" presId="urn:microsoft.com/office/officeart/2005/8/layout/hierarchy6"/>
    <dgm:cxn modelId="{5FDDF322-CE41-49F9-92D9-9140A9D90E91}" type="presOf" srcId="{D2F6E8FE-91C7-4B4F-A9DE-16BE8ADDAF6B}" destId="{620BA62A-3B42-4C93-AF18-F85D01FBB058}" srcOrd="1" destOrd="0" presId="urn:microsoft.com/office/officeart/2005/8/layout/hierarchy6"/>
    <dgm:cxn modelId="{19071935-18FD-4222-A08D-C69ABF18BD5C}" type="presOf" srcId="{D65F03AF-3525-495A-8CFC-A3FC582DCAD2}" destId="{720B68F8-22B4-4FF9-8DAF-A0305E8BDE96}" srcOrd="0" destOrd="0" presId="urn:microsoft.com/office/officeart/2005/8/layout/hierarchy6"/>
    <dgm:cxn modelId="{E76A1F5B-7DF0-4E1D-8430-CCE17C62F456}" type="presOf" srcId="{D12BDC50-9D67-4E13-965A-BFC012E44D87}" destId="{3C78644C-F3F6-44BC-B4D5-61EFBAF9697E}" srcOrd="0" destOrd="0" presId="urn:microsoft.com/office/officeart/2005/8/layout/hierarchy6"/>
    <dgm:cxn modelId="{B631015F-D313-4814-8E54-9ABE57778629}" type="presOf" srcId="{44AD8FAB-343F-4338-96C8-D13A5A5AC862}" destId="{631A1522-3087-442A-ADF3-549070AEF741}" srcOrd="0" destOrd="0" presId="urn:microsoft.com/office/officeart/2005/8/layout/hierarchy6"/>
    <dgm:cxn modelId="{909FF543-A424-4030-9E29-55C94ED487C7}" srcId="{B59CB2DB-B7F8-4F96-B88D-04D0BF918D4B}" destId="{0E8831AD-F720-4591-8DB8-C968C577E321}" srcOrd="0" destOrd="0" parTransId="{18D8C1DF-DCFC-464E-8DEE-199273F433DE}" sibTransId="{5ADAD4D0-88BD-4561-A3BB-F564143AE41D}"/>
    <dgm:cxn modelId="{FA867E65-D6AA-4DF6-A843-DAE92B8BC46B}" type="presOf" srcId="{99FAF7FF-EEB7-4AAF-B0A6-98A4CE267DCC}" destId="{680A9DF7-F3AF-4C2F-8EFD-CEE249FF6196}" srcOrd="0" destOrd="0" presId="urn:microsoft.com/office/officeart/2005/8/layout/hierarchy6"/>
    <dgm:cxn modelId="{6677BB65-2E63-4958-8D7C-DE516E7582E7}" srcId="{B1A20189-1E9F-4468-BD3E-5BD90D368AE4}" destId="{1AAEC3D9-C319-426A-A461-476DF7E155DC}" srcOrd="0" destOrd="0" parTransId="{E159B563-8F04-4CAA-85EA-6E4300E94D09}" sibTransId="{E331E343-01AF-42B3-9113-AE84748669D4}"/>
    <dgm:cxn modelId="{D0EE7746-3AAD-44E5-8213-F6B1733022CE}" type="presOf" srcId="{0921060E-0C80-407F-B6D5-3635526A6C98}" destId="{74787438-5C53-4E76-97C4-798E22944AFA}" srcOrd="0" destOrd="0" presId="urn:microsoft.com/office/officeart/2005/8/layout/hierarchy6"/>
    <dgm:cxn modelId="{ACB34567-4574-4A2D-ABD5-7DB87813A6A9}" srcId="{8A9AEF0F-5802-4E15-B795-9C80CFCB24B2}" destId="{5B5254B7-F002-4B08-9AAB-C9DF42483AE5}" srcOrd="1" destOrd="0" parTransId="{2C1FEC02-CFF6-4E23-BCFE-AD4711B568FE}" sibTransId="{8931E70A-5E8F-4287-9573-D07A077985E8}"/>
    <dgm:cxn modelId="{84C31D48-8F9A-4208-9397-C91510C7595C}" srcId="{8A9AEF0F-5802-4E15-B795-9C80CFCB24B2}" destId="{ED528F72-9732-487A-9FB4-E72404AC7BD2}" srcOrd="4" destOrd="0" parTransId="{F7C0977C-BB76-41A1-A4FE-74115426EFAC}" sibTransId="{9A719830-13D5-4BF3-8ADC-82D1979D3E09}"/>
    <dgm:cxn modelId="{B13AB94A-EF02-4963-938B-1AE99A8B4BE0}" type="presOf" srcId="{1C203013-54AE-425B-B195-4D879BE0163B}" destId="{96AA8496-440A-4E24-9F87-399DD0A66BC5}" srcOrd="0" destOrd="0" presId="urn:microsoft.com/office/officeart/2005/8/layout/hierarchy6"/>
    <dgm:cxn modelId="{0ACC824D-52B1-45FC-8840-3757B0CAF0E3}" type="presOf" srcId="{E3E77B55-3D9C-49F5-AC96-7F3FEF8445C0}" destId="{D4BFC45C-9646-4191-9D2D-6EB4BF8D040B}" srcOrd="0" destOrd="0" presId="urn:microsoft.com/office/officeart/2005/8/layout/hierarchy6"/>
    <dgm:cxn modelId="{7C11694F-1104-44C9-8A88-A30A9B463837}" type="presOf" srcId="{38D7AA0C-86AA-4869-8A11-D864131520E7}" destId="{0C7F8F49-A14B-451B-9F95-51B72767CB1B}" srcOrd="0" destOrd="0" presId="urn:microsoft.com/office/officeart/2005/8/layout/hierarchy6"/>
    <dgm:cxn modelId="{D070C371-5E5F-4124-A59E-446941912121}" type="presOf" srcId="{9D454DDB-FDA8-4855-8245-0B904F5A3D15}" destId="{E5AF5470-826C-4720-A0D7-06782D573929}" srcOrd="1" destOrd="0" presId="urn:microsoft.com/office/officeart/2005/8/layout/hierarchy6"/>
    <dgm:cxn modelId="{4DFBD951-7C66-4056-9B93-CBF9949DD5D3}" type="presOf" srcId="{B59CB2DB-B7F8-4F96-B88D-04D0BF918D4B}" destId="{503EDE80-DE2B-44B6-B45F-08FDFED70F0B}" srcOrd="0" destOrd="0" presId="urn:microsoft.com/office/officeart/2005/8/layout/hierarchy6"/>
    <dgm:cxn modelId="{8BEFD177-F4D5-4AAB-8F63-8FC3C7D38576}" srcId="{D12BDC50-9D67-4E13-965A-BFC012E44D87}" destId="{99FAF7FF-EEB7-4AAF-B0A6-98A4CE267DCC}" srcOrd="0" destOrd="0" parTransId="{38D7AA0C-86AA-4869-8A11-D864131520E7}" sibTransId="{5888098B-22E6-424B-95D0-4E6EFECC72DC}"/>
    <dgm:cxn modelId="{B29F7658-2222-4C55-BBE1-9B7DDCDA0F19}" type="presOf" srcId="{F3D85794-C0B2-4B3A-9E81-EBDB2BFE2EE8}" destId="{9437EB6E-B1E3-4D2A-9817-25F55B340CA0}" srcOrd="0" destOrd="0" presId="urn:microsoft.com/office/officeart/2005/8/layout/hierarchy6"/>
    <dgm:cxn modelId="{4693637F-74B1-40BE-8F47-0BF0377A6E4D}" type="presOf" srcId="{ED528F72-9732-487A-9FB4-E72404AC7BD2}" destId="{293FC9ED-8396-4C53-92F2-EE45DEB2BE8C}" srcOrd="1" destOrd="0" presId="urn:microsoft.com/office/officeart/2005/8/layout/hierarchy6"/>
    <dgm:cxn modelId="{4BF36382-34B9-4F29-96BB-A65430950240}" type="presOf" srcId="{D65F03AF-3525-495A-8CFC-A3FC582DCAD2}" destId="{A98E2E46-10FC-4052-811B-02A44AD9B426}" srcOrd="1" destOrd="0" presId="urn:microsoft.com/office/officeart/2005/8/layout/hierarchy6"/>
    <dgm:cxn modelId="{643A2683-84F0-413E-A325-A1FDAFD0711D}" srcId="{F2D1FA69-0B75-4956-81D3-78AFB5F0D99A}" destId="{137E00D1-8C3B-4FBE-8B87-C6C5A9ECE1E9}" srcOrd="1" destOrd="0" parTransId="{1C203013-54AE-425B-B195-4D879BE0163B}" sibTransId="{93D58F89-D29E-4640-BA2D-85600B66A6D6}"/>
    <dgm:cxn modelId="{BDE2868F-2C3E-471C-B549-474F5156A8D2}" type="presOf" srcId="{F5540063-FB28-49F2-AD7B-8A2780EE1CB6}" destId="{CF15DF57-9576-4C5E-B4E2-4281A0972E29}" srcOrd="0" destOrd="0" presId="urn:microsoft.com/office/officeart/2005/8/layout/hierarchy6"/>
    <dgm:cxn modelId="{5E36F191-512C-4585-8057-DC4413D80B5C}" type="presOf" srcId="{F2D1FA69-0B75-4956-81D3-78AFB5F0D99A}" destId="{56BB89A2-BFC8-4BD5-9062-957E4D9B23C5}" srcOrd="0" destOrd="0" presId="urn:microsoft.com/office/officeart/2005/8/layout/hierarchy6"/>
    <dgm:cxn modelId="{98A2FE93-9CAA-4043-9971-4426D08F5979}" type="presOf" srcId="{E159B563-8F04-4CAA-85EA-6E4300E94D09}" destId="{AFC301B3-9050-429F-8FD7-9A654F9B27B3}" srcOrd="0" destOrd="0" presId="urn:microsoft.com/office/officeart/2005/8/layout/hierarchy6"/>
    <dgm:cxn modelId="{41AFAE9A-4354-4C25-908D-6E4B8F93E0EC}" type="presOf" srcId="{F18A8DE3-6573-4592-B087-95692F873CC1}" destId="{10C5256B-E53D-4A41-83A9-DB64B53BB1CC}" srcOrd="0" destOrd="0" presId="urn:microsoft.com/office/officeart/2005/8/layout/hierarchy6"/>
    <dgm:cxn modelId="{471D889C-0767-4380-821E-F9F324AE7A57}" type="presOf" srcId="{1A240FD6-ADE7-4549-A2E4-2D279218C72C}" destId="{DDC51A7D-77D1-44FA-B98D-FF0A08ADB9CC}" srcOrd="0" destOrd="0" presId="urn:microsoft.com/office/officeart/2005/8/layout/hierarchy6"/>
    <dgm:cxn modelId="{C96629A1-BF8A-4906-A0AA-04C3F6F54CD0}" type="presOf" srcId="{D2F6E8FE-91C7-4B4F-A9DE-16BE8ADDAF6B}" destId="{82CFC6E5-98E6-4808-84AC-9ADC86077304}" srcOrd="0" destOrd="0" presId="urn:microsoft.com/office/officeart/2005/8/layout/hierarchy6"/>
    <dgm:cxn modelId="{3A9222A8-63BC-4E54-B31C-93BA999B2998}" srcId="{1AAEC3D9-C319-426A-A461-476DF7E155DC}" destId="{24307A32-B73D-4F82-B675-C4E85BC5E735}" srcOrd="0" destOrd="0" parTransId="{150EA03A-037D-4206-BC8A-04448B69B4DC}" sibTransId="{19E70FFA-AF94-46B5-9EC4-A0EEAA71A9E0}"/>
    <dgm:cxn modelId="{5E3066A9-88AC-4BCB-9FC2-B4579D3E642A}" srcId="{8A9AEF0F-5802-4E15-B795-9C80CFCB24B2}" destId="{9D454DDB-FDA8-4855-8245-0B904F5A3D15}" srcOrd="3" destOrd="0" parTransId="{F3404132-9021-4C52-BC38-1ED7613CCB4B}" sibTransId="{52383598-0710-4D79-BBBD-563703BB1018}"/>
    <dgm:cxn modelId="{D078C7AC-3E80-46B1-BA3E-F2C0BCFC2F5D}" type="presOf" srcId="{8A9AEF0F-5802-4E15-B795-9C80CFCB24B2}" destId="{B20BB3AF-D724-4892-8A51-764AF7C840DE}" srcOrd="0" destOrd="0" presId="urn:microsoft.com/office/officeart/2005/8/layout/hierarchy6"/>
    <dgm:cxn modelId="{0A54E0B3-21BA-454E-8313-ECDDE003427D}" srcId="{3B3E6918-05B7-4A17-989C-88F58B53A36E}" destId="{F2D1FA69-0B75-4956-81D3-78AFB5F0D99A}" srcOrd="1" destOrd="0" parTransId="{652651DE-AC80-4782-AF68-F2E8E7144DFA}" sibTransId="{945B43EB-C5AF-42B0-99C0-C8FFE8A42023}"/>
    <dgm:cxn modelId="{8B124FC0-0FC6-42E3-BED0-620DA69A397C}" srcId="{F3D85794-C0B2-4B3A-9E81-EBDB2BFE2EE8}" destId="{E3E77B55-3D9C-49F5-AC96-7F3FEF8445C0}" srcOrd="0" destOrd="0" parTransId="{8135205E-A0A4-44DB-89D2-59092B92D95D}" sibTransId="{B66E1BFD-9AB5-4E19-8FC1-A58F5E84C043}"/>
    <dgm:cxn modelId="{9523E7C5-A4FA-4ED5-87C9-3305474E4446}" type="presOf" srcId="{150EA03A-037D-4206-BC8A-04448B69B4DC}" destId="{9CA43DCE-3B05-4569-B129-58F1F70E0A50}" srcOrd="0" destOrd="0" presId="urn:microsoft.com/office/officeart/2005/8/layout/hierarchy6"/>
    <dgm:cxn modelId="{74C565C7-532E-47E8-A61D-8A873A41742B}" srcId="{B1A20189-1E9F-4468-BD3E-5BD90D368AE4}" destId="{F3D85794-C0B2-4B3A-9E81-EBDB2BFE2EE8}" srcOrd="1" destOrd="0" parTransId="{F5540063-FB28-49F2-AD7B-8A2780EE1CB6}" sibTransId="{F8A18CD1-8A40-4020-8910-CB6BF0E8E1A1}"/>
    <dgm:cxn modelId="{1D8AA2C7-007F-4272-8BB4-D0E9D3B61957}" type="presOf" srcId="{55A36BD1-B844-4762-8FDA-47AA0A99E2AC}" destId="{8135A5BB-EA22-4E1C-B67A-39C48E4B1425}" srcOrd="0" destOrd="0" presId="urn:microsoft.com/office/officeart/2005/8/layout/hierarchy6"/>
    <dgm:cxn modelId="{F90356C8-242D-4E7A-BD99-9A9E81A2EC3C}" type="presOf" srcId="{ED528F72-9732-487A-9FB4-E72404AC7BD2}" destId="{ABB424F2-90BF-46BF-8468-E1EE0D172FD7}" srcOrd="0" destOrd="0" presId="urn:microsoft.com/office/officeart/2005/8/layout/hierarchy6"/>
    <dgm:cxn modelId="{2AF0E5C8-A1A1-441B-8FCB-7228DD77B55A}" srcId="{8A9AEF0F-5802-4E15-B795-9C80CFCB24B2}" destId="{D65F03AF-3525-495A-8CFC-A3FC582DCAD2}" srcOrd="5" destOrd="0" parTransId="{4A3AD95D-D04E-451D-8606-DEEF6CEDAB5E}" sibTransId="{6C19730F-B358-40EA-8705-C8263AFC735C}"/>
    <dgm:cxn modelId="{A9E351C9-EC17-4323-A775-B3B281C1A600}" srcId="{8A9AEF0F-5802-4E15-B795-9C80CFCB24B2}" destId="{3B3E6918-05B7-4A17-989C-88F58B53A36E}" srcOrd="0" destOrd="0" parTransId="{DA1B2387-E4FD-4439-AD31-F0B392BF8BF9}" sibTransId="{FE0C8538-11C1-4F41-9B6C-500351814FF5}"/>
    <dgm:cxn modelId="{EFA691CB-23B3-4058-A36C-D9534DE67BF5}" type="presOf" srcId="{1AAEC3D9-C319-426A-A461-476DF7E155DC}" destId="{6C06D0EF-4A17-43F9-9C5F-4265DFA0371C}" srcOrd="0" destOrd="0" presId="urn:microsoft.com/office/officeart/2005/8/layout/hierarchy6"/>
    <dgm:cxn modelId="{8971ACCE-AD96-42AD-BEDD-501DD65FBFEC}" type="presOf" srcId="{0E8831AD-F720-4591-8DB8-C968C577E321}" destId="{43378FDA-1857-41E0-A0CD-1285E47340F2}" srcOrd="0" destOrd="0" presId="urn:microsoft.com/office/officeart/2005/8/layout/hierarchy6"/>
    <dgm:cxn modelId="{CA9671DA-F26E-48E3-AF68-D5D0F8332BCB}" type="presOf" srcId="{137E00D1-8C3B-4FBE-8B87-C6C5A9ECE1E9}" destId="{5E5124FD-5CC4-482B-9E5E-122CA599E3AD}" srcOrd="0" destOrd="0" presId="urn:microsoft.com/office/officeart/2005/8/layout/hierarchy6"/>
    <dgm:cxn modelId="{8D7CDFDA-39A0-4697-8192-ADF9079B7944}" type="presOf" srcId="{9D454DDB-FDA8-4855-8245-0B904F5A3D15}" destId="{7CE9D870-EFF8-4300-9E62-60A17D6D7BCB}" srcOrd="0" destOrd="0" presId="urn:microsoft.com/office/officeart/2005/8/layout/hierarchy6"/>
    <dgm:cxn modelId="{354C4BDD-7F51-491F-919F-C242463ED55D}" type="presOf" srcId="{18D8C1DF-DCFC-464E-8DEE-199273F433DE}" destId="{AE23DD48-5953-491F-8B85-9955B8F8E810}" srcOrd="0" destOrd="0" presId="urn:microsoft.com/office/officeart/2005/8/layout/hierarchy6"/>
    <dgm:cxn modelId="{76BBD9E6-86B0-4487-A614-F336D97FEAFA}" type="presOf" srcId="{F825E784-6F15-417B-AE15-89B1D135EC53}" destId="{4DDFF565-E681-45EF-8EDD-71B0F31B90C6}" srcOrd="0" destOrd="0" presId="urn:microsoft.com/office/officeart/2005/8/layout/hierarchy6"/>
    <dgm:cxn modelId="{01E0BCEB-DD2C-4C39-8E1D-513C1D93592B}" srcId="{99FAF7FF-EEB7-4AAF-B0A6-98A4CE267DCC}" destId="{1A240FD6-ADE7-4549-A2E4-2D279218C72C}" srcOrd="0" destOrd="0" parTransId="{0921060E-0C80-407F-B6D5-3635526A6C98}" sibTransId="{51A92818-3DB0-49CA-A320-BC903F246C92}"/>
    <dgm:cxn modelId="{96B561EE-4ED8-40E5-B9AD-2D44212D7455}" type="presOf" srcId="{B1A20189-1E9F-4468-BD3E-5BD90D368AE4}" destId="{F538A038-6126-4D2D-9DFD-334264C6ECD4}" srcOrd="0" destOrd="0" presId="urn:microsoft.com/office/officeart/2005/8/layout/hierarchy6"/>
    <dgm:cxn modelId="{DF83EDEE-FAD4-4AFD-906E-D9794DF00F6A}" type="presOf" srcId="{5B5254B7-F002-4B08-9AAB-C9DF42483AE5}" destId="{6ACB4359-EFF0-495B-9573-7FA3BB7F32DB}" srcOrd="1" destOrd="0" presId="urn:microsoft.com/office/officeart/2005/8/layout/hierarchy6"/>
    <dgm:cxn modelId="{C7F75EF2-4948-4BD5-8187-E877C9D89A46}" type="presOf" srcId="{9353E458-C77E-4F2C-A6D1-828158DCF66A}" destId="{CDE7AE74-BDCB-486A-AFA3-F850C9B40EF0}" srcOrd="0" destOrd="0" presId="urn:microsoft.com/office/officeart/2005/8/layout/hierarchy6"/>
    <dgm:cxn modelId="{28E869F3-FB56-42F0-B0B8-B25547EA9FC9}" srcId="{F2D1FA69-0B75-4956-81D3-78AFB5F0D99A}" destId="{B1A20189-1E9F-4468-BD3E-5BD90D368AE4}" srcOrd="0" destOrd="0" parTransId="{F18A8DE3-6573-4592-B087-95692F873CC1}" sibTransId="{F916E7FA-1D32-4071-8A98-5DB68E3CBE6E}"/>
    <dgm:cxn modelId="{7B6E90F4-0DE3-467E-86DE-31B24A6336B6}" type="presOf" srcId="{5B5254B7-F002-4B08-9AAB-C9DF42483AE5}" destId="{B10AD89D-A7EC-4541-934B-C5402AFCD16D}" srcOrd="0" destOrd="0" presId="urn:microsoft.com/office/officeart/2005/8/layout/hierarchy6"/>
    <dgm:cxn modelId="{F2EFACFA-138E-46A9-87F4-7E6BF532A5D1}" srcId="{137E00D1-8C3B-4FBE-8B87-C6C5A9ECE1E9}" destId="{B59CB2DB-B7F8-4F96-B88D-04D0BF918D4B}" srcOrd="0" destOrd="0" parTransId="{F825E784-6F15-417B-AE15-89B1D135EC53}" sibTransId="{BDB21692-D71A-4E4A-965F-F6BFFEA1B995}"/>
    <dgm:cxn modelId="{D5A8251E-DC76-4FFE-A877-18B5EA26FD1A}" type="presParOf" srcId="{B20BB3AF-D724-4892-8A51-764AF7C840DE}" destId="{660E2526-7B4B-4A41-928D-9618981A081A}" srcOrd="0" destOrd="0" presId="urn:microsoft.com/office/officeart/2005/8/layout/hierarchy6"/>
    <dgm:cxn modelId="{745AF958-3768-4F1F-9BBE-EAF2F371E6FB}" type="presParOf" srcId="{660E2526-7B4B-4A41-928D-9618981A081A}" destId="{228C531C-201E-48F0-B72F-E046F9B72AEB}" srcOrd="0" destOrd="0" presId="urn:microsoft.com/office/officeart/2005/8/layout/hierarchy6"/>
    <dgm:cxn modelId="{42242F90-0F0B-4AE0-BA0F-6DAD6AC83533}" type="presParOf" srcId="{660E2526-7B4B-4A41-928D-9618981A081A}" destId="{CB69F55D-1663-4504-A5F9-7A801C7516D3}" srcOrd="1" destOrd="0" presId="urn:microsoft.com/office/officeart/2005/8/layout/hierarchy6"/>
    <dgm:cxn modelId="{8D3429B5-548D-42D6-9E03-45ABF25F4C22}" type="presParOf" srcId="{CB69F55D-1663-4504-A5F9-7A801C7516D3}" destId="{F692557E-5212-42F0-929A-DBC625B5AB6E}" srcOrd="0" destOrd="0" presId="urn:microsoft.com/office/officeart/2005/8/layout/hierarchy6"/>
    <dgm:cxn modelId="{5DA9C8BD-4736-45A6-953D-E5BB57915CDE}" type="presParOf" srcId="{F692557E-5212-42F0-929A-DBC625B5AB6E}" destId="{96C531A0-5293-4362-BEE0-C24F84ED6B88}" srcOrd="0" destOrd="0" presId="urn:microsoft.com/office/officeart/2005/8/layout/hierarchy6"/>
    <dgm:cxn modelId="{9050AE85-2ED5-431F-8A1F-AF3D52E353DF}" type="presParOf" srcId="{F692557E-5212-42F0-929A-DBC625B5AB6E}" destId="{5083BA92-AC6F-45EC-9BFB-7F6C71C2E5BC}" srcOrd="1" destOrd="0" presId="urn:microsoft.com/office/officeart/2005/8/layout/hierarchy6"/>
    <dgm:cxn modelId="{925DEB1D-58F4-4246-8EB2-F14A8EEC3069}" type="presParOf" srcId="{5083BA92-AC6F-45EC-9BFB-7F6C71C2E5BC}" destId="{8135A5BB-EA22-4E1C-B67A-39C48E4B1425}" srcOrd="0" destOrd="0" presId="urn:microsoft.com/office/officeart/2005/8/layout/hierarchy6"/>
    <dgm:cxn modelId="{D2DAF8B7-9BA6-4766-878A-BFEC7D86E9DE}" type="presParOf" srcId="{5083BA92-AC6F-45EC-9BFB-7F6C71C2E5BC}" destId="{F7CB999F-E5E7-48F5-B372-A2BFCFE8E69F}" srcOrd="1" destOrd="0" presId="urn:microsoft.com/office/officeart/2005/8/layout/hierarchy6"/>
    <dgm:cxn modelId="{114C5B6D-79BD-4E4F-ABA7-9F41E74F7B95}" type="presParOf" srcId="{F7CB999F-E5E7-48F5-B372-A2BFCFE8E69F}" destId="{631A1522-3087-442A-ADF3-549070AEF741}" srcOrd="0" destOrd="0" presId="urn:microsoft.com/office/officeart/2005/8/layout/hierarchy6"/>
    <dgm:cxn modelId="{0075560F-6A35-4DA9-88CE-7FAF62D9E560}" type="presParOf" srcId="{F7CB999F-E5E7-48F5-B372-A2BFCFE8E69F}" destId="{1BDFF4C2-5726-418C-A651-DB76A28CB9E1}" srcOrd="1" destOrd="0" presId="urn:microsoft.com/office/officeart/2005/8/layout/hierarchy6"/>
    <dgm:cxn modelId="{1C7485BB-3092-40AC-A43F-1C8B2D5414AF}" type="presParOf" srcId="{1BDFF4C2-5726-418C-A651-DB76A28CB9E1}" destId="{CDE7AE74-BDCB-486A-AFA3-F850C9B40EF0}" srcOrd="0" destOrd="0" presId="urn:microsoft.com/office/officeart/2005/8/layout/hierarchy6"/>
    <dgm:cxn modelId="{20D51F95-BA31-46F9-9721-9EBACB2DBAA9}" type="presParOf" srcId="{1BDFF4C2-5726-418C-A651-DB76A28CB9E1}" destId="{5D4C6F67-2714-438D-9DF5-E497E76263E5}" srcOrd="1" destOrd="0" presId="urn:microsoft.com/office/officeart/2005/8/layout/hierarchy6"/>
    <dgm:cxn modelId="{58FAE2F4-A66A-4CA2-8378-BE7169991A44}" type="presParOf" srcId="{5D4C6F67-2714-438D-9DF5-E497E76263E5}" destId="{3C78644C-F3F6-44BC-B4D5-61EFBAF9697E}" srcOrd="0" destOrd="0" presId="urn:microsoft.com/office/officeart/2005/8/layout/hierarchy6"/>
    <dgm:cxn modelId="{A31856FD-8310-4044-B447-1C5733304520}" type="presParOf" srcId="{5D4C6F67-2714-438D-9DF5-E497E76263E5}" destId="{009573C5-7684-4881-87F4-3E005B17C088}" srcOrd="1" destOrd="0" presId="urn:microsoft.com/office/officeart/2005/8/layout/hierarchy6"/>
    <dgm:cxn modelId="{B63B8C81-5B62-4258-A0F6-BF90A036F593}" type="presParOf" srcId="{009573C5-7684-4881-87F4-3E005B17C088}" destId="{0C7F8F49-A14B-451B-9F95-51B72767CB1B}" srcOrd="0" destOrd="0" presId="urn:microsoft.com/office/officeart/2005/8/layout/hierarchy6"/>
    <dgm:cxn modelId="{14EB165D-2473-45D6-957A-F8F55F58EDC1}" type="presParOf" srcId="{009573C5-7684-4881-87F4-3E005B17C088}" destId="{6FBCBCF3-B7FF-4D65-AAF5-C88B4CAA779B}" srcOrd="1" destOrd="0" presId="urn:microsoft.com/office/officeart/2005/8/layout/hierarchy6"/>
    <dgm:cxn modelId="{ED58EDEF-CAAB-4F90-8DC2-A7AB018DAA5B}" type="presParOf" srcId="{6FBCBCF3-B7FF-4D65-AAF5-C88B4CAA779B}" destId="{680A9DF7-F3AF-4C2F-8EFD-CEE249FF6196}" srcOrd="0" destOrd="0" presId="urn:microsoft.com/office/officeart/2005/8/layout/hierarchy6"/>
    <dgm:cxn modelId="{01B8E9E7-A6EB-404F-B91B-687D0999560D}" type="presParOf" srcId="{6FBCBCF3-B7FF-4D65-AAF5-C88B4CAA779B}" destId="{08780AFF-DBBF-4717-81DB-A7CEE42AC368}" srcOrd="1" destOrd="0" presId="urn:microsoft.com/office/officeart/2005/8/layout/hierarchy6"/>
    <dgm:cxn modelId="{459F4587-259E-4272-87A4-96C7FA9197D6}" type="presParOf" srcId="{08780AFF-DBBF-4717-81DB-A7CEE42AC368}" destId="{74787438-5C53-4E76-97C4-798E22944AFA}" srcOrd="0" destOrd="0" presId="urn:microsoft.com/office/officeart/2005/8/layout/hierarchy6"/>
    <dgm:cxn modelId="{64F97156-8E07-4FA6-86F7-5E68B5B049E1}" type="presParOf" srcId="{08780AFF-DBBF-4717-81DB-A7CEE42AC368}" destId="{9BE0EADF-A04F-4107-92E0-D2C91D79890B}" srcOrd="1" destOrd="0" presId="urn:microsoft.com/office/officeart/2005/8/layout/hierarchy6"/>
    <dgm:cxn modelId="{E5A2DFFC-E9AA-4CCF-8FFA-6A7F85A11BF4}" type="presParOf" srcId="{9BE0EADF-A04F-4107-92E0-D2C91D79890B}" destId="{DDC51A7D-77D1-44FA-B98D-FF0A08ADB9CC}" srcOrd="0" destOrd="0" presId="urn:microsoft.com/office/officeart/2005/8/layout/hierarchy6"/>
    <dgm:cxn modelId="{8EF61D53-3141-424B-AB26-7AB93FBB5A27}" type="presParOf" srcId="{9BE0EADF-A04F-4107-92E0-D2C91D79890B}" destId="{DF1B27A1-92C4-4BCE-875D-77BEA7187899}" srcOrd="1" destOrd="0" presId="urn:microsoft.com/office/officeart/2005/8/layout/hierarchy6"/>
    <dgm:cxn modelId="{53DEF776-1C7D-41E1-B332-01C2140496F1}" type="presParOf" srcId="{5083BA92-AC6F-45EC-9BFB-7F6C71C2E5BC}" destId="{925773EB-836C-454F-87F4-07280ED953E1}" srcOrd="2" destOrd="0" presId="urn:microsoft.com/office/officeart/2005/8/layout/hierarchy6"/>
    <dgm:cxn modelId="{61C5CB99-96DF-4925-818B-E6FDA10DBC97}" type="presParOf" srcId="{5083BA92-AC6F-45EC-9BFB-7F6C71C2E5BC}" destId="{E4D92A44-814A-46F8-BC81-EA2363F5C8DF}" srcOrd="3" destOrd="0" presId="urn:microsoft.com/office/officeart/2005/8/layout/hierarchy6"/>
    <dgm:cxn modelId="{4B982DE0-EF23-47BE-B9B2-41AB758FCD0F}" type="presParOf" srcId="{E4D92A44-814A-46F8-BC81-EA2363F5C8DF}" destId="{56BB89A2-BFC8-4BD5-9062-957E4D9B23C5}" srcOrd="0" destOrd="0" presId="urn:microsoft.com/office/officeart/2005/8/layout/hierarchy6"/>
    <dgm:cxn modelId="{5F9EE92F-49DD-47A6-A639-78467F3F666A}" type="presParOf" srcId="{E4D92A44-814A-46F8-BC81-EA2363F5C8DF}" destId="{674FD028-69B9-46E9-912C-614C63E4B2A4}" srcOrd="1" destOrd="0" presId="urn:microsoft.com/office/officeart/2005/8/layout/hierarchy6"/>
    <dgm:cxn modelId="{B8088D58-E4CE-4C28-8356-9518BFF7D239}" type="presParOf" srcId="{674FD028-69B9-46E9-912C-614C63E4B2A4}" destId="{10C5256B-E53D-4A41-83A9-DB64B53BB1CC}" srcOrd="0" destOrd="0" presId="urn:microsoft.com/office/officeart/2005/8/layout/hierarchy6"/>
    <dgm:cxn modelId="{826671F6-79B1-4FAD-AD1A-C7BF4B9A223B}" type="presParOf" srcId="{674FD028-69B9-46E9-912C-614C63E4B2A4}" destId="{3F0EFB9A-578D-4D50-BF55-AF188735330B}" srcOrd="1" destOrd="0" presId="urn:microsoft.com/office/officeart/2005/8/layout/hierarchy6"/>
    <dgm:cxn modelId="{DBE6BFA5-4041-4883-B91B-D12CC1104780}" type="presParOf" srcId="{3F0EFB9A-578D-4D50-BF55-AF188735330B}" destId="{F538A038-6126-4D2D-9DFD-334264C6ECD4}" srcOrd="0" destOrd="0" presId="urn:microsoft.com/office/officeart/2005/8/layout/hierarchy6"/>
    <dgm:cxn modelId="{20CA2E62-9DB7-4901-906D-5257B9933CD8}" type="presParOf" srcId="{3F0EFB9A-578D-4D50-BF55-AF188735330B}" destId="{5FB85E0C-9325-45E4-B839-00624980CAFF}" srcOrd="1" destOrd="0" presId="urn:microsoft.com/office/officeart/2005/8/layout/hierarchy6"/>
    <dgm:cxn modelId="{7046AC28-C13B-4EE4-A485-09C297502DA6}" type="presParOf" srcId="{5FB85E0C-9325-45E4-B839-00624980CAFF}" destId="{AFC301B3-9050-429F-8FD7-9A654F9B27B3}" srcOrd="0" destOrd="0" presId="urn:microsoft.com/office/officeart/2005/8/layout/hierarchy6"/>
    <dgm:cxn modelId="{2D1A3D84-7CF5-41ED-B09E-6C2C2B383574}" type="presParOf" srcId="{5FB85E0C-9325-45E4-B839-00624980CAFF}" destId="{1084D9D2-DAD2-493E-941C-739BF9CEEE13}" srcOrd="1" destOrd="0" presId="urn:microsoft.com/office/officeart/2005/8/layout/hierarchy6"/>
    <dgm:cxn modelId="{A679DF14-6199-41D2-A87A-DAD2CABA4E27}" type="presParOf" srcId="{1084D9D2-DAD2-493E-941C-739BF9CEEE13}" destId="{6C06D0EF-4A17-43F9-9C5F-4265DFA0371C}" srcOrd="0" destOrd="0" presId="urn:microsoft.com/office/officeart/2005/8/layout/hierarchy6"/>
    <dgm:cxn modelId="{B8F83F2B-5DE5-487F-B229-791BD002B0C4}" type="presParOf" srcId="{1084D9D2-DAD2-493E-941C-739BF9CEEE13}" destId="{5C95D5C2-246E-4129-BC02-C6AB05460F1B}" srcOrd="1" destOrd="0" presId="urn:microsoft.com/office/officeart/2005/8/layout/hierarchy6"/>
    <dgm:cxn modelId="{0C8F00CD-63E8-46FF-863E-DFEE28478F4D}" type="presParOf" srcId="{5C95D5C2-246E-4129-BC02-C6AB05460F1B}" destId="{9CA43DCE-3B05-4569-B129-58F1F70E0A50}" srcOrd="0" destOrd="0" presId="urn:microsoft.com/office/officeart/2005/8/layout/hierarchy6"/>
    <dgm:cxn modelId="{775C509A-24A4-44AF-A3E4-5B2EB2C5C046}" type="presParOf" srcId="{5C95D5C2-246E-4129-BC02-C6AB05460F1B}" destId="{AAD372DF-DA0B-488C-88DE-5C881749E44E}" srcOrd="1" destOrd="0" presId="urn:microsoft.com/office/officeart/2005/8/layout/hierarchy6"/>
    <dgm:cxn modelId="{B5C84918-D81E-4B97-8308-0E9E34044097}" type="presParOf" srcId="{AAD372DF-DA0B-488C-88DE-5C881749E44E}" destId="{A8AEB750-24C6-4D24-9683-408FB8650ABD}" srcOrd="0" destOrd="0" presId="urn:microsoft.com/office/officeart/2005/8/layout/hierarchy6"/>
    <dgm:cxn modelId="{15856D73-3B33-4AD6-A2A7-FD1794D9199E}" type="presParOf" srcId="{AAD372DF-DA0B-488C-88DE-5C881749E44E}" destId="{7FB532F3-44A0-49D0-82D5-036E9D4AD702}" srcOrd="1" destOrd="0" presId="urn:microsoft.com/office/officeart/2005/8/layout/hierarchy6"/>
    <dgm:cxn modelId="{291663A0-168D-4B50-B764-FBAF6FCB86EC}" type="presParOf" srcId="{5FB85E0C-9325-45E4-B839-00624980CAFF}" destId="{CF15DF57-9576-4C5E-B4E2-4281A0972E29}" srcOrd="2" destOrd="0" presId="urn:microsoft.com/office/officeart/2005/8/layout/hierarchy6"/>
    <dgm:cxn modelId="{C291D94D-4DA2-420A-93D3-0C0FF9B7BBC2}" type="presParOf" srcId="{5FB85E0C-9325-45E4-B839-00624980CAFF}" destId="{8C330C53-9AA1-497B-9033-593849478A9A}" srcOrd="3" destOrd="0" presId="urn:microsoft.com/office/officeart/2005/8/layout/hierarchy6"/>
    <dgm:cxn modelId="{8E2666BD-835F-490F-B241-0838C6311125}" type="presParOf" srcId="{8C330C53-9AA1-497B-9033-593849478A9A}" destId="{9437EB6E-B1E3-4D2A-9817-25F55B340CA0}" srcOrd="0" destOrd="0" presId="urn:microsoft.com/office/officeart/2005/8/layout/hierarchy6"/>
    <dgm:cxn modelId="{5999C8E0-6382-4B24-A59A-F81B16F7C873}" type="presParOf" srcId="{8C330C53-9AA1-497B-9033-593849478A9A}" destId="{895E6D73-C209-4D27-9E3C-84ECAC4E2C23}" srcOrd="1" destOrd="0" presId="urn:microsoft.com/office/officeart/2005/8/layout/hierarchy6"/>
    <dgm:cxn modelId="{F6F63DBF-67DC-4C67-BF7B-4F3C131C209E}" type="presParOf" srcId="{895E6D73-C209-4D27-9E3C-84ECAC4E2C23}" destId="{5100651F-0F33-4B19-BAAB-8F73C119CBF2}" srcOrd="0" destOrd="0" presId="urn:microsoft.com/office/officeart/2005/8/layout/hierarchy6"/>
    <dgm:cxn modelId="{E412E1C2-A8BB-4443-87D0-B8B871667D44}" type="presParOf" srcId="{895E6D73-C209-4D27-9E3C-84ECAC4E2C23}" destId="{0D1AC359-A522-4CCE-A141-EB363DFE30F3}" srcOrd="1" destOrd="0" presId="urn:microsoft.com/office/officeart/2005/8/layout/hierarchy6"/>
    <dgm:cxn modelId="{F916EB4A-292B-45DF-BDEC-831C37E883F2}" type="presParOf" srcId="{0D1AC359-A522-4CCE-A141-EB363DFE30F3}" destId="{D4BFC45C-9646-4191-9D2D-6EB4BF8D040B}" srcOrd="0" destOrd="0" presId="urn:microsoft.com/office/officeart/2005/8/layout/hierarchy6"/>
    <dgm:cxn modelId="{9D862DE9-685C-43C3-BF40-E3F935CD7E20}" type="presParOf" srcId="{0D1AC359-A522-4CCE-A141-EB363DFE30F3}" destId="{84B73452-719D-46B4-A972-B7FB51EE05A7}" srcOrd="1" destOrd="0" presId="urn:microsoft.com/office/officeart/2005/8/layout/hierarchy6"/>
    <dgm:cxn modelId="{2036170E-36BB-4854-B05C-F48D4C28D3C2}" type="presParOf" srcId="{674FD028-69B9-46E9-912C-614C63E4B2A4}" destId="{96AA8496-440A-4E24-9F87-399DD0A66BC5}" srcOrd="2" destOrd="0" presId="urn:microsoft.com/office/officeart/2005/8/layout/hierarchy6"/>
    <dgm:cxn modelId="{0DEBD70E-EEA9-4C26-91BA-8E5D1444E85A}" type="presParOf" srcId="{674FD028-69B9-46E9-912C-614C63E4B2A4}" destId="{B48E94D9-03FE-4FC3-BACC-FEAC49A8BE5F}" srcOrd="3" destOrd="0" presId="urn:microsoft.com/office/officeart/2005/8/layout/hierarchy6"/>
    <dgm:cxn modelId="{C3DA09D8-8478-40CE-A6C3-BADE3802DB37}" type="presParOf" srcId="{B48E94D9-03FE-4FC3-BACC-FEAC49A8BE5F}" destId="{5E5124FD-5CC4-482B-9E5E-122CA599E3AD}" srcOrd="0" destOrd="0" presId="urn:microsoft.com/office/officeart/2005/8/layout/hierarchy6"/>
    <dgm:cxn modelId="{AA0603C4-9BA2-4DEF-A871-005C0BDE97F8}" type="presParOf" srcId="{B48E94D9-03FE-4FC3-BACC-FEAC49A8BE5F}" destId="{9C00645D-A7DD-4EDA-84DB-E088F04B1F13}" srcOrd="1" destOrd="0" presId="urn:microsoft.com/office/officeart/2005/8/layout/hierarchy6"/>
    <dgm:cxn modelId="{9A5DBE2B-A2A4-4C89-9834-CF781F53052C}" type="presParOf" srcId="{9C00645D-A7DD-4EDA-84DB-E088F04B1F13}" destId="{4DDFF565-E681-45EF-8EDD-71B0F31B90C6}" srcOrd="0" destOrd="0" presId="urn:microsoft.com/office/officeart/2005/8/layout/hierarchy6"/>
    <dgm:cxn modelId="{A307DEDE-89B8-44C9-954E-15EB343019A4}" type="presParOf" srcId="{9C00645D-A7DD-4EDA-84DB-E088F04B1F13}" destId="{2EAEF7BD-768D-42A1-BDD8-8F2A1486856E}" srcOrd="1" destOrd="0" presId="urn:microsoft.com/office/officeart/2005/8/layout/hierarchy6"/>
    <dgm:cxn modelId="{DA184665-88FD-4778-AFC6-BB0D41251F4B}" type="presParOf" srcId="{2EAEF7BD-768D-42A1-BDD8-8F2A1486856E}" destId="{503EDE80-DE2B-44B6-B45F-08FDFED70F0B}" srcOrd="0" destOrd="0" presId="urn:microsoft.com/office/officeart/2005/8/layout/hierarchy6"/>
    <dgm:cxn modelId="{BE3DDFD5-7B03-42A0-902F-A0875B5B3DAE}" type="presParOf" srcId="{2EAEF7BD-768D-42A1-BDD8-8F2A1486856E}" destId="{714F96C5-CC00-43EB-ADF5-D93D15D34C9A}" srcOrd="1" destOrd="0" presId="urn:microsoft.com/office/officeart/2005/8/layout/hierarchy6"/>
    <dgm:cxn modelId="{0C83B1CF-389A-449D-B42F-DD5A5CD5473E}" type="presParOf" srcId="{714F96C5-CC00-43EB-ADF5-D93D15D34C9A}" destId="{AE23DD48-5953-491F-8B85-9955B8F8E810}" srcOrd="0" destOrd="0" presId="urn:microsoft.com/office/officeart/2005/8/layout/hierarchy6"/>
    <dgm:cxn modelId="{4382ED5B-BF8F-4372-BF5D-D89C1C781E1B}" type="presParOf" srcId="{714F96C5-CC00-43EB-ADF5-D93D15D34C9A}" destId="{9809FC42-3A2D-4250-96EA-5D864CB90045}" srcOrd="1" destOrd="0" presId="urn:microsoft.com/office/officeart/2005/8/layout/hierarchy6"/>
    <dgm:cxn modelId="{790DA9F2-AFA8-458E-A69D-415A23C8871E}" type="presParOf" srcId="{9809FC42-3A2D-4250-96EA-5D864CB90045}" destId="{43378FDA-1857-41E0-A0CD-1285E47340F2}" srcOrd="0" destOrd="0" presId="urn:microsoft.com/office/officeart/2005/8/layout/hierarchy6"/>
    <dgm:cxn modelId="{7CF14FBB-9A16-42C9-B14B-9CF8278A2FB1}" type="presParOf" srcId="{9809FC42-3A2D-4250-96EA-5D864CB90045}" destId="{69D28CB8-886A-4D19-982F-9FE86E6899EA}" srcOrd="1" destOrd="0" presId="urn:microsoft.com/office/officeart/2005/8/layout/hierarchy6"/>
    <dgm:cxn modelId="{BFA0CB65-4DB2-488C-A763-D4C3A269E9D8}" type="presParOf" srcId="{B20BB3AF-D724-4892-8A51-764AF7C840DE}" destId="{32CA28C1-90C2-4A46-8F2F-B846E024E4C0}" srcOrd="1" destOrd="0" presId="urn:microsoft.com/office/officeart/2005/8/layout/hierarchy6"/>
    <dgm:cxn modelId="{288811C2-C234-491D-A14E-B35E135407FD}" type="presParOf" srcId="{32CA28C1-90C2-4A46-8F2F-B846E024E4C0}" destId="{73A2BE35-4DCB-470C-8E65-3DA16212F8F4}" srcOrd="0" destOrd="0" presId="urn:microsoft.com/office/officeart/2005/8/layout/hierarchy6"/>
    <dgm:cxn modelId="{CEB6B5E3-FC94-4597-9A62-2AAE937E829D}" type="presParOf" srcId="{73A2BE35-4DCB-470C-8E65-3DA16212F8F4}" destId="{B10AD89D-A7EC-4541-934B-C5402AFCD16D}" srcOrd="0" destOrd="0" presId="urn:microsoft.com/office/officeart/2005/8/layout/hierarchy6"/>
    <dgm:cxn modelId="{2FD4151A-F587-4637-B795-F66D166E235F}" type="presParOf" srcId="{73A2BE35-4DCB-470C-8E65-3DA16212F8F4}" destId="{6ACB4359-EFF0-495B-9573-7FA3BB7F32DB}" srcOrd="1" destOrd="0" presId="urn:microsoft.com/office/officeart/2005/8/layout/hierarchy6"/>
    <dgm:cxn modelId="{9792440F-0D0F-41E0-BF08-263E9076C2E7}" type="presParOf" srcId="{32CA28C1-90C2-4A46-8F2F-B846E024E4C0}" destId="{0FB97801-5FA9-445D-840B-D3B668B0E737}" srcOrd="1" destOrd="0" presId="urn:microsoft.com/office/officeart/2005/8/layout/hierarchy6"/>
    <dgm:cxn modelId="{F78220A2-F5D3-4360-BBBE-CA92423333E2}" type="presParOf" srcId="{0FB97801-5FA9-445D-840B-D3B668B0E737}" destId="{89F9A856-DCFB-4002-AB89-78BD033A6EBA}" srcOrd="0" destOrd="0" presId="urn:microsoft.com/office/officeart/2005/8/layout/hierarchy6"/>
    <dgm:cxn modelId="{E0D7D067-820C-4129-8A49-28B55159B3B3}" type="presParOf" srcId="{32CA28C1-90C2-4A46-8F2F-B846E024E4C0}" destId="{3092D793-3A96-460F-9BFF-9AD428AAED0A}" srcOrd="2" destOrd="0" presId="urn:microsoft.com/office/officeart/2005/8/layout/hierarchy6"/>
    <dgm:cxn modelId="{AC0C084F-E10D-48F3-B23E-9CC01AD7F496}" type="presParOf" srcId="{3092D793-3A96-460F-9BFF-9AD428AAED0A}" destId="{82CFC6E5-98E6-4808-84AC-9ADC86077304}" srcOrd="0" destOrd="0" presId="urn:microsoft.com/office/officeart/2005/8/layout/hierarchy6"/>
    <dgm:cxn modelId="{15251500-782F-4372-A780-1612FC466A41}" type="presParOf" srcId="{3092D793-3A96-460F-9BFF-9AD428AAED0A}" destId="{620BA62A-3B42-4C93-AF18-F85D01FBB058}" srcOrd="1" destOrd="0" presId="urn:microsoft.com/office/officeart/2005/8/layout/hierarchy6"/>
    <dgm:cxn modelId="{58C6F60E-2518-456A-B875-B631830829FE}" type="presParOf" srcId="{32CA28C1-90C2-4A46-8F2F-B846E024E4C0}" destId="{53FF1638-7DE8-468D-A90A-26432A6AE161}" srcOrd="3" destOrd="0" presId="urn:microsoft.com/office/officeart/2005/8/layout/hierarchy6"/>
    <dgm:cxn modelId="{D62F8ABD-9FE1-4191-9AF3-2558A9051E69}" type="presParOf" srcId="{53FF1638-7DE8-468D-A90A-26432A6AE161}" destId="{57E8D996-9DAD-40A4-8F9A-E8ADEBA397B3}" srcOrd="0" destOrd="0" presId="urn:microsoft.com/office/officeart/2005/8/layout/hierarchy6"/>
    <dgm:cxn modelId="{C9FD4418-98F6-49C6-9D10-B49154E48283}" type="presParOf" srcId="{32CA28C1-90C2-4A46-8F2F-B846E024E4C0}" destId="{CEA4ACB9-ED05-4764-B05B-B9B5D7948260}" srcOrd="4" destOrd="0" presId="urn:microsoft.com/office/officeart/2005/8/layout/hierarchy6"/>
    <dgm:cxn modelId="{233CFFE7-200D-4C72-A099-551B1F7954D0}" type="presParOf" srcId="{CEA4ACB9-ED05-4764-B05B-B9B5D7948260}" destId="{7CE9D870-EFF8-4300-9E62-60A17D6D7BCB}" srcOrd="0" destOrd="0" presId="urn:microsoft.com/office/officeart/2005/8/layout/hierarchy6"/>
    <dgm:cxn modelId="{B25656C2-1670-4116-9B67-AAF7BB63FC7E}" type="presParOf" srcId="{CEA4ACB9-ED05-4764-B05B-B9B5D7948260}" destId="{E5AF5470-826C-4720-A0D7-06782D573929}" srcOrd="1" destOrd="0" presId="urn:microsoft.com/office/officeart/2005/8/layout/hierarchy6"/>
    <dgm:cxn modelId="{0C1FAEDA-46BB-4C35-8841-ACD88CFF0C70}" type="presParOf" srcId="{32CA28C1-90C2-4A46-8F2F-B846E024E4C0}" destId="{CC12E584-4D8B-4422-A08D-B9D440C72427}" srcOrd="5" destOrd="0" presId="urn:microsoft.com/office/officeart/2005/8/layout/hierarchy6"/>
    <dgm:cxn modelId="{C1E98447-B377-4FB2-8F2C-B4FA8F55DE4B}" type="presParOf" srcId="{CC12E584-4D8B-4422-A08D-B9D440C72427}" destId="{C6D3B784-AB2C-422D-8784-155A22C019FF}" srcOrd="0" destOrd="0" presId="urn:microsoft.com/office/officeart/2005/8/layout/hierarchy6"/>
    <dgm:cxn modelId="{1701F852-5522-478F-9F8A-FE9883C0519B}" type="presParOf" srcId="{32CA28C1-90C2-4A46-8F2F-B846E024E4C0}" destId="{26DC3FBB-5409-4DAB-A526-05F0F91CCE52}" srcOrd="6" destOrd="0" presId="urn:microsoft.com/office/officeart/2005/8/layout/hierarchy6"/>
    <dgm:cxn modelId="{D1A669F2-EC9B-4C7F-A096-DFC934F708C4}" type="presParOf" srcId="{26DC3FBB-5409-4DAB-A526-05F0F91CCE52}" destId="{ABB424F2-90BF-46BF-8468-E1EE0D172FD7}" srcOrd="0" destOrd="0" presId="urn:microsoft.com/office/officeart/2005/8/layout/hierarchy6"/>
    <dgm:cxn modelId="{56F3A484-2356-4F10-8C76-8E57BE4FDC7A}" type="presParOf" srcId="{26DC3FBB-5409-4DAB-A526-05F0F91CCE52}" destId="{293FC9ED-8396-4C53-92F2-EE45DEB2BE8C}" srcOrd="1" destOrd="0" presId="urn:microsoft.com/office/officeart/2005/8/layout/hierarchy6"/>
    <dgm:cxn modelId="{8150E1B1-452C-407E-9048-3A95ACFE90D8}" type="presParOf" srcId="{32CA28C1-90C2-4A46-8F2F-B846E024E4C0}" destId="{00F3F417-1356-4C2E-B725-038E8DC6A29B}" srcOrd="7" destOrd="0" presId="urn:microsoft.com/office/officeart/2005/8/layout/hierarchy6"/>
    <dgm:cxn modelId="{93DA0734-6989-436E-AF79-1287CA47BE31}" type="presParOf" srcId="{00F3F417-1356-4C2E-B725-038E8DC6A29B}" destId="{E17613EC-5817-4865-962C-77C840761E0F}" srcOrd="0" destOrd="0" presId="urn:microsoft.com/office/officeart/2005/8/layout/hierarchy6"/>
    <dgm:cxn modelId="{50D85A7F-57DA-4362-B1CC-05CE7D2FE6D2}" type="presParOf" srcId="{32CA28C1-90C2-4A46-8F2F-B846E024E4C0}" destId="{64CF4403-5799-4A4B-82DE-A3A26B3EADB1}" srcOrd="8" destOrd="0" presId="urn:microsoft.com/office/officeart/2005/8/layout/hierarchy6"/>
    <dgm:cxn modelId="{CD2DA94B-6A11-48C0-9123-A27D60448160}" type="presParOf" srcId="{64CF4403-5799-4A4B-82DE-A3A26B3EADB1}" destId="{720B68F8-22B4-4FF9-8DAF-A0305E8BDE96}" srcOrd="0" destOrd="0" presId="urn:microsoft.com/office/officeart/2005/8/layout/hierarchy6"/>
    <dgm:cxn modelId="{B770C5FE-F3D6-450E-9C1F-F28131C3D8F6}" type="presParOf" srcId="{64CF4403-5799-4A4B-82DE-A3A26B3EADB1}" destId="{A98E2E46-10FC-4052-811B-02A44AD9B426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0B68F8-22B4-4FF9-8DAF-A0305E8BDE96}">
      <dsp:nvSpPr>
        <dsp:cNvPr id="0" name=""/>
        <dsp:cNvSpPr/>
      </dsp:nvSpPr>
      <dsp:spPr>
        <a:xfrm>
          <a:off x="0" y="4385052"/>
          <a:ext cx="7269078" cy="806413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Begleitung</a:t>
          </a:r>
          <a:endParaRPr lang="de-DE" sz="2700" kern="1200">
            <a:latin typeface="Calibri Light" panose="020F0302020204030204"/>
          </a:endParaRPr>
        </a:p>
      </dsp:txBody>
      <dsp:txXfrm>
        <a:off x="0" y="4385052"/>
        <a:ext cx="2180723" cy="806413"/>
      </dsp:txXfrm>
    </dsp:sp>
    <dsp:sp modelId="{ABB424F2-90BF-46BF-8468-E1EE0D172FD7}">
      <dsp:nvSpPr>
        <dsp:cNvPr id="0" name=""/>
        <dsp:cNvSpPr/>
      </dsp:nvSpPr>
      <dsp:spPr>
        <a:xfrm>
          <a:off x="0" y="3444237"/>
          <a:ext cx="7269078" cy="806413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>
              <a:latin typeface="Calibri Light" panose="020F0302020204030204"/>
            </a:rPr>
            <a:t>Themen</a:t>
          </a:r>
        </a:p>
      </dsp:txBody>
      <dsp:txXfrm>
        <a:off x="0" y="3444237"/>
        <a:ext cx="2180723" cy="806413"/>
      </dsp:txXfrm>
    </dsp:sp>
    <dsp:sp modelId="{7CE9D870-EFF8-4300-9E62-60A17D6D7BCB}">
      <dsp:nvSpPr>
        <dsp:cNvPr id="0" name=""/>
        <dsp:cNvSpPr/>
      </dsp:nvSpPr>
      <dsp:spPr>
        <a:xfrm>
          <a:off x="0" y="2503421"/>
          <a:ext cx="7269078" cy="806413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>
              <a:latin typeface="Calibri Light" panose="020F0302020204030204"/>
            </a:rPr>
            <a:t>Kollaborativ?</a:t>
          </a:r>
          <a:endParaRPr lang="de-DE" sz="2700" kern="1200"/>
        </a:p>
      </dsp:txBody>
      <dsp:txXfrm>
        <a:off x="0" y="2503421"/>
        <a:ext cx="2180723" cy="806413"/>
      </dsp:txXfrm>
    </dsp:sp>
    <dsp:sp modelId="{82CFC6E5-98E6-4808-84AC-9ADC86077304}">
      <dsp:nvSpPr>
        <dsp:cNvPr id="0" name=""/>
        <dsp:cNvSpPr/>
      </dsp:nvSpPr>
      <dsp:spPr>
        <a:xfrm>
          <a:off x="0" y="1562606"/>
          <a:ext cx="7269078" cy="806413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>
              <a:latin typeface="Calibri Light" panose="020F0302020204030204"/>
            </a:rPr>
            <a:t>Spektrum</a:t>
          </a:r>
          <a:endParaRPr lang="de-DE" sz="2700" kern="1200"/>
        </a:p>
      </dsp:txBody>
      <dsp:txXfrm>
        <a:off x="0" y="1562606"/>
        <a:ext cx="2180723" cy="806413"/>
      </dsp:txXfrm>
    </dsp:sp>
    <dsp:sp modelId="{B10AD89D-A7EC-4541-934B-C5402AFCD16D}">
      <dsp:nvSpPr>
        <dsp:cNvPr id="0" name=""/>
        <dsp:cNvSpPr/>
      </dsp:nvSpPr>
      <dsp:spPr>
        <a:xfrm>
          <a:off x="0" y="621790"/>
          <a:ext cx="7269078" cy="806413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>
              <a:latin typeface="Calibri Light" panose="020F0302020204030204"/>
            </a:rPr>
            <a:t>Idee</a:t>
          </a:r>
          <a:endParaRPr lang="de-DE" sz="2700" kern="1200"/>
        </a:p>
      </dsp:txBody>
      <dsp:txXfrm>
        <a:off x="0" y="621790"/>
        <a:ext cx="2180723" cy="806413"/>
      </dsp:txXfrm>
    </dsp:sp>
    <dsp:sp modelId="{96C531A0-5293-4362-BEE0-C24F84ED6B88}">
      <dsp:nvSpPr>
        <dsp:cNvPr id="0" name=""/>
        <dsp:cNvSpPr/>
      </dsp:nvSpPr>
      <dsp:spPr>
        <a:xfrm>
          <a:off x="3656793" y="688991"/>
          <a:ext cx="1008016" cy="672011"/>
        </a:xfrm>
        <a:prstGeom prst="roundRect">
          <a:avLst>
            <a:gd name="adj" fmla="val 10000"/>
          </a:avLst>
        </a:prstGeom>
        <a:solidFill>
          <a:schemeClr val="bg2">
            <a:lumMod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/>
            <a:t>💡</a:t>
          </a:r>
        </a:p>
      </dsp:txBody>
      <dsp:txXfrm>
        <a:off x="3676476" y="708674"/>
        <a:ext cx="968650" cy="632645"/>
      </dsp:txXfrm>
    </dsp:sp>
    <dsp:sp modelId="{8135A5BB-EA22-4E1C-B67A-39C48E4B1425}">
      <dsp:nvSpPr>
        <dsp:cNvPr id="0" name=""/>
        <dsp:cNvSpPr/>
      </dsp:nvSpPr>
      <dsp:spPr>
        <a:xfrm>
          <a:off x="2686577" y="1361002"/>
          <a:ext cx="1474224" cy="268804"/>
        </a:xfrm>
        <a:custGeom>
          <a:avLst/>
          <a:gdLst/>
          <a:ahLst/>
          <a:cxnLst/>
          <a:rect l="0" t="0" r="0" b="0"/>
          <a:pathLst>
            <a:path>
              <a:moveTo>
                <a:pt x="1474224" y="0"/>
              </a:moveTo>
              <a:lnTo>
                <a:pt x="1474224" y="134402"/>
              </a:lnTo>
              <a:lnTo>
                <a:pt x="0" y="134402"/>
              </a:lnTo>
              <a:lnTo>
                <a:pt x="0" y="2688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1A1522-3087-442A-ADF3-549070AEF741}">
      <dsp:nvSpPr>
        <dsp:cNvPr id="0" name=""/>
        <dsp:cNvSpPr/>
      </dsp:nvSpPr>
      <dsp:spPr>
        <a:xfrm>
          <a:off x="2182569" y="1629807"/>
          <a:ext cx="1008016" cy="672011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>
              <a:latin typeface="Calibri Light" panose="020F0302020204030204"/>
            </a:rPr>
            <a:t>Global (COIL.UP)</a:t>
          </a:r>
          <a:endParaRPr lang="de-DE" sz="1500" kern="1200"/>
        </a:p>
      </dsp:txBody>
      <dsp:txXfrm>
        <a:off x="2202252" y="1649490"/>
        <a:ext cx="968650" cy="632645"/>
      </dsp:txXfrm>
    </dsp:sp>
    <dsp:sp modelId="{CDE7AE74-BDCB-486A-AFA3-F850C9B40EF0}">
      <dsp:nvSpPr>
        <dsp:cNvPr id="0" name=""/>
        <dsp:cNvSpPr/>
      </dsp:nvSpPr>
      <dsp:spPr>
        <a:xfrm>
          <a:off x="2640857" y="2301818"/>
          <a:ext cx="91440" cy="2688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88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78644C-F3F6-44BC-B4D5-61EFBAF9697E}">
      <dsp:nvSpPr>
        <dsp:cNvPr id="0" name=""/>
        <dsp:cNvSpPr/>
      </dsp:nvSpPr>
      <dsp:spPr>
        <a:xfrm>
          <a:off x="2182569" y="2570622"/>
          <a:ext cx="1008016" cy="672011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>
              <a:latin typeface="Calibri Light" panose="020F0302020204030204"/>
            </a:rPr>
            <a:t>COIL Projekt</a:t>
          </a:r>
          <a:endParaRPr lang="de-DE" sz="1500" kern="1200"/>
        </a:p>
      </dsp:txBody>
      <dsp:txXfrm>
        <a:off x="2202252" y="2590305"/>
        <a:ext cx="968650" cy="632645"/>
      </dsp:txXfrm>
    </dsp:sp>
    <dsp:sp modelId="{0C7F8F49-A14B-451B-9F95-51B72767CB1B}">
      <dsp:nvSpPr>
        <dsp:cNvPr id="0" name=""/>
        <dsp:cNvSpPr/>
      </dsp:nvSpPr>
      <dsp:spPr>
        <a:xfrm>
          <a:off x="2640857" y="3242634"/>
          <a:ext cx="91440" cy="2688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88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0A9DF7-F3AF-4C2F-8EFD-CEE249FF6196}">
      <dsp:nvSpPr>
        <dsp:cNvPr id="0" name=""/>
        <dsp:cNvSpPr/>
      </dsp:nvSpPr>
      <dsp:spPr>
        <a:xfrm>
          <a:off x="2182569" y="3511438"/>
          <a:ext cx="1008016" cy="672011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>
              <a:latin typeface="Calibri Light" panose="020F0302020204030204"/>
            </a:rPr>
            <a:t>Alle</a:t>
          </a:r>
        </a:p>
      </dsp:txBody>
      <dsp:txXfrm>
        <a:off x="2202252" y="3531121"/>
        <a:ext cx="968650" cy="632645"/>
      </dsp:txXfrm>
    </dsp:sp>
    <dsp:sp modelId="{74787438-5C53-4E76-97C4-798E22944AFA}">
      <dsp:nvSpPr>
        <dsp:cNvPr id="0" name=""/>
        <dsp:cNvSpPr/>
      </dsp:nvSpPr>
      <dsp:spPr>
        <a:xfrm>
          <a:off x="2640857" y="4183449"/>
          <a:ext cx="91440" cy="2688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88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C51A7D-77D1-44FA-B98D-FF0A08ADB9CC}">
      <dsp:nvSpPr>
        <dsp:cNvPr id="0" name=""/>
        <dsp:cNvSpPr/>
      </dsp:nvSpPr>
      <dsp:spPr>
        <a:xfrm>
          <a:off x="2182569" y="4452254"/>
          <a:ext cx="1008016" cy="672011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>
              <a:latin typeface="Calibri Light" panose="020F0302020204030204"/>
            </a:rPr>
            <a:t>Fred </a:t>
          </a:r>
          <a:r>
            <a:rPr lang="de-DE" sz="1500" kern="1200" err="1">
              <a:latin typeface="Calibri Light" panose="020F0302020204030204"/>
            </a:rPr>
            <a:t>Matthe</a:t>
          </a:r>
        </a:p>
      </dsp:txBody>
      <dsp:txXfrm>
        <a:off x="2202252" y="4471937"/>
        <a:ext cx="968650" cy="632645"/>
      </dsp:txXfrm>
    </dsp:sp>
    <dsp:sp modelId="{925773EB-836C-454F-87F4-07280ED953E1}">
      <dsp:nvSpPr>
        <dsp:cNvPr id="0" name=""/>
        <dsp:cNvSpPr/>
      </dsp:nvSpPr>
      <dsp:spPr>
        <a:xfrm>
          <a:off x="4160801" y="1361002"/>
          <a:ext cx="1474224" cy="268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402"/>
              </a:lnTo>
              <a:lnTo>
                <a:pt x="1474224" y="134402"/>
              </a:lnTo>
              <a:lnTo>
                <a:pt x="1474224" y="2688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BB89A2-BFC8-4BD5-9062-957E4D9B23C5}">
      <dsp:nvSpPr>
        <dsp:cNvPr id="0" name=""/>
        <dsp:cNvSpPr/>
      </dsp:nvSpPr>
      <dsp:spPr>
        <a:xfrm>
          <a:off x="5131017" y="1629807"/>
          <a:ext cx="1008016" cy="672011"/>
        </a:xfrm>
        <a:prstGeom prst="roundRect">
          <a:avLst>
            <a:gd name="adj" fmla="val 10000"/>
          </a:avLst>
        </a:prstGeom>
        <a:solidFill>
          <a:srgbClr val="9D7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/>
            <a:t>Europäisch</a:t>
          </a:r>
          <a:r>
            <a:rPr lang="de-DE" sz="1500" kern="1200">
              <a:latin typeface="Calibri Light" panose="020F0302020204030204"/>
            </a:rPr>
            <a:t> (EDUC)</a:t>
          </a:r>
          <a:endParaRPr lang="de-DE" sz="1500" kern="1200"/>
        </a:p>
      </dsp:txBody>
      <dsp:txXfrm>
        <a:off x="5150700" y="1649490"/>
        <a:ext cx="968650" cy="632645"/>
      </dsp:txXfrm>
    </dsp:sp>
    <dsp:sp modelId="{10C5256B-E53D-4A41-83A9-DB64B53BB1CC}">
      <dsp:nvSpPr>
        <dsp:cNvPr id="0" name=""/>
        <dsp:cNvSpPr/>
      </dsp:nvSpPr>
      <dsp:spPr>
        <a:xfrm>
          <a:off x="4652209" y="2301818"/>
          <a:ext cx="982816" cy="268804"/>
        </a:xfrm>
        <a:custGeom>
          <a:avLst/>
          <a:gdLst/>
          <a:ahLst/>
          <a:cxnLst/>
          <a:rect l="0" t="0" r="0" b="0"/>
          <a:pathLst>
            <a:path>
              <a:moveTo>
                <a:pt x="982816" y="0"/>
              </a:moveTo>
              <a:lnTo>
                <a:pt x="982816" y="134402"/>
              </a:lnTo>
              <a:lnTo>
                <a:pt x="0" y="134402"/>
              </a:lnTo>
              <a:lnTo>
                <a:pt x="0" y="2688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8A038-6126-4D2D-9DFD-334264C6ECD4}">
      <dsp:nvSpPr>
        <dsp:cNvPr id="0" name=""/>
        <dsp:cNvSpPr/>
      </dsp:nvSpPr>
      <dsp:spPr>
        <a:xfrm>
          <a:off x="4148201" y="2570622"/>
          <a:ext cx="1008016" cy="672011"/>
        </a:xfrm>
        <a:prstGeom prst="roundRect">
          <a:avLst>
            <a:gd name="adj" fmla="val 10000"/>
          </a:avLst>
        </a:prstGeom>
        <a:solidFill>
          <a:srgbClr val="9D7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>
              <a:latin typeface="Calibri Light" panose="020F0302020204030204"/>
            </a:rPr>
            <a:t>Virtual Mobility</a:t>
          </a:r>
          <a:endParaRPr lang="de-DE" sz="1500" kern="1200"/>
        </a:p>
      </dsp:txBody>
      <dsp:txXfrm>
        <a:off x="4167884" y="2590305"/>
        <a:ext cx="968650" cy="632645"/>
      </dsp:txXfrm>
    </dsp:sp>
    <dsp:sp modelId="{AFC301B3-9050-429F-8FD7-9A654F9B27B3}">
      <dsp:nvSpPr>
        <dsp:cNvPr id="0" name=""/>
        <dsp:cNvSpPr/>
      </dsp:nvSpPr>
      <dsp:spPr>
        <a:xfrm>
          <a:off x="3996999" y="3242634"/>
          <a:ext cx="655210" cy="268804"/>
        </a:xfrm>
        <a:custGeom>
          <a:avLst/>
          <a:gdLst/>
          <a:ahLst/>
          <a:cxnLst/>
          <a:rect l="0" t="0" r="0" b="0"/>
          <a:pathLst>
            <a:path>
              <a:moveTo>
                <a:pt x="655210" y="0"/>
              </a:moveTo>
              <a:lnTo>
                <a:pt x="655210" y="134402"/>
              </a:lnTo>
              <a:lnTo>
                <a:pt x="0" y="134402"/>
              </a:lnTo>
              <a:lnTo>
                <a:pt x="0" y="2688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6D0EF-4A17-43F9-9C5F-4265DFA0371C}">
      <dsp:nvSpPr>
        <dsp:cNvPr id="0" name=""/>
        <dsp:cNvSpPr/>
      </dsp:nvSpPr>
      <dsp:spPr>
        <a:xfrm>
          <a:off x="3492990" y="3511438"/>
          <a:ext cx="1008016" cy="672011"/>
        </a:xfrm>
        <a:prstGeom prst="roundRect">
          <a:avLst>
            <a:gd name="adj" fmla="val 10000"/>
          </a:avLst>
        </a:prstGeom>
        <a:solidFill>
          <a:srgbClr val="9D7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>
              <a:latin typeface="Calibri Light" panose="020F0302020204030204"/>
            </a:rPr>
            <a:t>Alle</a:t>
          </a:r>
        </a:p>
      </dsp:txBody>
      <dsp:txXfrm>
        <a:off x="3512673" y="3531121"/>
        <a:ext cx="968650" cy="632645"/>
      </dsp:txXfrm>
    </dsp:sp>
    <dsp:sp modelId="{9CA43DCE-3B05-4569-B129-58F1F70E0A50}">
      <dsp:nvSpPr>
        <dsp:cNvPr id="0" name=""/>
        <dsp:cNvSpPr/>
      </dsp:nvSpPr>
      <dsp:spPr>
        <a:xfrm>
          <a:off x="3951279" y="4183449"/>
          <a:ext cx="91440" cy="2688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88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AEB750-24C6-4D24-9683-408FB8650ABD}">
      <dsp:nvSpPr>
        <dsp:cNvPr id="0" name=""/>
        <dsp:cNvSpPr/>
      </dsp:nvSpPr>
      <dsp:spPr>
        <a:xfrm>
          <a:off x="3492990" y="4452254"/>
          <a:ext cx="1008016" cy="672011"/>
        </a:xfrm>
        <a:prstGeom prst="roundRect">
          <a:avLst>
            <a:gd name="adj" fmla="val 10000"/>
          </a:avLst>
        </a:prstGeom>
        <a:solidFill>
          <a:srgbClr val="9D7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err="1">
              <a:latin typeface="Calibri Light" panose="020F0302020204030204"/>
            </a:rPr>
            <a:t>Teacher's</a:t>
          </a:r>
          <a:r>
            <a:rPr lang="de-DE" sz="1500" kern="1200">
              <a:latin typeface="Calibri Light" panose="020F0302020204030204"/>
            </a:rPr>
            <a:t> Journey</a:t>
          </a:r>
        </a:p>
      </dsp:txBody>
      <dsp:txXfrm>
        <a:off x="3512673" y="4471937"/>
        <a:ext cx="968650" cy="632645"/>
      </dsp:txXfrm>
    </dsp:sp>
    <dsp:sp modelId="{CF15DF57-9576-4C5E-B4E2-4281A0972E29}">
      <dsp:nvSpPr>
        <dsp:cNvPr id="0" name=""/>
        <dsp:cNvSpPr/>
      </dsp:nvSpPr>
      <dsp:spPr>
        <a:xfrm>
          <a:off x="4652209" y="3242634"/>
          <a:ext cx="655210" cy="268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402"/>
              </a:lnTo>
              <a:lnTo>
                <a:pt x="655210" y="134402"/>
              </a:lnTo>
              <a:lnTo>
                <a:pt x="655210" y="2688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37EB6E-B1E3-4D2A-9817-25F55B340CA0}">
      <dsp:nvSpPr>
        <dsp:cNvPr id="0" name=""/>
        <dsp:cNvSpPr/>
      </dsp:nvSpPr>
      <dsp:spPr>
        <a:xfrm>
          <a:off x="4803412" y="3511438"/>
          <a:ext cx="1008016" cy="672011"/>
        </a:xfrm>
        <a:prstGeom prst="roundRect">
          <a:avLst>
            <a:gd name="adj" fmla="val 10000"/>
          </a:avLst>
        </a:prstGeom>
        <a:solidFill>
          <a:srgbClr val="9D7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>
              <a:latin typeface="Calibri Light" panose="020F0302020204030204"/>
            </a:rPr>
            <a:t>GOMP</a:t>
          </a:r>
          <a:endParaRPr lang="de-DE" sz="1500" kern="1200"/>
        </a:p>
      </dsp:txBody>
      <dsp:txXfrm>
        <a:off x="4823095" y="3531121"/>
        <a:ext cx="968650" cy="632645"/>
      </dsp:txXfrm>
    </dsp:sp>
    <dsp:sp modelId="{5100651F-0F33-4B19-BAAB-8F73C119CBF2}">
      <dsp:nvSpPr>
        <dsp:cNvPr id="0" name=""/>
        <dsp:cNvSpPr/>
      </dsp:nvSpPr>
      <dsp:spPr>
        <a:xfrm>
          <a:off x="5261700" y="4183449"/>
          <a:ext cx="91440" cy="2688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88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BFC45C-9646-4191-9D2D-6EB4BF8D040B}">
      <dsp:nvSpPr>
        <dsp:cNvPr id="0" name=""/>
        <dsp:cNvSpPr/>
      </dsp:nvSpPr>
      <dsp:spPr>
        <a:xfrm>
          <a:off x="4803412" y="4452254"/>
          <a:ext cx="1008016" cy="672011"/>
        </a:xfrm>
        <a:prstGeom prst="roundRect">
          <a:avLst>
            <a:gd name="adj" fmla="val 10000"/>
          </a:avLst>
        </a:prstGeom>
        <a:solidFill>
          <a:srgbClr val="9D7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err="1">
              <a:latin typeface="Calibri"/>
              <a:ea typeface="Calibri"/>
              <a:cs typeface="Calibri"/>
            </a:rPr>
            <a:t>Teacher's</a:t>
          </a:r>
          <a:r>
            <a:rPr lang="de-DE" sz="1500" kern="1200">
              <a:latin typeface="Calibri"/>
              <a:ea typeface="Calibri"/>
              <a:cs typeface="Calibri"/>
            </a:rPr>
            <a:t> Journey</a:t>
          </a:r>
          <a:endParaRPr lang="de-DE" sz="1500" kern="1200">
            <a:latin typeface="Calibri Light" panose="020F0302020204030204"/>
          </a:endParaRPr>
        </a:p>
      </dsp:txBody>
      <dsp:txXfrm>
        <a:off x="4823095" y="4471937"/>
        <a:ext cx="968650" cy="632645"/>
      </dsp:txXfrm>
    </dsp:sp>
    <dsp:sp modelId="{96AA8496-440A-4E24-9F87-399DD0A66BC5}">
      <dsp:nvSpPr>
        <dsp:cNvPr id="0" name=""/>
        <dsp:cNvSpPr/>
      </dsp:nvSpPr>
      <dsp:spPr>
        <a:xfrm>
          <a:off x="5635026" y="2301818"/>
          <a:ext cx="982816" cy="268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402"/>
              </a:lnTo>
              <a:lnTo>
                <a:pt x="982816" y="134402"/>
              </a:lnTo>
              <a:lnTo>
                <a:pt x="982816" y="2688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5124FD-5CC4-482B-9E5E-122CA599E3AD}">
      <dsp:nvSpPr>
        <dsp:cNvPr id="0" name=""/>
        <dsp:cNvSpPr/>
      </dsp:nvSpPr>
      <dsp:spPr>
        <a:xfrm>
          <a:off x="6113834" y="2570622"/>
          <a:ext cx="1008016" cy="672011"/>
        </a:xfrm>
        <a:prstGeom prst="roundRect">
          <a:avLst>
            <a:gd name="adj" fmla="val 10000"/>
          </a:avLst>
        </a:prstGeom>
        <a:solidFill>
          <a:srgbClr val="9D7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>
              <a:latin typeface="Calibri Light" panose="020F0302020204030204"/>
            </a:rPr>
            <a:t>Virtual Exchange</a:t>
          </a:r>
        </a:p>
      </dsp:txBody>
      <dsp:txXfrm>
        <a:off x="6133517" y="2590305"/>
        <a:ext cx="968650" cy="632645"/>
      </dsp:txXfrm>
    </dsp:sp>
    <dsp:sp modelId="{4DDFF565-E681-45EF-8EDD-71B0F31B90C6}">
      <dsp:nvSpPr>
        <dsp:cNvPr id="0" name=""/>
        <dsp:cNvSpPr/>
      </dsp:nvSpPr>
      <dsp:spPr>
        <a:xfrm>
          <a:off x="6572122" y="3242634"/>
          <a:ext cx="91440" cy="2688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88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3EDE80-DE2B-44B6-B45F-08FDFED70F0B}">
      <dsp:nvSpPr>
        <dsp:cNvPr id="0" name=""/>
        <dsp:cNvSpPr/>
      </dsp:nvSpPr>
      <dsp:spPr>
        <a:xfrm>
          <a:off x="6113834" y="3511438"/>
          <a:ext cx="1008016" cy="672011"/>
        </a:xfrm>
        <a:prstGeom prst="roundRect">
          <a:avLst>
            <a:gd name="adj" fmla="val 10000"/>
          </a:avLst>
        </a:prstGeom>
        <a:solidFill>
          <a:srgbClr val="9D7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>
              <a:latin typeface="Calibri Light" panose="020F0302020204030204"/>
            </a:rPr>
            <a:t>Alle</a:t>
          </a:r>
        </a:p>
      </dsp:txBody>
      <dsp:txXfrm>
        <a:off x="6133517" y="3531121"/>
        <a:ext cx="968650" cy="632645"/>
      </dsp:txXfrm>
    </dsp:sp>
    <dsp:sp modelId="{AE23DD48-5953-491F-8B85-9955B8F8E810}">
      <dsp:nvSpPr>
        <dsp:cNvPr id="0" name=""/>
        <dsp:cNvSpPr/>
      </dsp:nvSpPr>
      <dsp:spPr>
        <a:xfrm>
          <a:off x="6572122" y="4183449"/>
          <a:ext cx="91440" cy="2688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88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378FDA-1857-41E0-A0CD-1285E47340F2}">
      <dsp:nvSpPr>
        <dsp:cNvPr id="0" name=""/>
        <dsp:cNvSpPr/>
      </dsp:nvSpPr>
      <dsp:spPr>
        <a:xfrm>
          <a:off x="6113834" y="4452254"/>
          <a:ext cx="1008016" cy="672011"/>
        </a:xfrm>
        <a:prstGeom prst="roundRect">
          <a:avLst>
            <a:gd name="adj" fmla="val 10000"/>
          </a:avLst>
        </a:prstGeom>
        <a:solidFill>
          <a:srgbClr val="9D7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err="1">
              <a:latin typeface="Calibri"/>
              <a:ea typeface="Calibri"/>
              <a:cs typeface="Calibri"/>
            </a:rPr>
            <a:t>Teacher's</a:t>
          </a:r>
          <a:r>
            <a:rPr lang="de-DE" sz="1500" kern="1200">
              <a:latin typeface="Calibri"/>
              <a:ea typeface="Calibri"/>
              <a:cs typeface="Calibri"/>
            </a:rPr>
            <a:t> Journey</a:t>
          </a:r>
          <a:endParaRPr lang="de-DE" sz="1500" kern="1200">
            <a:latin typeface="Calibri Light" panose="020F0302020204030204"/>
          </a:endParaRPr>
        </a:p>
      </dsp:txBody>
      <dsp:txXfrm>
        <a:off x="6133517" y="4471937"/>
        <a:ext cx="968650" cy="6326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3BF5A47-D71F-AF4F-8467-085C996158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A5C8EC-2003-E247-A435-382B58C66D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AADD4-39A8-0246-9A80-674FFBB28DE8}" type="datetimeFigureOut">
              <a:rPr lang="it-IT" smtClean="0"/>
              <a:t>01/12/2023</a:t>
            </a:fld>
            <a:endParaRPr lang="it-I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69818D-8C70-9649-9994-A522BDD29F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39DBDB-9B4A-4B4A-BE7F-53FEDA8038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4FBB5-477F-E047-8AA2-4D5678368461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973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2D16D-1FB4-5247-92C0-874ADBF40A04}" type="datetimeFigureOut">
              <a:rPr lang="it-IT" smtClean="0"/>
              <a:t>01/12/2023</a:t>
            </a:fld>
            <a:endParaRPr lang="it-I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  <a:endParaRPr lang="it-I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8045E-E5CE-EA44-BEB7-A5BB92D7E866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7046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err="1"/>
              <a:t>Stellen</a:t>
            </a:r>
            <a:r>
              <a:rPr lang="it-IT"/>
              <a:t> </a:t>
            </a:r>
            <a:r>
              <a:rPr lang="it-IT" err="1"/>
              <a:t>Sie</a:t>
            </a:r>
            <a:r>
              <a:rPr lang="it-IT"/>
              <a:t> </a:t>
            </a:r>
            <a:r>
              <a:rPr lang="it-IT" err="1"/>
              <a:t>sich</a:t>
            </a:r>
            <a:r>
              <a:rPr lang="it-IT"/>
              <a:t> </a:t>
            </a:r>
            <a:r>
              <a:rPr lang="it-IT" err="1"/>
              <a:t>vor</a:t>
            </a:r>
            <a:r>
              <a:rPr lang="it-IT"/>
              <a:t> … </a:t>
            </a:r>
          </a:p>
          <a:p>
            <a:r>
              <a:rPr lang="it-IT" err="1"/>
              <a:t>eine</a:t>
            </a:r>
            <a:r>
              <a:rPr lang="it-IT"/>
              <a:t> </a:t>
            </a:r>
            <a:r>
              <a:rPr lang="it-IT" err="1"/>
              <a:t>gänzlich</a:t>
            </a:r>
            <a:r>
              <a:rPr lang="it-IT"/>
              <a:t> </a:t>
            </a:r>
            <a:r>
              <a:rPr lang="it-IT" err="1"/>
              <a:t>neue</a:t>
            </a:r>
            <a:r>
              <a:rPr lang="it-IT"/>
              <a:t> </a:t>
            </a:r>
            <a:r>
              <a:rPr lang="it-IT" err="1"/>
              <a:t>Qualität</a:t>
            </a:r>
            <a:r>
              <a:rPr lang="it-IT"/>
              <a:t> </a:t>
            </a:r>
            <a:r>
              <a:rPr lang="it-IT" err="1"/>
              <a:t>der</a:t>
            </a:r>
            <a:r>
              <a:rPr lang="it-IT"/>
              <a:t> </a:t>
            </a:r>
            <a:r>
              <a:rPr lang="it-IT" err="1"/>
              <a:t>strategischen</a:t>
            </a:r>
            <a:r>
              <a:rPr lang="it-IT"/>
              <a:t> </a:t>
            </a:r>
            <a:r>
              <a:rPr lang="it-IT" err="1"/>
              <a:t>Zusammenarbeit</a:t>
            </a:r>
            <a:r>
              <a:rPr lang="it-IT"/>
              <a:t> </a:t>
            </a:r>
            <a:r>
              <a:rPr lang="it-IT" err="1"/>
              <a:t>zwischen</a:t>
            </a:r>
            <a:r>
              <a:rPr lang="it-IT"/>
              <a:t> </a:t>
            </a:r>
            <a:r>
              <a:rPr lang="it-IT" err="1"/>
              <a:t>europäischen</a:t>
            </a:r>
            <a:r>
              <a:rPr lang="it-IT"/>
              <a:t> </a:t>
            </a:r>
            <a:r>
              <a:rPr lang="it-IT" err="1"/>
              <a:t>Universitäten</a:t>
            </a:r>
            <a:r>
              <a:rPr lang="it-IT"/>
              <a:t>; 7 </a:t>
            </a:r>
            <a:r>
              <a:rPr lang="it-IT" err="1"/>
              <a:t>enge</a:t>
            </a:r>
            <a:r>
              <a:rPr lang="it-IT"/>
              <a:t> Partner </a:t>
            </a:r>
            <a:r>
              <a:rPr lang="it-IT" err="1"/>
              <a:t>der</a:t>
            </a:r>
            <a:r>
              <a:rPr lang="it-IT"/>
              <a:t> </a:t>
            </a:r>
            <a:r>
              <a:rPr lang="it-IT" err="1"/>
              <a:t>Universität</a:t>
            </a:r>
            <a:r>
              <a:rPr lang="it-IT"/>
              <a:t> Potsdam, </a:t>
            </a:r>
            <a:r>
              <a:rPr lang="it-IT" err="1"/>
              <a:t>mit</a:t>
            </a:r>
            <a:r>
              <a:rPr lang="it-IT"/>
              <a:t> </a:t>
            </a:r>
            <a:r>
              <a:rPr lang="it-IT" err="1"/>
              <a:t>denen</a:t>
            </a:r>
            <a:r>
              <a:rPr lang="it-IT"/>
              <a:t> </a:t>
            </a:r>
            <a:r>
              <a:rPr lang="it-IT" err="1"/>
              <a:t>Sie</a:t>
            </a:r>
            <a:r>
              <a:rPr lang="it-IT"/>
              <a:t> </a:t>
            </a:r>
            <a:r>
              <a:rPr lang="it-IT" err="1"/>
              <a:t>Lehre</a:t>
            </a:r>
            <a:r>
              <a:rPr lang="it-IT"/>
              <a:t> und </a:t>
            </a:r>
            <a:r>
              <a:rPr lang="it-IT" err="1"/>
              <a:t>Forschung</a:t>
            </a:r>
            <a:r>
              <a:rPr lang="it-IT"/>
              <a:t> </a:t>
            </a:r>
            <a:r>
              <a:rPr lang="it-IT" err="1"/>
              <a:t>betreiben</a:t>
            </a:r>
            <a:r>
              <a:rPr lang="it-IT"/>
              <a:t> </a:t>
            </a:r>
            <a:r>
              <a:rPr lang="it-IT" err="1"/>
              <a:t>können</a:t>
            </a:r>
            <a:endParaRPr lang="it-IT" err="1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8045E-E5CE-EA44-BEB7-A5BB92D7E86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603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Wir </a:t>
            </a:r>
            <a:r>
              <a:rPr lang="en-US" err="1">
                <a:ea typeface="Calibri"/>
                <a:cs typeface="Calibri"/>
              </a:rPr>
              <a:t>haben</a:t>
            </a:r>
            <a:r>
              <a:rPr lang="en-US">
                <a:ea typeface="Calibri"/>
                <a:cs typeface="Calibri"/>
              </a:rPr>
              <a:t> in der </a:t>
            </a:r>
            <a:r>
              <a:rPr lang="en-US" err="1">
                <a:ea typeface="Calibri"/>
                <a:cs typeface="Calibri"/>
              </a:rPr>
              <a:t>Pilotphase</a:t>
            </a:r>
            <a:r>
              <a:rPr lang="en-US">
                <a:ea typeface="Calibri"/>
                <a:cs typeface="Calibri"/>
              </a:rPr>
              <a:t> in </a:t>
            </a:r>
            <a:r>
              <a:rPr lang="en-US" err="1">
                <a:ea typeface="Calibri"/>
                <a:cs typeface="Calibri"/>
              </a:rPr>
              <a:t>sieben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Forschungsthemen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besonders</a:t>
            </a:r>
            <a:r>
              <a:rPr lang="en-US">
                <a:ea typeface="Calibri"/>
                <a:cs typeface="Calibri"/>
              </a:rPr>
              <a:t> die </a:t>
            </a:r>
            <a:r>
              <a:rPr lang="en-US" err="1">
                <a:ea typeface="Calibri"/>
                <a:cs typeface="Calibri"/>
              </a:rPr>
              <a:t>Vernetzung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vorangetrieben</a:t>
            </a:r>
            <a:r>
              <a:rPr lang="en-US">
                <a:ea typeface="Calibri"/>
                <a:cs typeface="Calibri"/>
              </a:rPr>
              <a:t> – die </a:t>
            </a:r>
            <a:r>
              <a:rPr lang="en-US" err="1">
                <a:ea typeface="Calibri"/>
                <a:cs typeface="Calibri"/>
              </a:rPr>
              <a:t>Aktivitäten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werden</a:t>
            </a:r>
            <a:r>
              <a:rPr lang="en-US">
                <a:ea typeface="Calibri"/>
                <a:cs typeface="Calibri"/>
              </a:rPr>
              <a:t> nun </a:t>
            </a:r>
            <a:r>
              <a:rPr lang="en-US" err="1">
                <a:ea typeface="Calibri"/>
                <a:cs typeface="Calibri"/>
              </a:rPr>
              <a:t>ausgedehnt</a:t>
            </a:r>
            <a:r>
              <a:rPr lang="en-US">
                <a:ea typeface="Calibri"/>
                <a:cs typeface="Calibri"/>
              </a:rPr>
              <a:t>. </a:t>
            </a:r>
            <a:r>
              <a:rPr lang="en-US" err="1">
                <a:ea typeface="Calibri"/>
                <a:cs typeface="Calibri"/>
              </a:rPr>
              <a:t>V.a.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Vernetzungstreffen</a:t>
            </a:r>
            <a:r>
              <a:rPr lang="en-US">
                <a:ea typeface="Calibri"/>
                <a:cs typeface="Calibri"/>
              </a:rPr>
              <a:t> für Open Science-Arbeit und die </a:t>
            </a:r>
            <a:r>
              <a:rPr lang="en-US" err="1">
                <a:ea typeface="Calibri"/>
                <a:cs typeface="Calibri"/>
              </a:rPr>
              <a:t>Förderung</a:t>
            </a:r>
            <a:r>
              <a:rPr lang="en-US">
                <a:ea typeface="Calibri"/>
                <a:cs typeface="Calibri"/>
              </a:rPr>
              <a:t> von </a:t>
            </a:r>
            <a:r>
              <a:rPr lang="en-US" err="1">
                <a:ea typeface="Calibri"/>
                <a:cs typeface="Calibri"/>
              </a:rPr>
              <a:t>Forschungskollaborationen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zwischen</a:t>
            </a:r>
            <a:r>
              <a:rPr lang="en-US">
                <a:ea typeface="Calibri"/>
                <a:cs typeface="Calibri"/>
              </a:rPr>
              <a:t> EDUC-</a:t>
            </a:r>
            <a:r>
              <a:rPr lang="en-US" err="1">
                <a:ea typeface="Calibri"/>
                <a:cs typeface="Calibri"/>
              </a:rPr>
              <a:t>Partnern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werden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ausgedehnt</a:t>
            </a:r>
            <a:r>
              <a:rPr lang="en-US">
                <a:ea typeface="Calibri"/>
                <a:cs typeface="Calibri"/>
              </a:rPr>
              <a:t>: </a:t>
            </a:r>
            <a:r>
              <a:rPr lang="en-US" err="1">
                <a:ea typeface="Calibri"/>
                <a:cs typeface="Calibri"/>
              </a:rPr>
              <a:t>Dahinter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steht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auch</a:t>
            </a:r>
            <a:r>
              <a:rPr lang="en-US">
                <a:ea typeface="Calibri"/>
                <a:cs typeface="Calibri"/>
              </a:rPr>
              <a:t> die Idee, </a:t>
            </a:r>
            <a:r>
              <a:rPr lang="en-US" err="1">
                <a:ea typeface="Calibri"/>
                <a:cs typeface="Calibri"/>
              </a:rPr>
              <a:t>globalen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Herausforderungen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besser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mit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einem</a:t>
            </a:r>
            <a:r>
              <a:rPr lang="en-US">
                <a:ea typeface="Calibri"/>
                <a:cs typeface="Calibri"/>
              </a:rPr>
              <a:t> Kreis an </a:t>
            </a:r>
            <a:r>
              <a:rPr lang="en-US" err="1">
                <a:ea typeface="Calibri"/>
                <a:cs typeface="Calibri"/>
              </a:rPr>
              <a:t>verlässlichen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Partnern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begegnen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zu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können</a:t>
            </a:r>
            <a:r>
              <a:rPr lang="en-US">
                <a:ea typeface="Calibri"/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8045E-E5CE-EA44-BEB7-A5BB92D7E866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9259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Und so </a:t>
            </a:r>
            <a:r>
              <a:rPr lang="en-US" err="1">
                <a:ea typeface="Calibri"/>
                <a:cs typeface="Calibri"/>
              </a:rPr>
              <a:t>sieht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unser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großes</a:t>
            </a:r>
            <a:r>
              <a:rPr lang="en-US">
                <a:ea typeface="Calibri"/>
                <a:cs typeface="Calibri"/>
              </a:rPr>
              <a:t> Team </a:t>
            </a:r>
            <a:r>
              <a:rPr lang="en-US" err="1">
                <a:ea typeface="Calibri"/>
                <a:cs typeface="Calibri"/>
              </a:rPr>
              <a:t>aus.</a:t>
            </a:r>
            <a:r>
              <a:rPr lang="en-US">
                <a:ea typeface="Calibri"/>
                <a:cs typeface="Calibri"/>
              </a:rPr>
              <a:t> Links </a:t>
            </a:r>
            <a:r>
              <a:rPr lang="en-US" err="1">
                <a:ea typeface="Calibri"/>
                <a:cs typeface="Calibri"/>
              </a:rPr>
              <a:t>sehen</a:t>
            </a:r>
            <a:r>
              <a:rPr lang="en-US">
                <a:ea typeface="Calibri"/>
                <a:cs typeface="Calibri"/>
              </a:rPr>
              <a:t> Sie die Pedagogical Engineers, die </a:t>
            </a:r>
            <a:r>
              <a:rPr lang="en-US" err="1">
                <a:ea typeface="Calibri"/>
                <a:cs typeface="Calibri"/>
              </a:rPr>
              <a:t>mit</a:t>
            </a:r>
            <a:r>
              <a:rPr lang="en-US">
                <a:ea typeface="Calibri"/>
                <a:cs typeface="Calibri"/>
              </a:rPr>
              <a:t> Ihnen </a:t>
            </a:r>
            <a:r>
              <a:rPr lang="en-US" err="1">
                <a:ea typeface="Calibri"/>
                <a:cs typeface="Calibri"/>
              </a:rPr>
              <a:t>gemeinsam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neue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Kursformate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entwickeln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wollen</a:t>
            </a:r>
            <a:r>
              <a:rPr lang="en-US">
                <a:ea typeface="Calibri"/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8045E-E5CE-EA44-BEB7-A5BB92D7E86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3773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Und so </a:t>
            </a:r>
            <a:r>
              <a:rPr lang="en-US" err="1">
                <a:ea typeface="Calibri"/>
                <a:cs typeface="Calibri"/>
              </a:rPr>
              <a:t>sieht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unser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großes</a:t>
            </a:r>
            <a:r>
              <a:rPr lang="en-US">
                <a:ea typeface="Calibri"/>
                <a:cs typeface="Calibri"/>
              </a:rPr>
              <a:t> Team </a:t>
            </a:r>
            <a:r>
              <a:rPr lang="en-US" err="1">
                <a:ea typeface="Calibri"/>
                <a:cs typeface="Calibri"/>
              </a:rPr>
              <a:t>aus.</a:t>
            </a:r>
            <a:r>
              <a:rPr lang="en-US">
                <a:ea typeface="Calibri"/>
                <a:cs typeface="Calibri"/>
              </a:rPr>
              <a:t> Links </a:t>
            </a:r>
            <a:r>
              <a:rPr lang="en-US" err="1">
                <a:ea typeface="Calibri"/>
                <a:cs typeface="Calibri"/>
              </a:rPr>
              <a:t>sehen</a:t>
            </a:r>
            <a:r>
              <a:rPr lang="en-US">
                <a:ea typeface="Calibri"/>
                <a:cs typeface="Calibri"/>
              </a:rPr>
              <a:t> Sie die Pedagogical Engineers, die </a:t>
            </a:r>
            <a:r>
              <a:rPr lang="en-US" err="1">
                <a:ea typeface="Calibri"/>
                <a:cs typeface="Calibri"/>
              </a:rPr>
              <a:t>mit</a:t>
            </a:r>
            <a:r>
              <a:rPr lang="en-US">
                <a:ea typeface="Calibri"/>
                <a:cs typeface="Calibri"/>
              </a:rPr>
              <a:t> Ihnen </a:t>
            </a:r>
            <a:r>
              <a:rPr lang="en-US" err="1">
                <a:ea typeface="Calibri"/>
                <a:cs typeface="Calibri"/>
              </a:rPr>
              <a:t>gemeinsam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neue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Kursformate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entwickeln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wollen</a:t>
            </a:r>
            <a:r>
              <a:rPr lang="en-US">
                <a:ea typeface="Calibri"/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8045E-E5CE-EA44-BEB7-A5BB92D7E866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0871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EDUCs </a:t>
            </a:r>
            <a:r>
              <a:rPr lang="en-US" err="1">
                <a:ea typeface="Calibri"/>
                <a:cs typeface="Calibri"/>
              </a:rPr>
              <a:t>Langzeitziel</a:t>
            </a:r>
            <a:r>
              <a:rPr lang="en-US">
                <a:ea typeface="Calibri"/>
                <a:cs typeface="Calibri"/>
              </a:rPr>
              <a:t>: Ein </a:t>
            </a:r>
            <a:r>
              <a:rPr lang="en-US" err="1">
                <a:ea typeface="Calibri"/>
                <a:cs typeface="Calibri"/>
              </a:rPr>
              <a:t>echt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europäisches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Studium</a:t>
            </a:r>
            <a:r>
              <a:rPr lang="en-US">
                <a:ea typeface="Calibri"/>
                <a:cs typeface="Calibri"/>
              </a:rPr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8045E-E5CE-EA44-BEB7-A5BB92D7E866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748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… und </a:t>
            </a:r>
            <a:r>
              <a:rPr lang="en-US" err="1">
                <a:ea typeface="Calibri"/>
                <a:cs typeface="Calibri"/>
              </a:rPr>
              <a:t>ein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Netzwerk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über</a:t>
            </a:r>
            <a:r>
              <a:rPr lang="en-US">
                <a:ea typeface="Calibri"/>
                <a:cs typeface="Calibri"/>
              </a:rPr>
              <a:t> das Sie und </a:t>
            </a:r>
            <a:r>
              <a:rPr lang="en-US" err="1">
                <a:ea typeface="Calibri"/>
                <a:cs typeface="Calibri"/>
              </a:rPr>
              <a:t>Ihre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Mitarbeitenden</a:t>
            </a:r>
            <a:r>
              <a:rPr lang="en-US">
                <a:ea typeface="Calibri"/>
                <a:cs typeface="Calibri"/>
              </a:rPr>
              <a:t> Europa und die </a:t>
            </a:r>
            <a:r>
              <a:rPr lang="en-US" err="1">
                <a:ea typeface="Calibri"/>
                <a:cs typeface="Calibri"/>
              </a:rPr>
              <a:t>verschiedenen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Bildungs</a:t>
            </a:r>
            <a:r>
              <a:rPr lang="en-US">
                <a:ea typeface="Calibri"/>
                <a:cs typeface="Calibri"/>
              </a:rPr>
              <a:t>- und </a:t>
            </a:r>
            <a:r>
              <a:rPr lang="en-US" err="1">
                <a:ea typeface="Calibri"/>
                <a:cs typeface="Calibri"/>
              </a:rPr>
              <a:t>Forschungsräume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unserer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Nachbarländer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kennenlernen</a:t>
            </a:r>
            <a:r>
              <a:rPr lang="en-US">
                <a:ea typeface="Calibri"/>
                <a:cs typeface="Calibri"/>
              </a:rPr>
              <a:t> und </a:t>
            </a:r>
            <a:r>
              <a:rPr lang="en-US" err="1">
                <a:ea typeface="Calibri"/>
                <a:cs typeface="Calibri"/>
              </a:rPr>
              <a:t>gemeinsam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arbeiten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können</a:t>
            </a:r>
            <a:r>
              <a:rPr lang="en-US">
                <a:ea typeface="Calibri"/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8045E-E5CE-EA44-BEB7-A5BB92D7E86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8446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… und </a:t>
            </a:r>
            <a:r>
              <a:rPr lang="en-US" err="1">
                <a:ea typeface="Calibri"/>
                <a:cs typeface="Calibri"/>
              </a:rPr>
              <a:t>ein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Netzwerk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über</a:t>
            </a:r>
            <a:r>
              <a:rPr lang="en-US">
                <a:ea typeface="Calibri"/>
                <a:cs typeface="Calibri"/>
              </a:rPr>
              <a:t> das Sie und </a:t>
            </a:r>
            <a:r>
              <a:rPr lang="en-US" err="1">
                <a:ea typeface="Calibri"/>
                <a:cs typeface="Calibri"/>
              </a:rPr>
              <a:t>Ihre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Mitarbeitenden</a:t>
            </a:r>
            <a:r>
              <a:rPr lang="en-US">
                <a:ea typeface="Calibri"/>
                <a:cs typeface="Calibri"/>
              </a:rPr>
              <a:t> Europa und die </a:t>
            </a:r>
            <a:r>
              <a:rPr lang="en-US" err="1">
                <a:ea typeface="Calibri"/>
                <a:cs typeface="Calibri"/>
              </a:rPr>
              <a:t>verschiedenen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Bildungs</a:t>
            </a:r>
            <a:r>
              <a:rPr lang="en-US">
                <a:ea typeface="Calibri"/>
                <a:cs typeface="Calibri"/>
              </a:rPr>
              <a:t>- und </a:t>
            </a:r>
            <a:r>
              <a:rPr lang="en-US" err="1">
                <a:ea typeface="Calibri"/>
                <a:cs typeface="Calibri"/>
              </a:rPr>
              <a:t>Forschungsräume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unserer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Nachbarländer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kennenlernen</a:t>
            </a:r>
            <a:r>
              <a:rPr lang="en-US">
                <a:ea typeface="Calibri"/>
                <a:cs typeface="Calibri"/>
              </a:rPr>
              <a:t> und </a:t>
            </a:r>
            <a:r>
              <a:rPr lang="en-US" err="1">
                <a:ea typeface="Calibri"/>
                <a:cs typeface="Calibri"/>
              </a:rPr>
              <a:t>gemeinsam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arbeiten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können</a:t>
            </a:r>
            <a:r>
              <a:rPr lang="en-US">
                <a:ea typeface="Calibri"/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8045E-E5CE-EA44-BEB7-A5BB92D7E86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5801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… und </a:t>
            </a:r>
            <a:r>
              <a:rPr lang="en-US" err="1">
                <a:ea typeface="Calibri"/>
                <a:cs typeface="Calibri"/>
              </a:rPr>
              <a:t>ein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Netzwerk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über</a:t>
            </a:r>
            <a:r>
              <a:rPr lang="en-US">
                <a:ea typeface="Calibri"/>
                <a:cs typeface="Calibri"/>
              </a:rPr>
              <a:t> das Sie und </a:t>
            </a:r>
            <a:r>
              <a:rPr lang="en-US" err="1">
                <a:ea typeface="Calibri"/>
                <a:cs typeface="Calibri"/>
              </a:rPr>
              <a:t>Ihre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Mitarbeitenden</a:t>
            </a:r>
            <a:r>
              <a:rPr lang="en-US">
                <a:ea typeface="Calibri"/>
                <a:cs typeface="Calibri"/>
              </a:rPr>
              <a:t> Europa und die </a:t>
            </a:r>
            <a:r>
              <a:rPr lang="en-US" err="1">
                <a:ea typeface="Calibri"/>
                <a:cs typeface="Calibri"/>
              </a:rPr>
              <a:t>verschiedenen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Bildungs</a:t>
            </a:r>
            <a:r>
              <a:rPr lang="en-US">
                <a:ea typeface="Calibri"/>
                <a:cs typeface="Calibri"/>
              </a:rPr>
              <a:t>- und </a:t>
            </a:r>
            <a:r>
              <a:rPr lang="en-US" err="1">
                <a:ea typeface="Calibri"/>
                <a:cs typeface="Calibri"/>
              </a:rPr>
              <a:t>Forschungsräume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unserer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Nachbarländer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kennenlernen</a:t>
            </a:r>
            <a:r>
              <a:rPr lang="en-US">
                <a:ea typeface="Calibri"/>
                <a:cs typeface="Calibri"/>
              </a:rPr>
              <a:t> und </a:t>
            </a:r>
            <a:r>
              <a:rPr lang="en-US" err="1">
                <a:ea typeface="Calibri"/>
                <a:cs typeface="Calibri"/>
              </a:rPr>
              <a:t>gemeinsam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arbeiten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können</a:t>
            </a:r>
            <a:r>
              <a:rPr lang="en-US">
                <a:ea typeface="Calibri"/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8045E-E5CE-EA44-BEB7-A5BB92D7E86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920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… und </a:t>
            </a:r>
            <a:r>
              <a:rPr lang="en-US" err="1">
                <a:ea typeface="Calibri"/>
                <a:cs typeface="Calibri"/>
              </a:rPr>
              <a:t>ein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Netzwerk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über</a:t>
            </a:r>
            <a:r>
              <a:rPr lang="en-US">
                <a:ea typeface="Calibri"/>
                <a:cs typeface="Calibri"/>
              </a:rPr>
              <a:t> das Sie und </a:t>
            </a:r>
            <a:r>
              <a:rPr lang="en-US" err="1">
                <a:ea typeface="Calibri"/>
                <a:cs typeface="Calibri"/>
              </a:rPr>
              <a:t>Ihre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Mitarbeitenden</a:t>
            </a:r>
            <a:r>
              <a:rPr lang="en-US">
                <a:ea typeface="Calibri"/>
                <a:cs typeface="Calibri"/>
              </a:rPr>
              <a:t> Europa und die </a:t>
            </a:r>
            <a:r>
              <a:rPr lang="en-US" err="1">
                <a:ea typeface="Calibri"/>
                <a:cs typeface="Calibri"/>
              </a:rPr>
              <a:t>verschiedenen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Bildungs</a:t>
            </a:r>
            <a:r>
              <a:rPr lang="en-US">
                <a:ea typeface="Calibri"/>
                <a:cs typeface="Calibri"/>
              </a:rPr>
              <a:t>- und </a:t>
            </a:r>
            <a:r>
              <a:rPr lang="en-US" err="1">
                <a:ea typeface="Calibri"/>
                <a:cs typeface="Calibri"/>
              </a:rPr>
              <a:t>Forschungsräume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unserer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Nachbarländer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kennenlernen</a:t>
            </a:r>
            <a:r>
              <a:rPr lang="en-US">
                <a:ea typeface="Calibri"/>
                <a:cs typeface="Calibri"/>
              </a:rPr>
              <a:t> und </a:t>
            </a:r>
            <a:r>
              <a:rPr lang="en-US" err="1">
                <a:ea typeface="Calibri"/>
                <a:cs typeface="Calibri"/>
              </a:rPr>
              <a:t>gemeinsam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arbeiten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können</a:t>
            </a:r>
            <a:r>
              <a:rPr lang="en-US">
                <a:ea typeface="Calibri"/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8045E-E5CE-EA44-BEB7-A5BB92D7E866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529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EDUCs </a:t>
            </a:r>
            <a:r>
              <a:rPr lang="en-US" err="1">
                <a:ea typeface="Calibri"/>
                <a:cs typeface="Calibri"/>
              </a:rPr>
              <a:t>Langzeitziel</a:t>
            </a:r>
            <a:r>
              <a:rPr lang="en-US">
                <a:ea typeface="Calibri"/>
                <a:cs typeface="Calibri"/>
              </a:rPr>
              <a:t>: Ein </a:t>
            </a:r>
            <a:r>
              <a:rPr lang="en-US" err="1">
                <a:ea typeface="Calibri"/>
                <a:cs typeface="Calibri"/>
              </a:rPr>
              <a:t>echt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europäisches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Studium</a:t>
            </a:r>
            <a:r>
              <a:rPr lang="en-US">
                <a:ea typeface="Calibri"/>
                <a:cs typeface="Calibri"/>
              </a:rPr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8045E-E5CE-EA44-BEB7-A5BB92D7E86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693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… und </a:t>
            </a:r>
            <a:r>
              <a:rPr lang="en-US" err="1">
                <a:ea typeface="Calibri"/>
                <a:cs typeface="Calibri"/>
              </a:rPr>
              <a:t>ein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Netzwerk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über</a:t>
            </a:r>
            <a:r>
              <a:rPr lang="en-US">
                <a:ea typeface="Calibri"/>
                <a:cs typeface="Calibri"/>
              </a:rPr>
              <a:t> das Sie und </a:t>
            </a:r>
            <a:r>
              <a:rPr lang="en-US" err="1">
                <a:ea typeface="Calibri"/>
                <a:cs typeface="Calibri"/>
              </a:rPr>
              <a:t>Ihre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Mitarbeitenden</a:t>
            </a:r>
            <a:r>
              <a:rPr lang="en-US">
                <a:ea typeface="Calibri"/>
                <a:cs typeface="Calibri"/>
              </a:rPr>
              <a:t> Europa und die </a:t>
            </a:r>
            <a:r>
              <a:rPr lang="en-US" err="1">
                <a:ea typeface="Calibri"/>
                <a:cs typeface="Calibri"/>
              </a:rPr>
              <a:t>verschiedenen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Bildungs</a:t>
            </a:r>
            <a:r>
              <a:rPr lang="en-US">
                <a:ea typeface="Calibri"/>
                <a:cs typeface="Calibri"/>
              </a:rPr>
              <a:t>- und </a:t>
            </a:r>
            <a:r>
              <a:rPr lang="en-US" err="1">
                <a:ea typeface="Calibri"/>
                <a:cs typeface="Calibri"/>
              </a:rPr>
              <a:t>Forschungsräume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unserer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Nachbarländer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kennenlernen</a:t>
            </a:r>
            <a:r>
              <a:rPr lang="en-US">
                <a:ea typeface="Calibri"/>
                <a:cs typeface="Calibri"/>
              </a:rPr>
              <a:t> und </a:t>
            </a:r>
            <a:r>
              <a:rPr lang="en-US" err="1">
                <a:ea typeface="Calibri"/>
                <a:cs typeface="Calibri"/>
              </a:rPr>
              <a:t>gemeinsam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arbeiten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können</a:t>
            </a:r>
            <a:r>
              <a:rPr lang="en-US">
                <a:ea typeface="Calibri"/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8045E-E5CE-EA44-BEB7-A5BB92D7E866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743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… und </a:t>
            </a:r>
            <a:r>
              <a:rPr lang="en-US" err="1">
                <a:ea typeface="Calibri"/>
                <a:cs typeface="Calibri"/>
              </a:rPr>
              <a:t>ein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Netzwerk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über</a:t>
            </a:r>
            <a:r>
              <a:rPr lang="en-US">
                <a:ea typeface="Calibri"/>
                <a:cs typeface="Calibri"/>
              </a:rPr>
              <a:t> das Sie und </a:t>
            </a:r>
            <a:r>
              <a:rPr lang="en-US" err="1">
                <a:ea typeface="Calibri"/>
                <a:cs typeface="Calibri"/>
              </a:rPr>
              <a:t>Ihre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Mitarbeitenden</a:t>
            </a:r>
            <a:r>
              <a:rPr lang="en-US">
                <a:ea typeface="Calibri"/>
                <a:cs typeface="Calibri"/>
              </a:rPr>
              <a:t> Europa und die </a:t>
            </a:r>
            <a:r>
              <a:rPr lang="en-US" err="1">
                <a:ea typeface="Calibri"/>
                <a:cs typeface="Calibri"/>
              </a:rPr>
              <a:t>verschiedenen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Bildungs</a:t>
            </a:r>
            <a:r>
              <a:rPr lang="en-US">
                <a:ea typeface="Calibri"/>
                <a:cs typeface="Calibri"/>
              </a:rPr>
              <a:t>- und </a:t>
            </a:r>
            <a:r>
              <a:rPr lang="en-US" err="1">
                <a:ea typeface="Calibri"/>
                <a:cs typeface="Calibri"/>
              </a:rPr>
              <a:t>Forschungsräume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unserer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Nachbarländer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kennenlernen</a:t>
            </a:r>
            <a:r>
              <a:rPr lang="en-US">
                <a:ea typeface="Calibri"/>
                <a:cs typeface="Calibri"/>
              </a:rPr>
              <a:t> und </a:t>
            </a:r>
            <a:r>
              <a:rPr lang="en-US" err="1">
                <a:ea typeface="Calibri"/>
                <a:cs typeface="Calibri"/>
              </a:rPr>
              <a:t>gemeinsam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arbeiten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können</a:t>
            </a:r>
            <a:r>
              <a:rPr lang="en-US">
                <a:ea typeface="Calibri"/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8045E-E5CE-EA44-BEB7-A5BB92D7E866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425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… und </a:t>
            </a:r>
            <a:r>
              <a:rPr lang="en-US" err="1">
                <a:ea typeface="Calibri"/>
                <a:cs typeface="Calibri"/>
              </a:rPr>
              <a:t>ein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Netzwerk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über</a:t>
            </a:r>
            <a:r>
              <a:rPr lang="en-US">
                <a:ea typeface="Calibri"/>
                <a:cs typeface="Calibri"/>
              </a:rPr>
              <a:t> das Sie und </a:t>
            </a:r>
            <a:r>
              <a:rPr lang="en-US" err="1">
                <a:ea typeface="Calibri"/>
                <a:cs typeface="Calibri"/>
              </a:rPr>
              <a:t>Ihre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Mitarbeitenden</a:t>
            </a:r>
            <a:r>
              <a:rPr lang="en-US">
                <a:ea typeface="Calibri"/>
                <a:cs typeface="Calibri"/>
              </a:rPr>
              <a:t> Europa und die </a:t>
            </a:r>
            <a:r>
              <a:rPr lang="en-US" err="1">
                <a:ea typeface="Calibri"/>
                <a:cs typeface="Calibri"/>
              </a:rPr>
              <a:t>verschiedenen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Bildungs</a:t>
            </a:r>
            <a:r>
              <a:rPr lang="en-US">
                <a:ea typeface="Calibri"/>
                <a:cs typeface="Calibri"/>
              </a:rPr>
              <a:t>- und </a:t>
            </a:r>
            <a:r>
              <a:rPr lang="en-US" err="1">
                <a:ea typeface="Calibri"/>
                <a:cs typeface="Calibri"/>
              </a:rPr>
              <a:t>Forschungsräume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unserer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Nachbarländer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kennenlernen</a:t>
            </a:r>
            <a:r>
              <a:rPr lang="en-US">
                <a:ea typeface="Calibri"/>
                <a:cs typeface="Calibri"/>
              </a:rPr>
              <a:t> und </a:t>
            </a:r>
            <a:r>
              <a:rPr lang="en-US" err="1">
                <a:ea typeface="Calibri"/>
                <a:cs typeface="Calibri"/>
              </a:rPr>
              <a:t>gemeinsam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arbeiten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können</a:t>
            </a:r>
            <a:r>
              <a:rPr lang="en-US">
                <a:ea typeface="Calibri"/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8045E-E5CE-EA44-BEB7-A5BB92D7E866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5638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797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A36F2-5576-4AE3-9806-0E6F778DB2D6}" type="datetimeFigureOut">
              <a:rPr lang="de-DE" smtClean="0"/>
              <a:t>01.12.2023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FF3C-A17A-4498-825B-45008BCE6B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314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28080D5-9370-B54E-9852-2523497897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50987" y="0"/>
            <a:ext cx="441013" cy="6858000"/>
          </a:xfrm>
          <a:prstGeom prst="rect">
            <a:avLst/>
          </a:prstGeom>
        </p:spPr>
      </p:pic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C93644B3-ECB7-1F4C-B736-23FF57509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493" y="323511"/>
            <a:ext cx="524457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37409E2-95F0-B447-976A-6C497665DE6E}" type="slidenum">
              <a:rPr lang="cs-CZ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‹Nr.›</a:t>
            </a:fld>
            <a:endParaRPr lang="cs-CZ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wiebke.giese@uni-potsdam.de" TargetMode="External"/><Relationship Id="rId3" Type="http://schemas.openxmlformats.org/officeDocument/2006/relationships/image" Target="../media/image18.jpeg"/><Relationship Id="rId7" Type="http://schemas.openxmlformats.org/officeDocument/2006/relationships/hyperlink" Target="mailto:Giovanni.fonseca@uni-potsdam.d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-potsdam.de/de/educ/aktivitaeten/call-internationales-e-learn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wiebke.giese@uni-potsdam.de" TargetMode="External"/><Relationship Id="rId3" Type="http://schemas.openxmlformats.org/officeDocument/2006/relationships/image" Target="../media/image18.jpeg"/><Relationship Id="rId7" Type="http://schemas.openxmlformats.org/officeDocument/2006/relationships/hyperlink" Target="mailto:Giovanni.fonseca@uni-potsdam.d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-potsdam.de/de/educ/aktivitaeten/call-internationales-e-learn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hyperlink" Target="mailto:Giovanni.fonseca@uni-potsdam.de" TargetMode="External"/><Relationship Id="rId4" Type="http://schemas.openxmlformats.org/officeDocument/2006/relationships/hyperlink" Target="https://www.uni-potsdam.de/de/educ/aktivitaeten/call-internationales-e-learnin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35.png"/><Relationship Id="rId3" Type="http://schemas.openxmlformats.org/officeDocument/2006/relationships/image" Target="../media/image18.jpeg"/><Relationship Id="rId7" Type="http://schemas.openxmlformats.org/officeDocument/2006/relationships/diagramLayout" Target="../diagrams/layout1.xml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33.png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Giovanni.fonseca@uni-potsdam.de" TargetMode="Externa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i-potsdam.de/de/international/profil/erasmus/sta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uni-potsdam.de/de/international/profil/erasmus/bip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ni-potsdam.de/de/international/profil/ausschreibungen/up-interne-foerderlinien/koup" TargetMode="External"/><Relationship Id="rId5" Type="http://schemas.openxmlformats.org/officeDocument/2006/relationships/hyperlink" Target="https://www.uni-potsdam.de/de/educ/mitmachen/fuer-lehrende-und-forschende/call-reisemittel-2023" TargetMode="External"/><Relationship Id="rId4" Type="http://schemas.openxmlformats.org/officeDocument/2006/relationships/hyperlink" Target="https://www.uni-potsdam.de/de/educ/mitmachen/fuer-lehrende-und-forschende/teachers-journey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matthe@uni-potsdam.de" TargetMode="External"/><Relationship Id="rId3" Type="http://schemas.openxmlformats.org/officeDocument/2006/relationships/image" Target="../media/image1.png"/><Relationship Id="rId7" Type="http://schemas.openxmlformats.org/officeDocument/2006/relationships/hyperlink" Target="mailto:katharina.kloss@uni-potsdam.d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wiebke.giese@uni-potsdam.de" TargetMode="External"/><Relationship Id="rId5" Type="http://schemas.openxmlformats.org/officeDocument/2006/relationships/hyperlink" Target="mailto:giovanni.fonseca@uni-potsdam.de" TargetMode="Externa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frederic.matthe@uni-potsdam.d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C59F739-3AE7-7143-8A3E-75282A3C8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82" y="30665"/>
            <a:ext cx="3020318" cy="206841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01B4F9-5AB6-444E-A208-5E53AE2D317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81388" y="1814582"/>
            <a:ext cx="6382829" cy="263157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algn="l"/>
            <a:r>
              <a:rPr lang="de-DE" sz="4800" b="1">
                <a:solidFill>
                  <a:srgbClr val="002060"/>
                </a:solidFill>
                <a:latin typeface="Arial"/>
                <a:cs typeface="Arial"/>
              </a:rPr>
              <a:t>Lehren und Forschen international</a:t>
            </a:r>
            <a:br>
              <a:rPr lang="cs-CZ" sz="4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>
                <a:solidFill>
                  <a:srgbClr val="002060"/>
                </a:solidFill>
                <a:latin typeface="Arial"/>
                <a:cs typeface="Arial"/>
              </a:rPr>
              <a:t>30.11.2023</a:t>
            </a:r>
            <a:endParaRPr lang="cs-CZ" sz="1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198400-E01E-9748-A3A2-E3A56E4CB1E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81388" y="4284769"/>
            <a:ext cx="6292451" cy="1531638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1800" b="1">
                <a:solidFill>
                  <a:srgbClr val="9D76E5"/>
                </a:solidFill>
                <a:latin typeface="Arial"/>
                <a:cs typeface="Arial"/>
              </a:rPr>
              <a:t>Giovanni Fonseca, Pedagogical Engineer EDUC</a:t>
            </a:r>
          </a:p>
          <a:p>
            <a:pPr marL="0" indent="0">
              <a:buNone/>
            </a:pPr>
            <a:r>
              <a:rPr lang="en-GB" sz="1800" b="1">
                <a:solidFill>
                  <a:srgbClr val="9D76E5"/>
                </a:solidFill>
                <a:latin typeface="Arial"/>
                <a:cs typeface="Arial"/>
              </a:rPr>
              <a:t>Wiebke Giese, Mobility Manager EDUC, IO</a:t>
            </a:r>
          </a:p>
          <a:p>
            <a:pPr marL="0" indent="0">
              <a:buNone/>
            </a:pPr>
            <a:r>
              <a:rPr lang="en-GB" sz="1800" b="1">
                <a:solidFill>
                  <a:srgbClr val="9D76E5"/>
                </a:solidFill>
                <a:latin typeface="Arial"/>
                <a:cs typeface="Arial"/>
              </a:rPr>
              <a:t>Katharina Kloss, Project Manager EDUC</a:t>
            </a:r>
          </a:p>
          <a:p>
            <a:pPr marL="0" indent="0">
              <a:buNone/>
            </a:pPr>
            <a:r>
              <a:rPr lang="en-GB" sz="1800" b="1">
                <a:solidFill>
                  <a:srgbClr val="9D76E5"/>
                </a:solidFill>
                <a:latin typeface="Arial"/>
                <a:cs typeface="Arial"/>
              </a:rPr>
              <a:t>Frederic </a:t>
            </a:r>
            <a:r>
              <a:rPr lang="en-GB" sz="1800" b="1" err="1">
                <a:solidFill>
                  <a:srgbClr val="9D76E5"/>
                </a:solidFill>
                <a:latin typeface="Arial"/>
                <a:cs typeface="Arial"/>
              </a:rPr>
              <a:t>Matthé</a:t>
            </a:r>
            <a:r>
              <a:rPr lang="en-GB" sz="1800" b="1">
                <a:solidFill>
                  <a:srgbClr val="9D76E5"/>
                </a:solidFill>
                <a:latin typeface="Arial"/>
                <a:cs typeface="Arial"/>
              </a:rPr>
              <a:t>, COIL Coordinator, </a:t>
            </a:r>
            <a:r>
              <a:rPr lang="en-GB" sz="1800" b="1" err="1">
                <a:solidFill>
                  <a:srgbClr val="9D76E5"/>
                </a:solidFill>
                <a:latin typeface="Arial"/>
                <a:cs typeface="Arial"/>
              </a:rPr>
              <a:t>ZfQ</a:t>
            </a:r>
            <a:endParaRPr lang="en-GB" sz="1800" b="1">
              <a:solidFill>
                <a:srgbClr val="9D76E5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CA12250-2632-CC40-8795-AFC6DF064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678" y="0"/>
            <a:ext cx="4831322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DA0856F-794F-9E44-8D9A-55777B28A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867" y="6021050"/>
            <a:ext cx="2263411" cy="480441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725BD96B-49BA-D045-9911-5E8A9DCF0CBC}"/>
              </a:ext>
            </a:extLst>
          </p:cNvPr>
          <p:cNvSpPr txBox="1">
            <a:spLocks/>
          </p:cNvSpPr>
          <p:nvPr/>
        </p:nvSpPr>
        <p:spPr>
          <a:xfrm>
            <a:off x="9109817" y="6201228"/>
            <a:ext cx="2719325" cy="583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www.educ</a:t>
            </a:r>
            <a:r>
              <a:rPr lang="de-DE" sz="1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alliance</a:t>
            </a:r>
            <a:r>
              <a:rPr lang="cs-CZ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.eu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241" y="271815"/>
            <a:ext cx="1496855" cy="158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60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10158BF7-CDBB-404C-97E3-2D2AEF879A47}"/>
              </a:ext>
            </a:extLst>
          </p:cNvPr>
          <p:cNvSpPr txBox="1">
            <a:spLocks/>
          </p:cNvSpPr>
          <p:nvPr/>
        </p:nvSpPr>
        <p:spPr>
          <a:xfrm>
            <a:off x="438587" y="621401"/>
            <a:ext cx="9989267" cy="558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EDUC Lehrkooperationen als VM oder VE</a:t>
            </a:r>
            <a:endParaRPr lang="cs-CZ" sz="3200" b="1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95" y="6169306"/>
            <a:ext cx="454252" cy="481340"/>
          </a:xfrm>
          <a:prstGeom prst="rect">
            <a:avLst/>
          </a:prstGeom>
        </p:spPr>
      </p:pic>
      <p:pic>
        <p:nvPicPr>
          <p:cNvPr id="6" name="Obrázek 10">
            <a:extLst>
              <a:ext uri="{FF2B5EF4-FFF2-40B4-BE49-F238E27FC236}">
                <a16:creationId xmlns:a16="http://schemas.microsoft.com/office/drawing/2014/main" id="{0DE6FC7B-1EC3-B0AF-F061-9E65E59B4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98" y="5993146"/>
            <a:ext cx="1250637" cy="856479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5F252B6E-1865-916D-E4F2-1DA76D940D2C}"/>
              </a:ext>
            </a:extLst>
          </p:cNvPr>
          <p:cNvSpPr txBox="1">
            <a:spLocks/>
          </p:cNvSpPr>
          <p:nvPr/>
        </p:nvSpPr>
        <p:spPr>
          <a:xfrm>
            <a:off x="552208" y="1634885"/>
            <a:ext cx="10563618" cy="5022649"/>
          </a:xfrm>
          <a:prstGeom prst="rect">
            <a:avLst/>
          </a:prstGeom>
        </p:spPr>
        <p:txBody>
          <a:bodyPr lIns="90000" tIns="45720" rIns="91440" bIns="45720" anchor="t">
            <a:no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Was? </a:t>
            </a:r>
            <a:endParaRPr lang="de-DE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ea typeface="Calibri"/>
                <a:cs typeface="Arial"/>
              </a:rPr>
              <a:t>Entwicklung eines neuen Kurses oder Öffnung eines bestehenden Kurses gemeinsam mit internationalem/r </a:t>
            </a:r>
            <a:r>
              <a:rPr lang="de-DE" sz="2000" err="1">
                <a:solidFill>
                  <a:srgbClr val="002060"/>
                </a:solidFill>
                <a:latin typeface="Arial"/>
                <a:ea typeface="Calibri"/>
                <a:cs typeface="Arial"/>
              </a:rPr>
              <a:t>Lehrkooperationspartner:in</a:t>
            </a:r>
            <a:endParaRPr lang="de-DE" sz="2000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ea typeface="Calibri"/>
                <a:cs typeface="Arial"/>
              </a:rPr>
              <a:t>Studierende sammeln innerhalb ihres Curriculums internationale Erfahrungen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ea typeface="Calibri"/>
                <a:cs typeface="Arial"/>
              </a:rPr>
              <a:t>Bei VE: Integration von virtuellen Austauschszenarien mit Partneruniversität</a:t>
            </a:r>
            <a:endParaRPr lang="de-DE"/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ea typeface="Calibri"/>
                <a:cs typeface="Arial"/>
              </a:rPr>
              <a:t>Themenbereich des Lehrangebots frei wählbar  </a:t>
            </a:r>
            <a:endParaRPr lang="de-DE" sz="2000">
              <a:latin typeface="Arial"/>
              <a:ea typeface="Calibri"/>
              <a:cs typeface="Calibri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ea typeface="Calibri"/>
                <a:cs typeface="Arial"/>
              </a:rPr>
              <a:t>Ggf. Unterstützung bei der Suche nach einem passenden Partner oder Projekt</a:t>
            </a:r>
            <a:endParaRPr lang="de-DE" sz="2000">
              <a:solidFill>
                <a:srgbClr val="000000"/>
              </a:solidFill>
              <a:latin typeface="Arial"/>
              <a:ea typeface="Calibri"/>
              <a:cs typeface="Calibri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Möglichkeit zur Umsetzungsunterstützung durch WHK und EDUC </a:t>
            </a:r>
            <a:r>
              <a:rPr lang="de-DE" sz="2000" err="1">
                <a:solidFill>
                  <a:srgbClr val="002060"/>
                </a:solidFill>
                <a:latin typeface="Arial"/>
                <a:cs typeface="Arial"/>
              </a:rPr>
              <a:t>Teacher's</a:t>
            </a: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 Journey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Weitere Infos und Interessensbekundung </a:t>
            </a:r>
            <a:endParaRPr lang="de-DE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hlinkClick r:id="rId6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>
                <a:latin typeface="Arial"/>
                <a:cs typeface="Arial"/>
                <a:hlinkClick r:id="rId7"/>
              </a:rPr>
              <a:t>giovanni.fonseca@uni-potsdam.de</a:t>
            </a:r>
            <a:r>
              <a:rPr lang="de-DE" sz="2000">
                <a:latin typeface="Arial"/>
                <a:cs typeface="Arial"/>
              </a:rPr>
              <a:t> &amp; </a:t>
            </a:r>
            <a:r>
              <a:rPr lang="de-DE" sz="2000">
                <a:latin typeface="Arial"/>
                <a:cs typeface="Arial"/>
                <a:hlinkClick r:id="rId8"/>
              </a:rPr>
              <a:t>wiebke.giese@uni-potsdam.de</a:t>
            </a:r>
            <a:r>
              <a:rPr lang="de-DE" sz="2000">
                <a:latin typeface="Arial"/>
                <a:cs typeface="Arial"/>
              </a:rPr>
              <a:t> </a:t>
            </a:r>
            <a:endParaRPr lang="de-DE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,Sans-Serif" panose="020B0604020202020204" pitchFamily="34" charset="0"/>
              <a:buChar char="Ø"/>
            </a:pP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Wann? </a:t>
            </a:r>
          </a:p>
          <a:p>
            <a:pPr marL="800100" lvl="1" indent="-342900">
              <a:spcBef>
                <a:spcPct val="20000"/>
              </a:spcBef>
              <a:buFont typeface="Arial,Sans-Serif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Ab sofort; fortlaufende Interessensbekundung und Angebotsentwicklung/ -umsetzung</a:t>
            </a:r>
            <a:endParaRPr lang="de-DE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30016212-ECD8-DCF0-4482-55655FA2FA3C}"/>
              </a:ext>
            </a:extLst>
          </p:cNvPr>
          <p:cNvSpPr txBox="1">
            <a:spLocks/>
          </p:cNvSpPr>
          <p:nvPr/>
        </p:nvSpPr>
        <p:spPr>
          <a:xfrm>
            <a:off x="11619584" y="229382"/>
            <a:ext cx="52445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7409E2-95F0-B447-976A-6C497665DE6E}" type="slidenum">
              <a:rPr lang="cs-CZ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cs-CZ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10158BF7-CDBB-404C-97E3-2D2AEF879A47}"/>
              </a:ext>
            </a:extLst>
          </p:cNvPr>
          <p:cNvSpPr txBox="1">
            <a:spLocks/>
          </p:cNvSpPr>
          <p:nvPr/>
        </p:nvSpPr>
        <p:spPr>
          <a:xfrm>
            <a:off x="438587" y="621401"/>
            <a:ext cx="9989267" cy="558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EDUC Gateway Online </a:t>
            </a:r>
            <a:r>
              <a:rPr lang="de-DE" sz="3200" b="1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Multidisciplinary</a:t>
            </a:r>
            <a:r>
              <a:rPr lang="de-DE"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Programmes (GOMP)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95" y="6169306"/>
            <a:ext cx="454252" cy="481340"/>
          </a:xfrm>
          <a:prstGeom prst="rect">
            <a:avLst/>
          </a:prstGeom>
        </p:spPr>
      </p:pic>
      <p:pic>
        <p:nvPicPr>
          <p:cNvPr id="6" name="Obrázek 10">
            <a:extLst>
              <a:ext uri="{FF2B5EF4-FFF2-40B4-BE49-F238E27FC236}">
                <a16:creationId xmlns:a16="http://schemas.microsoft.com/office/drawing/2014/main" id="{0DE6FC7B-1EC3-B0AF-F061-9E65E59B4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98" y="5993146"/>
            <a:ext cx="1250637" cy="856479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0FA21432-B058-DC63-320F-8B3F6B61CEFB}"/>
              </a:ext>
            </a:extLst>
          </p:cNvPr>
          <p:cNvSpPr txBox="1">
            <a:spLocks/>
          </p:cNvSpPr>
          <p:nvPr/>
        </p:nvSpPr>
        <p:spPr>
          <a:xfrm>
            <a:off x="552208" y="1661779"/>
            <a:ext cx="10563618" cy="5022649"/>
          </a:xfrm>
          <a:prstGeom prst="rect">
            <a:avLst/>
          </a:prstGeom>
        </p:spPr>
        <p:txBody>
          <a:bodyPr lIns="90000" tIns="45720" rIns="91440" bIns="45720" anchor="t">
            <a:no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Was? </a:t>
            </a:r>
            <a:endParaRPr lang="de-DE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Virtual Mobility: asynchrone englischsprachige Onlinekurse (2-3 ECTS) für Studierende auf Einstiegsniveau (fachfremd oder facherweiternd) im EDUC </a:t>
            </a:r>
            <a:r>
              <a:rPr lang="de-DE" sz="2000" err="1">
                <a:solidFill>
                  <a:srgbClr val="002060"/>
                </a:solidFill>
                <a:latin typeface="Arial"/>
                <a:cs typeface="Arial"/>
              </a:rPr>
              <a:t>Moodle</a:t>
            </a:r>
            <a:endParaRPr lang="de-DE" err="1"/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Kursangebot innerhalb einer der übergreifenden Themenbereiche: </a:t>
            </a:r>
            <a:br>
              <a:rPr lang="de-DE" sz="2000">
                <a:latin typeface="Arial"/>
                <a:cs typeface="Arial"/>
              </a:rPr>
            </a:br>
            <a:r>
              <a:rPr lang="de-DE" sz="2000" i="1">
                <a:solidFill>
                  <a:srgbClr val="002060"/>
                </a:solidFill>
                <a:latin typeface="Arial"/>
                <a:cs typeface="Arial"/>
              </a:rPr>
              <a:t>European </a:t>
            </a:r>
            <a:r>
              <a:rPr lang="de-DE" sz="2000" i="1" err="1">
                <a:solidFill>
                  <a:srgbClr val="002060"/>
                </a:solidFill>
                <a:latin typeface="Arial"/>
                <a:cs typeface="Arial"/>
              </a:rPr>
              <a:t>Issues</a:t>
            </a: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lang="de-DE" sz="2000" i="1">
                <a:solidFill>
                  <a:srgbClr val="002060"/>
                </a:solidFill>
                <a:latin typeface="Arial"/>
                <a:cs typeface="Arial"/>
              </a:rPr>
              <a:t>Strategic Challenges in Europe</a:t>
            </a: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lang="de-DE" sz="2000" i="1" err="1">
                <a:solidFill>
                  <a:srgbClr val="002060"/>
                </a:solidFill>
                <a:latin typeface="Arial"/>
                <a:cs typeface="Arial"/>
              </a:rPr>
              <a:t>Digitalisation</a:t>
            </a: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lang="de-DE" sz="2000" i="1" err="1">
                <a:solidFill>
                  <a:srgbClr val="002060"/>
                </a:solidFill>
                <a:latin typeface="Arial"/>
                <a:cs typeface="Arial"/>
              </a:rPr>
              <a:t>Sustainability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Entwicklung eines gänzlich neuen Kurses oder Adaptieren eines bestehenden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Möglichkeit zur Umsetzungsunterstützung durch WHK und EDUC </a:t>
            </a:r>
            <a:r>
              <a:rPr lang="de-DE" sz="2000" err="1">
                <a:solidFill>
                  <a:srgbClr val="002060"/>
                </a:solidFill>
                <a:latin typeface="Arial"/>
                <a:cs typeface="Arial"/>
              </a:rPr>
              <a:t>Teacher's</a:t>
            </a: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 Journey</a:t>
            </a:r>
            <a:endParaRPr lang="de-DE" sz="2000" i="1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Weitere Infos und Interessensbekundung </a:t>
            </a:r>
            <a:endParaRPr lang="de-DE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hlinkClick r:id="rId6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>
                <a:latin typeface="Arial"/>
                <a:cs typeface="Arial"/>
                <a:hlinkClick r:id="rId7"/>
              </a:rPr>
              <a:t>giovanni.fonseca@uni-potsdam.de</a:t>
            </a:r>
            <a:r>
              <a:rPr lang="de-DE" sz="2000">
                <a:latin typeface="Arial"/>
                <a:cs typeface="Arial"/>
              </a:rPr>
              <a:t> &amp; </a:t>
            </a:r>
            <a:r>
              <a:rPr lang="de-DE" sz="2000">
                <a:latin typeface="Arial"/>
                <a:cs typeface="Arial"/>
                <a:hlinkClick r:id="rId8"/>
              </a:rPr>
              <a:t>wiebke.giese@uni-potsdam.de</a:t>
            </a:r>
            <a:r>
              <a:rPr lang="de-DE" sz="2000">
                <a:latin typeface="Arial"/>
                <a:cs typeface="Arial"/>
              </a:rPr>
              <a:t> </a:t>
            </a:r>
            <a:endParaRPr lang="de-DE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,Sans-Serif" panose="020B0604020202020204" pitchFamily="34" charset="0"/>
              <a:buChar char="Ø"/>
            </a:pP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Wann? </a:t>
            </a:r>
          </a:p>
          <a:p>
            <a:pPr marL="800100" lvl="1" indent="-342900">
              <a:spcBef>
                <a:spcPct val="20000"/>
              </a:spcBef>
              <a:buFont typeface="Arial,Sans-Serif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Ab sofort; Interessensbekundungen bis Februar 2024 für ein Angebot in 2024/25</a:t>
            </a:r>
            <a:endParaRPr lang="de-DE">
              <a:latin typeface="Arial"/>
              <a:cs typeface="Arial"/>
            </a:endParaRPr>
          </a:p>
          <a:p>
            <a:pPr marL="457200" indent="-457200">
              <a:spcBef>
                <a:spcPct val="20000"/>
              </a:spcBef>
              <a:buFont typeface="Symbol" panose="05050102010706020507" pitchFamily="18" charset="2"/>
              <a:buChar char="-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AE700EB1-2EA0-2667-23B6-8FDF161028CF}"/>
              </a:ext>
            </a:extLst>
          </p:cNvPr>
          <p:cNvSpPr txBox="1">
            <a:spLocks/>
          </p:cNvSpPr>
          <p:nvPr/>
        </p:nvSpPr>
        <p:spPr>
          <a:xfrm>
            <a:off x="11619584" y="229382"/>
            <a:ext cx="52445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7409E2-95F0-B447-976A-6C497665DE6E}" type="slidenum">
              <a:rPr lang="cs-CZ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cs-CZ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993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CCEE21D-3EFB-3743-A332-B50475F5A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0987" y="0"/>
            <a:ext cx="441013" cy="685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F341B71-8497-8643-B2E3-759455916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98" y="5883153"/>
            <a:ext cx="1411249" cy="966472"/>
          </a:xfrm>
          <a:prstGeom prst="rect">
            <a:avLst/>
          </a:prstGeom>
        </p:spPr>
      </p:pic>
      <p:sp>
        <p:nvSpPr>
          <p:cNvPr id="15" name="Zástupný symbol pro číslo snímku 5">
            <a:extLst>
              <a:ext uri="{FF2B5EF4-FFF2-40B4-BE49-F238E27FC236}">
                <a16:creationId xmlns:a16="http://schemas.microsoft.com/office/drawing/2014/main" id="{9B656304-546D-124D-94F6-95DE230B4372}"/>
              </a:ext>
            </a:extLst>
          </p:cNvPr>
          <p:cNvSpPr txBox="1">
            <a:spLocks/>
          </p:cNvSpPr>
          <p:nvPr/>
        </p:nvSpPr>
        <p:spPr>
          <a:xfrm>
            <a:off x="11619584" y="229382"/>
            <a:ext cx="52445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7409E2-95F0-B447-976A-6C497665DE6E}" type="slidenum">
              <a:rPr lang="cs-CZ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cs-CZ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10158BF7-CDBB-404C-97E3-2D2AEF879A47}"/>
              </a:ext>
            </a:extLst>
          </p:cNvPr>
          <p:cNvSpPr txBox="1">
            <a:spLocks/>
          </p:cNvSpPr>
          <p:nvPr/>
        </p:nvSpPr>
        <p:spPr>
          <a:xfrm>
            <a:off x="438587" y="592647"/>
            <a:ext cx="11089873" cy="7742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b="1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Teacher's</a:t>
            </a:r>
            <a:r>
              <a:rPr lang="de-DE"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Journey: Unterstützungsprogramm für Internationalisierung der Lehre und Lernszenarien</a:t>
            </a:r>
            <a:endParaRPr lang="cs-CZ" sz="3200" b="1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A94531CC-E890-7646-9FA0-691484B93C43}"/>
              </a:ext>
            </a:extLst>
          </p:cNvPr>
          <p:cNvSpPr txBox="1">
            <a:spLocks/>
          </p:cNvSpPr>
          <p:nvPr/>
        </p:nvSpPr>
        <p:spPr>
          <a:xfrm>
            <a:off x="553572" y="1614329"/>
            <a:ext cx="10872275" cy="3964058"/>
          </a:xfrm>
          <a:prstGeom prst="rect">
            <a:avLst/>
          </a:prstGeom>
        </p:spPr>
        <p:txBody>
          <a:bodyPr lIns="90000" tIns="45720" rIns="91440" bIns="45720" anchor="t">
            <a:noAutofit/>
          </a:bodyPr>
          <a:lstStyle/>
          <a:p>
            <a:pPr>
              <a:lnSpc>
                <a:spcPts val="2400"/>
              </a:lnSpc>
              <a:spcBef>
                <a:spcPct val="20000"/>
              </a:spcBef>
              <a:buClr>
                <a:srgbClr val="F96E99"/>
              </a:buClr>
              <a:defRPr/>
            </a:pPr>
            <a:endParaRPr lang="de-DE" sz="3000">
              <a:solidFill>
                <a:schemeClr val="tx2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4C7FBE7D-311F-1B4F-AF07-49D1279BAC76}"/>
              </a:ext>
            </a:extLst>
          </p:cNvPr>
          <p:cNvSpPr txBox="1">
            <a:spLocks/>
          </p:cNvSpPr>
          <p:nvPr/>
        </p:nvSpPr>
        <p:spPr>
          <a:xfrm>
            <a:off x="552208" y="1249403"/>
            <a:ext cx="10563618" cy="4260650"/>
          </a:xfrm>
          <a:prstGeom prst="rect">
            <a:avLst/>
          </a:prstGeom>
        </p:spPr>
        <p:txBody>
          <a:bodyPr lIns="90000" tIns="45720" rIns="91440" bIns="45720" anchor="t">
            <a:noAutofit/>
          </a:bodyPr>
          <a:lstStyle/>
          <a:p>
            <a:pPr>
              <a:spcBef>
                <a:spcPct val="20000"/>
              </a:spcBef>
            </a:pPr>
            <a:endParaRPr lang="de-DE" sz="240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Was? </a:t>
            </a:r>
            <a:endParaRPr lang="de-DE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Produktion kollaborativer internationaler Lernangebote (virtuelle Mobilität/Austausch) z.B. Internationalisierung bestehender Lehr-Lernressourcen für Hybrid-, </a:t>
            </a:r>
            <a:r>
              <a:rPr lang="de-DE" sz="2000" err="1">
                <a:solidFill>
                  <a:srgbClr val="002060"/>
                </a:solidFill>
                <a:latin typeface="Arial"/>
                <a:cs typeface="Arial"/>
              </a:rPr>
              <a:t>Blended</a:t>
            </a: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- und Online-Kursangebote gemeinsam mit Lehrenden der Partneruniversitäten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Wozu</a:t>
            </a:r>
            <a:r>
              <a:rPr lang="de-DE" sz="2400">
                <a:solidFill>
                  <a:srgbClr val="002060"/>
                </a:solidFill>
              </a:rPr>
              <a:t>?</a:t>
            </a:r>
            <a:endParaRPr lang="de-DE" sz="2400">
              <a:solidFill>
                <a:srgbClr val="002060"/>
              </a:solidFill>
              <a:cs typeface="Calibri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Angebot einer europäischen Lernerfahrung für Studierende der UP und Allianz</a:t>
            </a:r>
            <a:endParaRPr lang="de-DE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Erweiterung von Lehr- und Forschungsbeziehungen in Ihrem Fachgebiet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Weitere Infos und Interessenbekundung </a:t>
            </a:r>
            <a:endParaRPr lang="de-DE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>
                <a:latin typeface="Arial"/>
                <a:cs typeface="Arial"/>
                <a:hlinkClick r:id="rId5"/>
              </a:rPr>
              <a:t>giovanni.fonseca@uni-potsdam.de</a:t>
            </a:r>
            <a:r>
              <a:rPr lang="de-DE" sz="2000">
                <a:latin typeface="Arial"/>
                <a:cs typeface="Arial"/>
              </a:rPr>
              <a:t> </a:t>
            </a:r>
            <a:endParaRPr lang="de-DE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,Sans-Serif" panose="020B0604020202020204" pitchFamily="34" charset="0"/>
              <a:buChar char="Ø"/>
            </a:pP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Wann? </a:t>
            </a:r>
          </a:p>
          <a:p>
            <a:pPr marL="800100" lvl="1" indent="-342900">
              <a:spcBef>
                <a:spcPct val="20000"/>
              </a:spcBef>
              <a:buFont typeface="Arial,Sans-Serif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Ab sofort</a:t>
            </a:r>
            <a:endParaRPr lang="de-DE">
              <a:latin typeface="Arial"/>
              <a:cs typeface="Arial"/>
            </a:endParaRPr>
          </a:p>
          <a:p>
            <a:pPr marL="457200" indent="-457200">
              <a:spcBef>
                <a:spcPct val="20000"/>
              </a:spcBef>
              <a:buFont typeface="Symbol" panose="05050102010706020507" pitchFamily="18" charset="2"/>
              <a:buChar char="-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F0D93A4B-3B9D-93D6-5A7A-BD850A35A5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7688" y="4634899"/>
            <a:ext cx="1841851" cy="182747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24" y="6125719"/>
            <a:ext cx="454252" cy="48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32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10158BF7-CDBB-404C-97E3-2D2AEF879A47}"/>
              </a:ext>
            </a:extLst>
          </p:cNvPr>
          <p:cNvSpPr txBox="1">
            <a:spLocks/>
          </p:cNvSpPr>
          <p:nvPr/>
        </p:nvSpPr>
        <p:spPr>
          <a:xfrm>
            <a:off x="438587" y="621401"/>
            <a:ext cx="9989267" cy="558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Was kann ich konkret machen? </a:t>
            </a:r>
            <a:endParaRPr lang="cs-CZ" sz="32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95" y="6169306"/>
            <a:ext cx="454252" cy="481340"/>
          </a:xfrm>
          <a:prstGeom prst="rect">
            <a:avLst/>
          </a:prstGeom>
        </p:spPr>
      </p:pic>
      <p:pic>
        <p:nvPicPr>
          <p:cNvPr id="6" name="Obrázek 10">
            <a:extLst>
              <a:ext uri="{FF2B5EF4-FFF2-40B4-BE49-F238E27FC236}">
                <a16:creationId xmlns:a16="http://schemas.microsoft.com/office/drawing/2014/main" id="{0DE6FC7B-1EC3-B0AF-F061-9E65E59B4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98" y="5993146"/>
            <a:ext cx="1250637" cy="856479"/>
          </a:xfrm>
          <a:prstGeom prst="rect">
            <a:avLst/>
          </a:prstGeom>
        </p:spPr>
      </p:pic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839E5A39-F7F1-8F10-E394-16BB8293F4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3227651"/>
              </p:ext>
            </p:extLst>
          </p:nvPr>
        </p:nvGraphicFramePr>
        <p:xfrm>
          <a:off x="2461461" y="898358"/>
          <a:ext cx="7269078" cy="5813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551" name="Grafik 5550" descr="Benutzer mit einfarbiger Füllung">
            <a:extLst>
              <a:ext uri="{FF2B5EF4-FFF2-40B4-BE49-F238E27FC236}">
                <a16:creationId xmlns:a16="http://schemas.microsoft.com/office/drawing/2014/main" id="{ADE7C797-CD83-1E1A-0C29-4D6F5C91D3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96314" y="3468102"/>
            <a:ext cx="292857" cy="287756"/>
          </a:xfrm>
          <a:prstGeom prst="rect">
            <a:avLst/>
          </a:prstGeom>
        </p:spPr>
      </p:pic>
      <p:pic>
        <p:nvPicPr>
          <p:cNvPr id="5552" name="Grafik 5551" descr="Benutzer mit einfarbiger Füllung">
            <a:extLst>
              <a:ext uri="{FF2B5EF4-FFF2-40B4-BE49-F238E27FC236}">
                <a16:creationId xmlns:a16="http://schemas.microsoft.com/office/drawing/2014/main" id="{68A5F5FF-305A-F380-8753-BABD5324CF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12945" y="3468102"/>
            <a:ext cx="337887" cy="337887"/>
          </a:xfrm>
          <a:prstGeom prst="rect">
            <a:avLst/>
          </a:prstGeom>
        </p:spPr>
      </p:pic>
      <p:pic>
        <p:nvPicPr>
          <p:cNvPr id="5553" name="Grafik 5552" descr="Benutzer mit einfarbiger Füllung">
            <a:extLst>
              <a:ext uri="{FF2B5EF4-FFF2-40B4-BE49-F238E27FC236}">
                <a16:creationId xmlns:a16="http://schemas.microsoft.com/office/drawing/2014/main" id="{0B6FABD2-2A23-323F-1BD3-299821A9F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93141" y="3443036"/>
            <a:ext cx="337887" cy="337887"/>
          </a:xfrm>
          <a:prstGeom prst="rect">
            <a:avLst/>
          </a:prstGeom>
        </p:spPr>
      </p:pic>
      <p:pic>
        <p:nvPicPr>
          <p:cNvPr id="5554" name="Grafik 5553" descr="Benutzer mit einfarbiger Füllung">
            <a:extLst>
              <a:ext uri="{FF2B5EF4-FFF2-40B4-BE49-F238E27FC236}">
                <a16:creationId xmlns:a16="http://schemas.microsoft.com/office/drawing/2014/main" id="{A237E923-A1BF-EBC0-8A47-FDEC1ED1D2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33233" y="3443035"/>
            <a:ext cx="337887" cy="337887"/>
          </a:xfrm>
          <a:prstGeom prst="rect">
            <a:avLst/>
          </a:prstGeom>
        </p:spPr>
      </p:pic>
      <p:sp>
        <p:nvSpPr>
          <p:cNvPr id="41" name="Zástupný symbol pro číslo snímku 5">
            <a:extLst>
              <a:ext uri="{FF2B5EF4-FFF2-40B4-BE49-F238E27FC236}">
                <a16:creationId xmlns:a16="http://schemas.microsoft.com/office/drawing/2014/main" id="{B7268EBC-BD52-061C-4DC7-63D724794BF8}"/>
              </a:ext>
            </a:extLst>
          </p:cNvPr>
          <p:cNvSpPr txBox="1">
            <a:spLocks/>
          </p:cNvSpPr>
          <p:nvPr/>
        </p:nvSpPr>
        <p:spPr>
          <a:xfrm>
            <a:off x="11619584" y="229382"/>
            <a:ext cx="52445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7409E2-95F0-B447-976A-6C497665DE6E}" type="slidenum">
              <a:rPr lang="cs-CZ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cs-CZ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257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CCEE21D-3EFB-3743-A332-B50475F5A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0987" y="0"/>
            <a:ext cx="441013" cy="6858000"/>
          </a:xfrm>
          <a:prstGeom prst="rect">
            <a:avLst/>
          </a:prstGeom>
        </p:spPr>
      </p:pic>
      <p:sp>
        <p:nvSpPr>
          <p:cNvPr id="15" name="Zástupný symbol pro číslo snímku 5">
            <a:extLst>
              <a:ext uri="{FF2B5EF4-FFF2-40B4-BE49-F238E27FC236}">
                <a16:creationId xmlns:a16="http://schemas.microsoft.com/office/drawing/2014/main" id="{9B656304-546D-124D-94F6-95DE230B4372}"/>
              </a:ext>
            </a:extLst>
          </p:cNvPr>
          <p:cNvSpPr txBox="1">
            <a:spLocks/>
          </p:cNvSpPr>
          <p:nvPr/>
        </p:nvSpPr>
        <p:spPr>
          <a:xfrm>
            <a:off x="11619584" y="229382"/>
            <a:ext cx="52445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7409E2-95F0-B447-976A-6C497665DE6E}" type="slidenum">
              <a:rPr lang="cs-CZ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cs-CZ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10158BF7-CDBB-404C-97E3-2D2AEF879A47}"/>
              </a:ext>
            </a:extLst>
          </p:cNvPr>
          <p:cNvSpPr txBox="1">
            <a:spLocks/>
          </p:cNvSpPr>
          <p:nvPr/>
        </p:nvSpPr>
        <p:spPr>
          <a:xfrm>
            <a:off x="438587" y="621401"/>
            <a:ext cx="9989267" cy="558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Forschungs</a:t>
            </a:r>
            <a:r>
              <a:rPr lang="de-DE" sz="3200" b="1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förderung</a:t>
            </a:r>
            <a:endParaRPr lang="cs-CZ" sz="3200" b="1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A94531CC-E890-7646-9FA0-691484B93C43}"/>
              </a:ext>
            </a:extLst>
          </p:cNvPr>
          <p:cNvSpPr txBox="1">
            <a:spLocks/>
          </p:cNvSpPr>
          <p:nvPr/>
        </p:nvSpPr>
        <p:spPr>
          <a:xfrm>
            <a:off x="650028" y="1778304"/>
            <a:ext cx="10862630" cy="4214842"/>
          </a:xfrm>
          <a:prstGeom prst="rect">
            <a:avLst/>
          </a:prstGeom>
        </p:spPr>
        <p:txBody>
          <a:bodyPr lIns="90000" anchor="t">
            <a:noAutofit/>
          </a:bodyPr>
          <a:lstStyle/>
          <a:p>
            <a:pPr>
              <a:lnSpc>
                <a:spcPts val="2400"/>
              </a:lnSpc>
              <a:spcBef>
                <a:spcPct val="20000"/>
              </a:spcBef>
              <a:buClr>
                <a:srgbClr val="F96E99"/>
              </a:buClr>
              <a:defRPr/>
            </a:pPr>
            <a:r>
              <a:rPr lang="de-DE" sz="300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de-DE" sz="26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4C7FBE7D-311F-1B4F-AF07-49D1279BAC76}"/>
              </a:ext>
            </a:extLst>
          </p:cNvPr>
          <p:cNvSpPr txBox="1">
            <a:spLocks/>
          </p:cNvSpPr>
          <p:nvPr/>
        </p:nvSpPr>
        <p:spPr>
          <a:xfrm>
            <a:off x="587759" y="1606765"/>
            <a:ext cx="10862630" cy="4557920"/>
          </a:xfrm>
          <a:prstGeom prst="rect">
            <a:avLst/>
          </a:prstGeom>
        </p:spPr>
        <p:txBody>
          <a:bodyPr lIns="90000" anchor="t">
            <a:no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20000"/>
              </a:spcBef>
              <a:buFont typeface="Symbol" panose="05050102010706020507" pitchFamily="18" charset="2"/>
              <a:buChar char="-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1" y="1260107"/>
            <a:ext cx="5355995" cy="5251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FA72DF-D354-5AE0-CC2C-FF7806B6C2A6}"/>
              </a:ext>
            </a:extLst>
          </p:cNvPr>
          <p:cNvSpPr txBox="1"/>
          <p:nvPr/>
        </p:nvSpPr>
        <p:spPr>
          <a:xfrm>
            <a:off x="5691223" y="1601781"/>
            <a:ext cx="6011708" cy="46474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endParaRPr lang="de-DE" sz="240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Forschungsseminare</a:t>
            </a:r>
            <a:endParaRPr lang="de-D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Forschungssommerschulen</a:t>
            </a:r>
            <a:endParaRPr lang="de-D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Antragsberatung und Unterstützung bei externer Partnersuche</a:t>
            </a:r>
          </a:p>
          <a:p>
            <a:pPr marL="342900" indent="-342900">
              <a:buFont typeface="Arial"/>
              <a:buChar char="•"/>
            </a:pP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Open Science Beratung</a:t>
            </a:r>
          </a:p>
          <a:p>
            <a:pPr marL="342900" indent="-342900">
              <a:buFont typeface="Arial"/>
              <a:buChar char="•"/>
            </a:pP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WHK-Förderung</a:t>
            </a:r>
          </a:p>
          <a:p>
            <a:pPr marL="342900" indent="-342900">
              <a:buFont typeface="Arial"/>
              <a:buChar char="•"/>
            </a:pP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Seed Funds </a:t>
            </a:r>
            <a:r>
              <a:rPr lang="de-DE" sz="2400" err="1">
                <a:solidFill>
                  <a:srgbClr val="002060"/>
                </a:solidFill>
                <a:latin typeface="Arial"/>
                <a:cs typeface="Arial"/>
              </a:rPr>
              <a:t>for</a:t>
            </a: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de-DE" sz="2400" err="1">
                <a:solidFill>
                  <a:srgbClr val="002060"/>
                </a:solidFill>
                <a:latin typeface="Arial"/>
                <a:cs typeface="Arial"/>
              </a:rPr>
              <a:t>joint</a:t>
            </a: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de-DE" sz="2400" err="1">
                <a:solidFill>
                  <a:srgbClr val="002060"/>
                </a:solidFill>
                <a:latin typeface="Arial"/>
                <a:cs typeface="Arial"/>
              </a:rPr>
              <a:t>projects</a:t>
            </a: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: 2025</a:t>
            </a:r>
            <a:br>
              <a:rPr lang="de-DE" sz="2400">
                <a:solidFill>
                  <a:srgbClr val="002060"/>
                </a:solidFill>
                <a:latin typeface="Arial"/>
                <a:cs typeface="Arial"/>
              </a:rPr>
            </a:br>
            <a:endParaRPr lang="de-D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de-DE" sz="2400">
                <a:solidFill>
                  <a:srgbClr val="002060"/>
                </a:solidFill>
                <a:latin typeface="Arial"/>
                <a:cs typeface="Arial"/>
              </a:rPr>
              <a:t>Weitere Infos und Interessenbekundung ​</a:t>
            </a:r>
            <a:endParaRPr lang="de-DE">
              <a:ea typeface="Calibri" panose="020F0502020204030204"/>
              <a:cs typeface="Calibri" panose="020F0502020204030204"/>
            </a:endParaRPr>
          </a:p>
          <a:p>
            <a:pPr marL="800100" lvl="1" indent="-342900">
              <a:buChar char="•"/>
            </a:pPr>
            <a:r>
              <a:rPr lang="de-DE" sz="2000" u="sng">
                <a:solidFill>
                  <a:srgbClr val="0563C1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katharina.kloss@uni-po</a:t>
            </a:r>
            <a:r>
              <a:rPr lang="de-DE" sz="2000" u="sng">
                <a:solidFill>
                  <a:srgbClr val="0563C1"/>
                </a:solidFill>
                <a:latin typeface="Arial"/>
                <a:cs typeface="Arial"/>
              </a:rPr>
              <a:t>tsdam.de</a:t>
            </a:r>
            <a:r>
              <a:rPr lang="de-DE" sz="2000">
                <a:latin typeface="Arial"/>
                <a:cs typeface="Arial"/>
              </a:rPr>
              <a:t>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65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CCEE21D-3EFB-3743-A332-B50475F5A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0987" y="0"/>
            <a:ext cx="441013" cy="6858000"/>
          </a:xfrm>
          <a:prstGeom prst="rect">
            <a:avLst/>
          </a:prstGeom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10158BF7-CDBB-404C-97E3-2D2AEF879A47}"/>
              </a:ext>
            </a:extLst>
          </p:cNvPr>
          <p:cNvSpPr txBox="1">
            <a:spLocks/>
          </p:cNvSpPr>
          <p:nvPr/>
        </p:nvSpPr>
        <p:spPr>
          <a:xfrm>
            <a:off x="438587" y="621401"/>
            <a:ext cx="9989267" cy="558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Infos und Unterstützung: Übersicht</a:t>
            </a:r>
            <a:endParaRPr lang="de-DE" sz="32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A94531CC-E890-7646-9FA0-691484B93C43}"/>
              </a:ext>
            </a:extLst>
          </p:cNvPr>
          <p:cNvSpPr txBox="1">
            <a:spLocks/>
          </p:cNvSpPr>
          <p:nvPr/>
        </p:nvSpPr>
        <p:spPr>
          <a:xfrm>
            <a:off x="650028" y="1778304"/>
            <a:ext cx="10862630" cy="4214842"/>
          </a:xfrm>
          <a:prstGeom prst="rect">
            <a:avLst/>
          </a:prstGeom>
        </p:spPr>
        <p:txBody>
          <a:bodyPr lIns="90000" anchor="t">
            <a:noAutofit/>
          </a:bodyPr>
          <a:lstStyle/>
          <a:p>
            <a:pPr>
              <a:lnSpc>
                <a:spcPts val="2400"/>
              </a:lnSpc>
              <a:spcBef>
                <a:spcPct val="20000"/>
              </a:spcBef>
              <a:buClr>
                <a:srgbClr val="F96E99"/>
              </a:buClr>
              <a:defRPr/>
            </a:pPr>
            <a:r>
              <a:rPr lang="de-DE" sz="300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de-DE" sz="26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4C7FBE7D-311F-1B4F-AF07-49D1279BAC76}"/>
              </a:ext>
            </a:extLst>
          </p:cNvPr>
          <p:cNvSpPr txBox="1">
            <a:spLocks/>
          </p:cNvSpPr>
          <p:nvPr/>
        </p:nvSpPr>
        <p:spPr>
          <a:xfrm>
            <a:off x="587759" y="1606765"/>
            <a:ext cx="10862630" cy="4557920"/>
          </a:xfrm>
          <a:prstGeom prst="rect">
            <a:avLst/>
          </a:prstGeom>
        </p:spPr>
        <p:txBody>
          <a:bodyPr lIns="90000" anchor="t">
            <a:no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20000"/>
              </a:spcBef>
              <a:buFont typeface="Symbol" panose="05050102010706020507" pitchFamily="18" charset="2"/>
              <a:buChar char="-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číslo snímku 5">
            <a:extLst>
              <a:ext uri="{FF2B5EF4-FFF2-40B4-BE49-F238E27FC236}">
                <a16:creationId xmlns:a16="http://schemas.microsoft.com/office/drawing/2014/main" id="{39CE0136-FFBD-FEEB-917D-00B53E9E4A8F}"/>
              </a:ext>
            </a:extLst>
          </p:cNvPr>
          <p:cNvSpPr txBox="1">
            <a:spLocks/>
          </p:cNvSpPr>
          <p:nvPr/>
        </p:nvSpPr>
        <p:spPr>
          <a:xfrm>
            <a:off x="11619584" y="229382"/>
            <a:ext cx="52445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7409E2-95F0-B447-976A-6C497665DE6E}" type="slidenum">
              <a:rPr lang="cs-CZ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cs-CZ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08367" y="1383695"/>
            <a:ext cx="10626214" cy="563231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02060"/>
                </a:solidFill>
                <a:latin typeface="Arial"/>
                <a:ea typeface="+mn-lt"/>
                <a:cs typeface="Calibri"/>
              </a:rPr>
              <a:t>EDUC </a:t>
            </a:r>
            <a:r>
              <a:rPr lang="de-DE" err="1">
                <a:solidFill>
                  <a:srgbClr val="002060"/>
                </a:solidFill>
                <a:latin typeface="Arial"/>
                <a:ea typeface="+mn-lt"/>
                <a:cs typeface="Calibri"/>
              </a:rPr>
              <a:t>Teacher's</a:t>
            </a:r>
            <a:r>
              <a:rPr lang="de-DE">
                <a:solidFill>
                  <a:srgbClr val="002060"/>
                </a:solidFill>
                <a:latin typeface="Arial"/>
                <a:ea typeface="+mn-lt"/>
                <a:cs typeface="Calibri"/>
              </a:rPr>
              <a:t> Journey</a:t>
            </a:r>
          </a:p>
          <a:p>
            <a:pPr marL="1257300" lvl="2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02060"/>
                </a:solidFill>
                <a:latin typeface="Arial"/>
                <a:ea typeface="+mn-lt"/>
                <a:cs typeface="+mn-lt"/>
                <a:hlinkClick r:id="rId4"/>
              </a:rPr>
              <a:t>https://www.uni-potsdam.de/de/educ/mitmachen/fuer-lehrende-und-forschende/teachers-journey</a:t>
            </a:r>
            <a:r>
              <a:rPr lang="de-DE">
                <a:solidFill>
                  <a:srgbClr val="002060"/>
                </a:solidFill>
                <a:latin typeface="Arial"/>
                <a:ea typeface="+mn-lt"/>
                <a:cs typeface="+mn-lt"/>
              </a:rPr>
              <a:t> </a:t>
            </a:r>
            <a:endParaRPr lang="de-DE">
              <a:solidFill>
                <a:srgbClr val="002060"/>
              </a:solidFill>
              <a:latin typeface="Arial"/>
              <a:ea typeface="+mn-lt"/>
              <a:cs typeface="Calibri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02060"/>
                </a:solidFill>
                <a:latin typeface="Arial"/>
                <a:ea typeface="+mn-lt"/>
                <a:cs typeface="Arial"/>
              </a:rPr>
              <a:t>EDUC Teachers' Academy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02060"/>
                </a:solidFill>
                <a:latin typeface="Arial"/>
                <a:ea typeface="+mn-lt"/>
                <a:cs typeface="Arial"/>
              </a:rPr>
              <a:t>WHK zur Umsetzung des Lehrangebots in EDUC oder mit COIL.UP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02060"/>
                </a:solidFill>
                <a:latin typeface="Arial"/>
                <a:ea typeface="+mn-lt"/>
                <a:cs typeface="Arial"/>
              </a:rPr>
              <a:t>EDUC Reisegelder zum Auf- und Ausbau von Lehrkooperationen</a:t>
            </a:r>
          </a:p>
          <a:p>
            <a:pPr marL="1257300" lvl="2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02060"/>
                </a:solidFill>
                <a:latin typeface="Arial"/>
                <a:ea typeface="+mn-lt"/>
                <a:cs typeface="+mn-lt"/>
                <a:hlinkClick r:id="rId5"/>
              </a:rPr>
              <a:t>https://www.uni-potsdam.de/de/educ/mitmachen/fuer-lehrende-und-forschende/call-reisemittel-2023</a:t>
            </a:r>
            <a:r>
              <a:rPr lang="de-DE">
                <a:solidFill>
                  <a:srgbClr val="002060"/>
                </a:solidFill>
                <a:latin typeface="Arial"/>
                <a:ea typeface="+mn-lt"/>
                <a:cs typeface="+mn-lt"/>
              </a:rPr>
              <a:t> </a:t>
            </a:r>
            <a:endParaRPr lang="de-DE">
              <a:solidFill>
                <a:srgbClr val="002060"/>
              </a:solidFill>
              <a:latin typeface="Arial"/>
              <a:ea typeface="+mn-lt"/>
              <a:cs typeface="Calibri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err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KoUP</a:t>
            </a:r>
            <a:r>
              <a:rPr lang="de-DE">
                <a:solidFill>
                  <a:srgbClr val="002060"/>
                </a:solidFill>
                <a:latin typeface="Arial"/>
                <a:ea typeface="+mn-lt"/>
                <a:cs typeface="Arial"/>
              </a:rPr>
              <a:t> Kooperationsförderung</a:t>
            </a:r>
            <a:endParaRPr lang="de-DE" err="1">
              <a:solidFill>
                <a:srgbClr val="002060"/>
              </a:solidFill>
              <a:latin typeface="Arial"/>
              <a:cs typeface="Arial"/>
            </a:endParaRPr>
          </a:p>
          <a:p>
            <a:pPr marL="1257300" lvl="2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02060"/>
                </a:solidFill>
                <a:latin typeface="Arial"/>
                <a:cs typeface="Arial"/>
                <a:hlinkClick r:id="rId6"/>
              </a:rPr>
              <a:t>https://www.uni-potsdam.de/de/international/profil/ausschreibungen/up-interne-foerderlinien/koup</a:t>
            </a:r>
            <a:r>
              <a:rPr lang="de-DE">
                <a:solidFill>
                  <a:srgbClr val="002060"/>
                </a:solidFill>
                <a:latin typeface="Arial"/>
                <a:cs typeface="Arial"/>
              </a:rPr>
              <a:t> 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err="1">
                <a:solidFill>
                  <a:srgbClr val="002060"/>
                </a:solidFill>
                <a:latin typeface="Arial"/>
                <a:cs typeface="Arial"/>
              </a:rPr>
              <a:t>Blended</a:t>
            </a:r>
            <a:r>
              <a:rPr lang="de-DE">
                <a:solidFill>
                  <a:srgbClr val="002060"/>
                </a:solidFill>
                <a:latin typeface="Arial"/>
                <a:cs typeface="Arial"/>
              </a:rPr>
              <a:t> Intensive </a:t>
            </a:r>
            <a:r>
              <a:rPr lang="de-DE" err="1">
                <a:solidFill>
                  <a:srgbClr val="002060"/>
                </a:solidFill>
                <a:latin typeface="Arial"/>
                <a:cs typeface="Arial"/>
              </a:rPr>
              <a:t>Prorgrammes</a:t>
            </a:r>
            <a:r>
              <a:rPr lang="de-DE">
                <a:solidFill>
                  <a:srgbClr val="002060"/>
                </a:solidFill>
                <a:latin typeface="Arial"/>
                <a:cs typeface="Arial"/>
              </a:rPr>
              <a:t> (BIPs)</a:t>
            </a:r>
          </a:p>
          <a:p>
            <a:pPr marL="1257300" lvl="2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02060"/>
                </a:solidFill>
                <a:latin typeface="Arial"/>
                <a:ea typeface="+mn-lt"/>
                <a:cs typeface="+mn-lt"/>
                <a:hlinkClick r:id="rId7"/>
              </a:rPr>
              <a:t>https://www.uni-potsdam.de/de/international/profil/erasmus/bips</a:t>
            </a:r>
            <a:r>
              <a:rPr lang="de-DE">
                <a:solidFill>
                  <a:srgbClr val="002060"/>
                </a:solidFill>
                <a:latin typeface="Arial"/>
                <a:ea typeface="+mn-lt"/>
                <a:cs typeface="+mn-lt"/>
              </a:rPr>
              <a:t> </a:t>
            </a:r>
            <a:endParaRPr lang="de-DE">
              <a:solidFill>
                <a:srgbClr val="002060"/>
              </a:solidFill>
              <a:latin typeface="Arial"/>
              <a:cs typeface="Arial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02060"/>
                </a:solidFill>
                <a:latin typeface="Arial"/>
                <a:cs typeface="Arial"/>
              </a:rPr>
              <a:t>Erasmus+ zur Förderung von Lehraufenthalten</a:t>
            </a:r>
          </a:p>
          <a:p>
            <a:pPr marL="1257300" lvl="2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02060"/>
                </a:solidFill>
                <a:latin typeface="Arial"/>
                <a:ea typeface="+mn-lt"/>
                <a:cs typeface="+mn-lt"/>
                <a:hlinkClick r:id="rId8"/>
              </a:rPr>
              <a:t>https://www.uni-potsdam.de/de/international/profil/erasmus/sta</a:t>
            </a:r>
            <a:r>
              <a:rPr lang="de-DE">
                <a:solidFill>
                  <a:srgbClr val="002060"/>
                </a:solidFill>
                <a:latin typeface="Arial"/>
                <a:ea typeface="+mn-lt"/>
                <a:cs typeface="+mn-lt"/>
              </a:rPr>
              <a:t> </a:t>
            </a:r>
            <a:endParaRPr lang="de-DE">
              <a:solidFill>
                <a:srgbClr val="002060"/>
              </a:solidFill>
              <a:latin typeface="Arial"/>
              <a:cs typeface="Arial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02060"/>
                </a:solidFill>
                <a:latin typeface="Arial"/>
                <a:cs typeface="Arial"/>
              </a:rPr>
              <a:t>Seed Funding (Forschung)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de-DE" sz="240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143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CCEE21D-3EFB-3743-A332-B50475F5A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0987" y="0"/>
            <a:ext cx="441013" cy="6858000"/>
          </a:xfrm>
          <a:prstGeom prst="rect">
            <a:avLst/>
          </a:prstGeom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10158BF7-CDBB-404C-97E3-2D2AEF879A47}"/>
              </a:ext>
            </a:extLst>
          </p:cNvPr>
          <p:cNvSpPr txBox="1">
            <a:spLocks/>
          </p:cNvSpPr>
          <p:nvPr/>
        </p:nvSpPr>
        <p:spPr>
          <a:xfrm>
            <a:off x="438587" y="621401"/>
            <a:ext cx="11185607" cy="558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Kontakte </a:t>
            </a:r>
            <a:br>
              <a:rPr lang="de-DE"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de-DE"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– Entwicklungs- und Durchführungsunterstützung</a:t>
            </a:r>
            <a:endParaRPr lang="de-DE" sz="32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A94531CC-E890-7646-9FA0-691484B93C43}"/>
              </a:ext>
            </a:extLst>
          </p:cNvPr>
          <p:cNvSpPr txBox="1">
            <a:spLocks/>
          </p:cNvSpPr>
          <p:nvPr/>
        </p:nvSpPr>
        <p:spPr>
          <a:xfrm>
            <a:off x="650028" y="1778304"/>
            <a:ext cx="10862630" cy="4214842"/>
          </a:xfrm>
          <a:prstGeom prst="rect">
            <a:avLst/>
          </a:prstGeom>
        </p:spPr>
        <p:txBody>
          <a:bodyPr lIns="90000" anchor="t">
            <a:noAutofit/>
          </a:bodyPr>
          <a:lstStyle/>
          <a:p>
            <a:pPr>
              <a:lnSpc>
                <a:spcPts val="2400"/>
              </a:lnSpc>
              <a:spcBef>
                <a:spcPct val="20000"/>
              </a:spcBef>
              <a:buClr>
                <a:srgbClr val="F96E99"/>
              </a:buClr>
              <a:defRPr/>
            </a:pPr>
            <a:r>
              <a:rPr lang="de-DE" sz="300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de-DE" sz="26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4C7FBE7D-311F-1B4F-AF07-49D1279BAC76}"/>
              </a:ext>
            </a:extLst>
          </p:cNvPr>
          <p:cNvSpPr txBox="1">
            <a:spLocks/>
          </p:cNvSpPr>
          <p:nvPr/>
        </p:nvSpPr>
        <p:spPr>
          <a:xfrm>
            <a:off x="587759" y="1606765"/>
            <a:ext cx="10862630" cy="4557920"/>
          </a:xfrm>
          <a:prstGeom prst="rect">
            <a:avLst/>
          </a:prstGeom>
        </p:spPr>
        <p:txBody>
          <a:bodyPr lIns="90000" anchor="t">
            <a:no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20000"/>
              </a:spcBef>
              <a:buFont typeface="Symbol" panose="05050102010706020507" pitchFamily="18" charset="2"/>
              <a:buChar char="-"/>
            </a:pP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8C74C-C8F9-8057-515E-3F4454A16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" y="1981398"/>
            <a:ext cx="5773153" cy="3823047"/>
          </a:xfrm>
          <a:prstGeom prst="rect">
            <a:avLst/>
          </a:prstGeom>
        </p:spPr>
      </p:pic>
      <p:sp>
        <p:nvSpPr>
          <p:cNvPr id="3" name="Zástupný symbol pro číslo snímku 5">
            <a:extLst>
              <a:ext uri="{FF2B5EF4-FFF2-40B4-BE49-F238E27FC236}">
                <a16:creationId xmlns:a16="http://schemas.microsoft.com/office/drawing/2014/main" id="{39CE0136-FFBD-FEEB-917D-00B53E9E4A8F}"/>
              </a:ext>
            </a:extLst>
          </p:cNvPr>
          <p:cNvSpPr txBox="1">
            <a:spLocks/>
          </p:cNvSpPr>
          <p:nvPr/>
        </p:nvSpPr>
        <p:spPr>
          <a:xfrm>
            <a:off x="11619584" y="229382"/>
            <a:ext cx="52445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7409E2-95F0-B447-976A-6C497665DE6E}" type="slidenum">
              <a:rPr lang="cs-CZ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cs-CZ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191083" y="2274636"/>
            <a:ext cx="5029201" cy="33578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b="1">
                <a:solidFill>
                  <a:srgbClr val="9D76E5"/>
                </a:solidFill>
                <a:latin typeface="Arial"/>
                <a:cs typeface="Arial"/>
              </a:rPr>
              <a:t>Giovanni Fonseca, Pedagogical Engineer EDUC: </a:t>
            </a:r>
            <a:r>
              <a:rPr lang="en-GB" b="1">
                <a:solidFill>
                  <a:srgbClr val="9D76E5"/>
                </a:solidFill>
                <a:latin typeface="Arial"/>
                <a:cs typeface="Arial"/>
                <a:hlinkClick r:id="rId5"/>
              </a:rPr>
              <a:t>giovanni.fonseca@uni-potsdam.de</a:t>
            </a:r>
            <a:r>
              <a:rPr lang="en-GB" b="1">
                <a:solidFill>
                  <a:srgbClr val="9D76E5"/>
                </a:solidFill>
                <a:latin typeface="Arial"/>
                <a:cs typeface="Arial"/>
              </a:rPr>
              <a:t> </a:t>
            </a:r>
            <a:endParaRPr lang="en-US">
              <a:solidFill>
                <a:srgbClr val="9D76E5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b="1">
                <a:solidFill>
                  <a:srgbClr val="9D76E5"/>
                </a:solidFill>
                <a:latin typeface="Arial"/>
                <a:cs typeface="Arial"/>
              </a:rPr>
              <a:t>Wiebke Giese, Mobility Manager EDUC, IO: </a:t>
            </a:r>
            <a:r>
              <a:rPr lang="en-GB" b="1">
                <a:solidFill>
                  <a:srgbClr val="9D76E5"/>
                </a:solidFill>
                <a:latin typeface="Arial"/>
                <a:cs typeface="Arial"/>
                <a:hlinkClick r:id="rId6"/>
              </a:rPr>
              <a:t>wiebke.giese@uni-potsdam.de</a:t>
            </a:r>
            <a:r>
              <a:rPr lang="en-GB" b="1">
                <a:solidFill>
                  <a:srgbClr val="9D76E5"/>
                </a:solidFill>
                <a:latin typeface="Arial"/>
                <a:cs typeface="Arial"/>
              </a:rPr>
              <a:t> </a:t>
            </a:r>
            <a:endParaRPr lang="en-US">
              <a:solidFill>
                <a:srgbClr val="9D76E5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b="1">
                <a:solidFill>
                  <a:srgbClr val="9D76E5"/>
                </a:solidFill>
                <a:latin typeface="Arial"/>
                <a:cs typeface="Arial"/>
              </a:rPr>
              <a:t>Katharina Kloss, Project Manager EDUC: </a:t>
            </a:r>
            <a:r>
              <a:rPr lang="en-GB" b="1">
                <a:solidFill>
                  <a:srgbClr val="9D76E5"/>
                </a:solidFill>
                <a:latin typeface="Arial"/>
                <a:cs typeface="Arial"/>
                <a:hlinkClick r:id="rId7"/>
              </a:rPr>
              <a:t>katharina.kloss@uni-potsdam.de</a:t>
            </a:r>
            <a:r>
              <a:rPr lang="en-GB" b="1">
                <a:solidFill>
                  <a:srgbClr val="9D76E5"/>
                </a:solidFill>
                <a:latin typeface="Arial"/>
                <a:cs typeface="Arial"/>
              </a:rPr>
              <a:t> </a:t>
            </a:r>
            <a:endParaRPr lang="en-US">
              <a:solidFill>
                <a:srgbClr val="9D76E5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b="1">
                <a:solidFill>
                  <a:srgbClr val="9D76E5"/>
                </a:solidFill>
                <a:latin typeface="Arial"/>
                <a:cs typeface="Arial"/>
              </a:rPr>
              <a:t>Frederic </a:t>
            </a:r>
            <a:r>
              <a:rPr lang="en-GB" b="1" err="1">
                <a:solidFill>
                  <a:srgbClr val="9D76E5"/>
                </a:solidFill>
                <a:latin typeface="Arial"/>
                <a:cs typeface="Arial"/>
              </a:rPr>
              <a:t>Matthé</a:t>
            </a:r>
            <a:r>
              <a:rPr lang="en-GB" b="1">
                <a:solidFill>
                  <a:srgbClr val="9D76E5"/>
                </a:solidFill>
                <a:latin typeface="Arial"/>
                <a:cs typeface="Arial"/>
              </a:rPr>
              <a:t>, COIL Coordinator, </a:t>
            </a:r>
            <a:r>
              <a:rPr lang="en-GB" b="1" err="1">
                <a:solidFill>
                  <a:srgbClr val="9D76E5"/>
                </a:solidFill>
                <a:latin typeface="Arial"/>
                <a:cs typeface="Arial"/>
              </a:rPr>
              <a:t>ZfQ</a:t>
            </a:r>
            <a:r>
              <a:rPr lang="en-GB" b="1">
                <a:solidFill>
                  <a:srgbClr val="9D76E5"/>
                </a:solidFill>
                <a:latin typeface="Arial"/>
                <a:cs typeface="Arial"/>
              </a:rPr>
              <a:t>: </a:t>
            </a:r>
            <a:r>
              <a:rPr lang="en-GB" b="1">
                <a:solidFill>
                  <a:srgbClr val="9D76E5"/>
                </a:solidFill>
                <a:latin typeface="Arial"/>
                <a:ea typeface="+mn-lt"/>
                <a:cs typeface="+mn-lt"/>
                <a:hlinkClick r:id="rId8"/>
              </a:rPr>
              <a:t>matthe@uni-potsdam.de</a:t>
            </a:r>
            <a:r>
              <a:rPr lang="en-GB" b="1">
                <a:solidFill>
                  <a:srgbClr val="9D76E5"/>
                </a:solidFill>
                <a:latin typeface="Arial"/>
                <a:ea typeface="+mn-lt"/>
                <a:cs typeface="+mn-lt"/>
              </a:rPr>
              <a:t> </a:t>
            </a:r>
            <a:endParaRPr lang="de-DE" err="1">
              <a:latin typeface="Arial"/>
            </a:endParaRPr>
          </a:p>
          <a:p>
            <a:pPr lvl="1">
              <a:spcBef>
                <a:spcPct val="20000"/>
              </a:spcBef>
            </a:pPr>
            <a:endParaRPr lang="de-DE" sz="2400">
              <a:solidFill>
                <a:srgbClr val="002060"/>
              </a:solidFill>
              <a:latin typeface="Arial"/>
              <a:cs typeface="Arial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de-DE" sz="240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4908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C59F739-3AE7-7143-8A3E-75282A3C8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82" y="30665"/>
            <a:ext cx="3020318" cy="206841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01B4F9-5AB6-444E-A208-5E53AE2D317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81388" y="2801191"/>
            <a:ext cx="6097707" cy="83082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cs-CZ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 für </a:t>
            </a:r>
            <a:r>
              <a:rPr lang="de-DE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Ihre</a:t>
            </a:r>
            <a:r>
              <a:rPr lang="cs-CZ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Aufmerksamkeit</a:t>
            </a:r>
            <a:r>
              <a:rPr lang="de-DE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vor allem: gutes Lehren und Forschen!</a:t>
            </a:r>
            <a:endParaRPr lang="cs-CZ" sz="4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CA12250-2632-CC40-8795-AFC6DF064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678" y="0"/>
            <a:ext cx="4831322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DA0856F-794F-9E44-8D9A-55777B28A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867" y="6021050"/>
            <a:ext cx="2263411" cy="480441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725BD96B-49BA-D045-9911-5E8A9DCF0CBC}"/>
              </a:ext>
            </a:extLst>
          </p:cNvPr>
          <p:cNvSpPr txBox="1">
            <a:spLocks/>
          </p:cNvSpPr>
          <p:nvPr/>
        </p:nvSpPr>
        <p:spPr>
          <a:xfrm>
            <a:off x="10044703" y="6201228"/>
            <a:ext cx="1784439" cy="583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www.educ.eu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0A2618-2514-6941-A708-4A6A82756D5B}"/>
              </a:ext>
            </a:extLst>
          </p:cNvPr>
          <p:cNvSpPr/>
          <p:nvPr/>
        </p:nvSpPr>
        <p:spPr>
          <a:xfrm>
            <a:off x="4689910" y="3216605"/>
            <a:ext cx="2175368" cy="2165085"/>
          </a:xfrm>
          <a:prstGeom prst="ellipse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0" y="5735482"/>
            <a:ext cx="879071" cy="93149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4"/>
          <a:stretch/>
        </p:blipFill>
        <p:spPr>
          <a:xfrm>
            <a:off x="8420584" y="681470"/>
            <a:ext cx="2790624" cy="532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71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C59F739-3AE7-7143-8A3E-75282A3C8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82" y="30665"/>
            <a:ext cx="3020318" cy="206841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01B4F9-5AB6-444E-A208-5E53AE2D317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81388" y="2801191"/>
            <a:ext cx="6097707" cy="830829"/>
          </a:xfrm>
          <a:prstGeom prst="rect">
            <a:avLst/>
          </a:prstGeom>
        </p:spPr>
        <p:txBody>
          <a:bodyPr lIns="91440" tIns="45720" rIns="91440" bIns="45720" anchor="t">
            <a:normAutofit fontScale="90000"/>
          </a:bodyPr>
          <a:lstStyle/>
          <a:p>
            <a:r>
              <a:rPr lang="cs-CZ" sz="4800" b="1" err="1">
                <a:solidFill>
                  <a:srgbClr val="002060"/>
                </a:solidFill>
                <a:latin typeface="Arial"/>
                <a:cs typeface="Arial"/>
              </a:rPr>
              <a:t>Anhang</a:t>
            </a:r>
            <a:r>
              <a:rPr lang="cs-CZ" sz="4800" b="1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cs-CZ" sz="4800" b="1" err="1">
                <a:solidFill>
                  <a:srgbClr val="002060"/>
                </a:solidFill>
                <a:latin typeface="Arial"/>
                <a:cs typeface="Arial"/>
              </a:rPr>
              <a:t>mit</a:t>
            </a:r>
            <a:r>
              <a:rPr lang="cs-CZ" sz="4800" b="1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cs-CZ" sz="4800" b="1" err="1">
                <a:solidFill>
                  <a:srgbClr val="002060"/>
                </a:solidFill>
                <a:latin typeface="Arial"/>
                <a:cs typeface="Arial"/>
              </a:rPr>
              <a:t>weiteren</a:t>
            </a:r>
            <a:r>
              <a:rPr lang="cs-CZ" sz="4800" b="1">
                <a:solidFill>
                  <a:srgbClr val="002060"/>
                </a:solidFill>
                <a:latin typeface="Arial"/>
                <a:cs typeface="Arial"/>
              </a:rPr>
              <a:t> Informationen</a:t>
            </a:r>
            <a:endParaRPr lang="de-DE" sz="4800" b="1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CA12250-2632-CC40-8795-AFC6DF064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678" y="0"/>
            <a:ext cx="4831322" cy="6858000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725BD96B-49BA-D045-9911-5E8A9DCF0CBC}"/>
              </a:ext>
            </a:extLst>
          </p:cNvPr>
          <p:cNvSpPr txBox="1">
            <a:spLocks/>
          </p:cNvSpPr>
          <p:nvPr/>
        </p:nvSpPr>
        <p:spPr>
          <a:xfrm>
            <a:off x="10044703" y="6201228"/>
            <a:ext cx="1784439" cy="583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www.educ.eu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0A2618-2514-6941-A708-4A6A82756D5B}"/>
              </a:ext>
            </a:extLst>
          </p:cNvPr>
          <p:cNvSpPr/>
          <p:nvPr/>
        </p:nvSpPr>
        <p:spPr>
          <a:xfrm>
            <a:off x="4689910" y="3216605"/>
            <a:ext cx="2175368" cy="2165085"/>
          </a:xfrm>
          <a:prstGeom prst="ellipse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960" y="424342"/>
            <a:ext cx="1199111" cy="12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69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1028334"/>
            <a:ext cx="9214654" cy="5167678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2B4EFDAD-99C1-B045-8684-0CFCC7416DF3}"/>
              </a:ext>
            </a:extLst>
          </p:cNvPr>
          <p:cNvSpPr txBox="1">
            <a:spLocks/>
          </p:cNvSpPr>
          <p:nvPr/>
        </p:nvSpPr>
        <p:spPr>
          <a:xfrm>
            <a:off x="634842" y="546687"/>
            <a:ext cx="9144000" cy="5586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b="1">
                <a:solidFill>
                  <a:srgbClr val="FF9880"/>
                </a:solidFill>
                <a:latin typeface="Arial"/>
                <a:cs typeface="Arial"/>
              </a:rPr>
              <a:t>EDUCs Langzeitziel:</a:t>
            </a:r>
            <a:endParaRPr lang="cs-CZ" sz="3200" b="1">
              <a:solidFill>
                <a:srgbClr val="FF98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6">
            <a:extLst>
              <a:ext uri="{FF2B5EF4-FFF2-40B4-BE49-F238E27FC236}">
                <a16:creationId xmlns:a16="http://schemas.microsoft.com/office/drawing/2014/main" id="{619C399D-A695-AAE2-495B-4C9C0D256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0987" y="0"/>
            <a:ext cx="441013" cy="6858000"/>
          </a:xfrm>
          <a:prstGeom prst="rect">
            <a:avLst/>
          </a:prstGeom>
        </p:spPr>
      </p:pic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E726EC21-CCE4-8170-8C89-520A7F840D7F}"/>
              </a:ext>
            </a:extLst>
          </p:cNvPr>
          <p:cNvSpPr txBox="1">
            <a:spLocks/>
          </p:cNvSpPr>
          <p:nvPr/>
        </p:nvSpPr>
        <p:spPr>
          <a:xfrm>
            <a:off x="11619584" y="229382"/>
            <a:ext cx="52445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7409E2-95F0-B447-976A-6C497665DE6E}" type="slidenum">
              <a:rPr lang="cs-CZ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cs-CZ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448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874" y="1167404"/>
            <a:ext cx="5828815" cy="390446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AF01B4F9-5AB6-444E-A208-5E53AE2D3177}"/>
              </a:ext>
            </a:extLst>
          </p:cNvPr>
          <p:cNvSpPr txBox="1">
            <a:spLocks/>
          </p:cNvSpPr>
          <p:nvPr/>
        </p:nvSpPr>
        <p:spPr>
          <a:xfrm>
            <a:off x="459749" y="1633977"/>
            <a:ext cx="6310496" cy="142129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800" b="1">
                <a:solidFill>
                  <a:srgbClr val="002060"/>
                </a:solidFill>
                <a:latin typeface="Arial"/>
                <a:cs typeface="Arial"/>
              </a:rPr>
              <a:t>Was ist Ihr Interesse? </a:t>
            </a:r>
            <a:endParaRPr lang="cs-CZ" sz="1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95" y="6169306"/>
            <a:ext cx="454252" cy="481340"/>
          </a:xfrm>
          <a:prstGeom prst="rect">
            <a:avLst/>
          </a:prstGeom>
        </p:spPr>
      </p:pic>
      <p:pic>
        <p:nvPicPr>
          <p:cNvPr id="8" name="Obrázek 10">
            <a:extLst>
              <a:ext uri="{FF2B5EF4-FFF2-40B4-BE49-F238E27FC236}">
                <a16:creationId xmlns:a16="http://schemas.microsoft.com/office/drawing/2014/main" id="{2E5F6CDE-75DF-A8BA-8037-3262E388E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98" y="5993146"/>
            <a:ext cx="1250637" cy="856479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-37171" y="3308289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Name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Bereich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Erwartungen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002060"/>
                </a:solidFill>
                <a:latin typeface="Arial"/>
                <a:cs typeface="Arial"/>
              </a:rPr>
              <a:t>Vorhaben?</a:t>
            </a:r>
          </a:p>
        </p:txBody>
      </p:sp>
      <p:sp>
        <p:nvSpPr>
          <p:cNvPr id="3" name="Zástupný symbol pro číslo snímku 5">
            <a:extLst>
              <a:ext uri="{FF2B5EF4-FFF2-40B4-BE49-F238E27FC236}">
                <a16:creationId xmlns:a16="http://schemas.microsoft.com/office/drawing/2014/main" id="{AEEA2173-779E-DF32-AF78-98B7FAA22AAF}"/>
              </a:ext>
            </a:extLst>
          </p:cNvPr>
          <p:cNvSpPr txBox="1">
            <a:spLocks/>
          </p:cNvSpPr>
          <p:nvPr/>
        </p:nvSpPr>
        <p:spPr>
          <a:xfrm>
            <a:off x="11619584" y="229382"/>
            <a:ext cx="52445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7409E2-95F0-B447-976A-6C497665DE6E}" type="slidenum">
              <a:rPr lang="cs-CZ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cs-CZ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13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C4BABC07-5C62-92DC-4B63-6ECD30FC405C}"/>
              </a:ext>
            </a:extLst>
          </p:cNvPr>
          <p:cNvSpPr txBox="1">
            <a:spLocks/>
          </p:cNvSpPr>
          <p:nvPr/>
        </p:nvSpPr>
        <p:spPr>
          <a:xfrm>
            <a:off x="329651" y="467140"/>
            <a:ext cx="9606490" cy="817271"/>
          </a:xfrm>
          <a:prstGeom prst="rect">
            <a:avLst/>
          </a:prstGeom>
        </p:spPr>
        <p:txBody>
          <a:bodyPr lIns="91440" tIns="45720" rIns="91440" bIns="45720" anchor="t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800" b="1" err="1">
                <a:solidFill>
                  <a:srgbClr val="002060"/>
                </a:solidFill>
                <a:latin typeface="Arial"/>
                <a:cs typeface="Arial"/>
              </a:rPr>
              <a:t>Internationalisation</a:t>
            </a:r>
            <a:r>
              <a:rPr lang="de-DE" sz="4800" b="1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de-DE" sz="4800" b="1" err="1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lang="de-DE" sz="4800" b="1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de-DE" sz="4800" b="1" err="1">
                <a:solidFill>
                  <a:srgbClr val="002060"/>
                </a:solidFill>
                <a:latin typeface="Arial"/>
                <a:cs typeface="Arial"/>
              </a:rPr>
              <a:t>teaching</a:t>
            </a:r>
            <a:r>
              <a:rPr lang="de-DE" sz="4800" b="1">
                <a:solidFill>
                  <a:srgbClr val="002060"/>
                </a:solidFill>
                <a:latin typeface="Arial"/>
                <a:cs typeface="Arial"/>
              </a:rPr>
              <a:t> and </a:t>
            </a:r>
            <a:r>
              <a:rPr lang="de-DE" sz="4800" b="1" err="1">
                <a:solidFill>
                  <a:srgbClr val="002060"/>
                </a:solidFill>
                <a:latin typeface="Arial"/>
                <a:cs typeface="Arial"/>
              </a:rPr>
              <a:t>learning</a:t>
            </a:r>
          </a:p>
        </p:txBody>
      </p:sp>
      <p:pic>
        <p:nvPicPr>
          <p:cNvPr id="12" name="Grafik 11" descr="Ein Bild, das Zubehör, Regenschirm, draußen enthält.&#10;&#10;Beschreibung automatisch generiert.">
            <a:extLst>
              <a:ext uri="{FF2B5EF4-FFF2-40B4-BE49-F238E27FC236}">
                <a16:creationId xmlns:a16="http://schemas.microsoft.com/office/drawing/2014/main" id="{AA687579-3779-BD27-02C9-9175A2CED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2" y="1254868"/>
            <a:ext cx="2919762" cy="4374996"/>
          </a:xfrm>
          <a:prstGeom prst="rect">
            <a:avLst/>
          </a:prstGeom>
        </p:spPr>
      </p:pic>
      <p:pic>
        <p:nvPicPr>
          <p:cNvPr id="17" name="Grafik 16" descr="Ein Bild, das Text, Schrift, Screenshot enthält.&#10;&#10;Beschreibung automatisch generiert.">
            <a:extLst>
              <a:ext uri="{FF2B5EF4-FFF2-40B4-BE49-F238E27FC236}">
                <a16:creationId xmlns:a16="http://schemas.microsoft.com/office/drawing/2014/main" id="{EC787D62-5BAB-712D-AAC0-7A50D379C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918" y="1258658"/>
            <a:ext cx="8796791" cy="4266748"/>
          </a:xfrm>
          <a:prstGeom prst="rect">
            <a:avLst/>
          </a:prstGeom>
        </p:spPr>
      </p:pic>
      <p:pic>
        <p:nvPicPr>
          <p:cNvPr id="3" name="Grafik 6">
            <a:extLst>
              <a:ext uri="{FF2B5EF4-FFF2-40B4-BE49-F238E27FC236}">
                <a16:creationId xmlns:a16="http://schemas.microsoft.com/office/drawing/2014/main" id="{060B269B-9431-3486-42AA-9DFBE8709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95" y="6169306"/>
            <a:ext cx="454252" cy="481340"/>
          </a:xfrm>
          <a:prstGeom prst="rect">
            <a:avLst/>
          </a:prstGeom>
        </p:spPr>
      </p:pic>
      <p:pic>
        <p:nvPicPr>
          <p:cNvPr id="6" name="Obrázek 10">
            <a:extLst>
              <a:ext uri="{FF2B5EF4-FFF2-40B4-BE49-F238E27FC236}">
                <a16:creationId xmlns:a16="http://schemas.microsoft.com/office/drawing/2014/main" id="{6C960E31-B746-4EBF-E081-D6E8782C5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98" y="5993146"/>
            <a:ext cx="1250637" cy="856479"/>
          </a:xfrm>
          <a:prstGeom prst="rect">
            <a:avLst/>
          </a:prstGeom>
        </p:spPr>
      </p:pic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EE568879-F52C-25A1-601D-60FE6E652AA9}"/>
              </a:ext>
            </a:extLst>
          </p:cNvPr>
          <p:cNvSpPr txBox="1">
            <a:spLocks/>
          </p:cNvSpPr>
          <p:nvPr/>
        </p:nvSpPr>
        <p:spPr>
          <a:xfrm>
            <a:off x="11619584" y="229382"/>
            <a:ext cx="52445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7409E2-95F0-B447-976A-6C497665DE6E}" type="slidenum">
              <a:rPr lang="cs-CZ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cs-CZ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10129AF-2F47-7168-526A-5D7D01F18043}"/>
              </a:ext>
            </a:extLst>
          </p:cNvPr>
          <p:cNvSpPr txBox="1"/>
          <p:nvPr/>
        </p:nvSpPr>
        <p:spPr>
          <a:xfrm>
            <a:off x="3048000" y="5926015"/>
            <a:ext cx="873955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>
                <a:ea typeface="+mn-lt"/>
                <a:cs typeface="+mn-lt"/>
              </a:rPr>
              <a:t>„</a:t>
            </a:r>
            <a:r>
              <a:rPr lang="de-DE" sz="1400" b="1" err="1">
                <a:ea typeface="+mn-lt"/>
                <a:cs typeface="+mn-lt"/>
              </a:rPr>
              <a:t>Internationalisation</a:t>
            </a:r>
            <a:r>
              <a:rPr lang="de-DE" sz="1400" b="1">
                <a:ea typeface="+mn-lt"/>
                <a:cs typeface="+mn-lt"/>
              </a:rPr>
              <a:t> at Home</a:t>
            </a:r>
            <a:r>
              <a:rPr lang="de-DE" sz="1400">
                <a:ea typeface="+mn-lt"/>
                <a:cs typeface="+mn-lt"/>
              </a:rPr>
              <a:t> </a:t>
            </a:r>
            <a:r>
              <a:rPr lang="de-DE" sz="1400" err="1">
                <a:ea typeface="+mn-lt"/>
                <a:cs typeface="+mn-lt"/>
              </a:rPr>
              <a:t>is</a:t>
            </a:r>
            <a:r>
              <a:rPr lang="de-DE" sz="1400">
                <a:ea typeface="+mn-lt"/>
                <a:cs typeface="+mn-lt"/>
              </a:rPr>
              <a:t> </a:t>
            </a:r>
            <a:r>
              <a:rPr lang="de-DE" sz="1400" err="1">
                <a:ea typeface="+mn-lt"/>
                <a:cs typeface="+mn-lt"/>
              </a:rPr>
              <a:t>the</a:t>
            </a:r>
            <a:r>
              <a:rPr lang="de-DE" sz="1400">
                <a:ea typeface="+mn-lt"/>
                <a:cs typeface="+mn-lt"/>
              </a:rPr>
              <a:t> </a:t>
            </a:r>
            <a:r>
              <a:rPr lang="de-DE" sz="1400" err="1">
                <a:ea typeface="+mn-lt"/>
                <a:cs typeface="+mn-lt"/>
              </a:rPr>
              <a:t>purposeful</a:t>
            </a:r>
            <a:r>
              <a:rPr lang="de-DE" sz="1400">
                <a:ea typeface="+mn-lt"/>
                <a:cs typeface="+mn-lt"/>
              </a:rPr>
              <a:t> </a:t>
            </a:r>
            <a:r>
              <a:rPr lang="de-DE" sz="1400" err="1">
                <a:ea typeface="+mn-lt"/>
                <a:cs typeface="+mn-lt"/>
              </a:rPr>
              <a:t>integration</a:t>
            </a:r>
            <a:r>
              <a:rPr lang="de-DE" sz="1400">
                <a:ea typeface="+mn-lt"/>
                <a:cs typeface="+mn-lt"/>
              </a:rPr>
              <a:t> </a:t>
            </a:r>
            <a:r>
              <a:rPr lang="de-DE" sz="1400" err="1">
                <a:ea typeface="+mn-lt"/>
                <a:cs typeface="+mn-lt"/>
              </a:rPr>
              <a:t>of</a:t>
            </a:r>
            <a:r>
              <a:rPr lang="de-DE" sz="1400">
                <a:ea typeface="+mn-lt"/>
                <a:cs typeface="+mn-lt"/>
              </a:rPr>
              <a:t> international and </a:t>
            </a:r>
            <a:r>
              <a:rPr lang="de-DE" sz="1400" err="1">
                <a:ea typeface="+mn-lt"/>
                <a:cs typeface="+mn-lt"/>
              </a:rPr>
              <a:t>intercultural</a:t>
            </a:r>
            <a:r>
              <a:rPr lang="de-DE" sz="1400">
                <a:ea typeface="+mn-lt"/>
                <a:cs typeface="+mn-lt"/>
              </a:rPr>
              <a:t> </a:t>
            </a:r>
            <a:r>
              <a:rPr lang="de-DE" sz="1400" err="1">
                <a:ea typeface="+mn-lt"/>
                <a:cs typeface="+mn-lt"/>
              </a:rPr>
              <a:t>dimensions</a:t>
            </a:r>
            <a:r>
              <a:rPr lang="de-DE" sz="1400">
                <a:ea typeface="+mn-lt"/>
                <a:cs typeface="+mn-lt"/>
              </a:rPr>
              <a:t> </a:t>
            </a:r>
            <a:r>
              <a:rPr lang="de-DE" sz="1400" err="1">
                <a:ea typeface="+mn-lt"/>
                <a:cs typeface="+mn-lt"/>
              </a:rPr>
              <a:t>into</a:t>
            </a:r>
            <a:r>
              <a:rPr lang="de-DE" sz="1400">
                <a:ea typeface="+mn-lt"/>
                <a:cs typeface="+mn-lt"/>
              </a:rPr>
              <a:t> </a:t>
            </a:r>
            <a:r>
              <a:rPr lang="de-DE" sz="1400" err="1">
                <a:ea typeface="+mn-lt"/>
                <a:cs typeface="+mn-lt"/>
              </a:rPr>
              <a:t>the</a:t>
            </a:r>
            <a:r>
              <a:rPr lang="de-DE" sz="1400">
                <a:ea typeface="+mn-lt"/>
                <a:cs typeface="+mn-lt"/>
              </a:rPr>
              <a:t> formal and informal </a:t>
            </a:r>
            <a:r>
              <a:rPr lang="de-DE" sz="1400" err="1">
                <a:ea typeface="+mn-lt"/>
                <a:cs typeface="+mn-lt"/>
              </a:rPr>
              <a:t>curriculum</a:t>
            </a:r>
            <a:r>
              <a:rPr lang="de-DE" sz="1400">
                <a:ea typeface="+mn-lt"/>
                <a:cs typeface="+mn-lt"/>
              </a:rPr>
              <a:t> </a:t>
            </a:r>
            <a:r>
              <a:rPr lang="de-DE" sz="1400" err="1">
                <a:ea typeface="+mn-lt"/>
                <a:cs typeface="+mn-lt"/>
              </a:rPr>
              <a:t>for</a:t>
            </a:r>
            <a:r>
              <a:rPr lang="de-DE" sz="1400">
                <a:ea typeface="+mn-lt"/>
                <a:cs typeface="+mn-lt"/>
              </a:rPr>
              <a:t> all </a:t>
            </a:r>
            <a:r>
              <a:rPr lang="de-DE" sz="1400" err="1">
                <a:ea typeface="+mn-lt"/>
                <a:cs typeface="+mn-lt"/>
              </a:rPr>
              <a:t>students</a:t>
            </a:r>
            <a:r>
              <a:rPr lang="de-DE" sz="1400">
                <a:ea typeface="+mn-lt"/>
                <a:cs typeface="+mn-lt"/>
              </a:rPr>
              <a:t> </a:t>
            </a:r>
            <a:r>
              <a:rPr lang="de-DE" sz="1400" err="1">
                <a:ea typeface="+mn-lt"/>
                <a:cs typeface="+mn-lt"/>
              </a:rPr>
              <a:t>within</a:t>
            </a:r>
            <a:r>
              <a:rPr lang="de-DE" sz="1400">
                <a:ea typeface="+mn-lt"/>
                <a:cs typeface="+mn-lt"/>
              </a:rPr>
              <a:t> </a:t>
            </a:r>
            <a:r>
              <a:rPr lang="de-DE" sz="1400" err="1">
                <a:ea typeface="+mn-lt"/>
                <a:cs typeface="+mn-lt"/>
              </a:rPr>
              <a:t>domestic</a:t>
            </a:r>
            <a:r>
              <a:rPr lang="de-DE" sz="1400">
                <a:ea typeface="+mn-lt"/>
                <a:cs typeface="+mn-lt"/>
              </a:rPr>
              <a:t> </a:t>
            </a:r>
            <a:r>
              <a:rPr lang="de-DE" sz="1400" err="1">
                <a:ea typeface="+mn-lt"/>
                <a:cs typeface="+mn-lt"/>
              </a:rPr>
              <a:t>learning</a:t>
            </a:r>
            <a:r>
              <a:rPr lang="de-DE" sz="1400">
                <a:ea typeface="+mn-lt"/>
                <a:cs typeface="+mn-lt"/>
              </a:rPr>
              <a:t> </a:t>
            </a:r>
            <a:r>
              <a:rPr lang="de-DE" sz="1400" err="1">
                <a:ea typeface="+mn-lt"/>
                <a:cs typeface="+mn-lt"/>
              </a:rPr>
              <a:t>environments</a:t>
            </a:r>
            <a:r>
              <a:rPr lang="de-DE" sz="1400">
                <a:ea typeface="+mn-lt"/>
                <a:cs typeface="+mn-lt"/>
              </a:rPr>
              <a:t>“</a:t>
            </a:r>
            <a:endParaRPr lang="de-DE" sz="1100">
              <a:ea typeface="+mn-lt"/>
              <a:cs typeface="+mn-lt"/>
            </a:endParaRPr>
          </a:p>
          <a:p>
            <a:pPr algn="r">
              <a:spcBef>
                <a:spcPts val="600"/>
              </a:spcBef>
            </a:pPr>
            <a:r>
              <a:rPr lang="de-DE" sz="110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(</a:t>
            </a:r>
            <a:r>
              <a:rPr lang="de-DE" sz="11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Beelen</a:t>
            </a:r>
            <a:r>
              <a:rPr lang="de-DE" sz="110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, Jos; Jones, </a:t>
            </a:r>
            <a:r>
              <a:rPr lang="de-DE" sz="11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Elspeth</a:t>
            </a:r>
            <a:r>
              <a:rPr lang="de-DE" sz="110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2015: </a:t>
            </a:r>
            <a:r>
              <a:rPr lang="de-DE" sz="110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Redefining</a:t>
            </a:r>
            <a:r>
              <a:rPr lang="de-DE" sz="11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10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Internationalization</a:t>
            </a:r>
            <a:r>
              <a:rPr lang="de-DE" sz="1100">
                <a:solidFill>
                  <a:schemeClr val="tx1">
                    <a:lumMod val="50000"/>
                    <a:lumOff val="50000"/>
                  </a:schemeClr>
                </a:solidFill>
              </a:rPr>
              <a:t> at Home, in: </a:t>
            </a:r>
            <a:r>
              <a:rPr lang="de-DE" sz="110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The European Higher Education Area pp 59–72)</a:t>
            </a:r>
            <a:endParaRPr lang="de-DE" sz="110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7417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CCEE21D-3EFB-3743-A332-B50475F5A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0987" y="0"/>
            <a:ext cx="441013" cy="6858000"/>
          </a:xfrm>
          <a:prstGeom prst="rect">
            <a:avLst/>
          </a:prstGeom>
        </p:spPr>
      </p:pic>
      <p:sp>
        <p:nvSpPr>
          <p:cNvPr id="15" name="Zástupný symbol pro číslo snímku 5">
            <a:extLst>
              <a:ext uri="{FF2B5EF4-FFF2-40B4-BE49-F238E27FC236}">
                <a16:creationId xmlns:a16="http://schemas.microsoft.com/office/drawing/2014/main" id="{9B656304-546D-124D-94F6-95DE230B4372}"/>
              </a:ext>
            </a:extLst>
          </p:cNvPr>
          <p:cNvSpPr txBox="1">
            <a:spLocks/>
          </p:cNvSpPr>
          <p:nvPr/>
        </p:nvSpPr>
        <p:spPr>
          <a:xfrm>
            <a:off x="11619584" y="229382"/>
            <a:ext cx="52445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7409E2-95F0-B447-976A-6C497665DE6E}" type="slidenum">
              <a:rPr lang="cs-CZ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cs-CZ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8C60E6F-1F14-2042-8440-E229AF3B6CF0}"/>
              </a:ext>
            </a:extLst>
          </p:cNvPr>
          <p:cNvSpPr txBox="1"/>
          <p:nvPr/>
        </p:nvSpPr>
        <p:spPr>
          <a:xfrm>
            <a:off x="6072859" y="39384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2" name="AutoShape 7" descr="https://ec.europa.eu/info/sites/default/themes/europa/images/svg/logo/logo--d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AutoShape 9" descr="https://ec.europa.eu/info/sites/default/themes/europa/images/svg/logo/logo--de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11" descr="https://ec.europa.eu/info/sites/default/themes/europa/images/svg/logo/logo--de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AutoShape 21" descr="Europäische Kommission, offizielle Website"/>
          <p:cNvSpPr>
            <a:spLocks noChangeAspect="1" noChangeArrowheads="1"/>
          </p:cNvSpPr>
          <p:nvPr/>
        </p:nvSpPr>
        <p:spPr bwMode="auto">
          <a:xfrm>
            <a:off x="765175" y="92075"/>
            <a:ext cx="39433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51" y="1180542"/>
            <a:ext cx="996474" cy="384426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33" y="1596910"/>
            <a:ext cx="1677223" cy="404936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57" y="1615202"/>
            <a:ext cx="1466151" cy="405382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5" y="983554"/>
            <a:ext cx="597771" cy="618585"/>
          </a:xfrm>
          <a:prstGeom prst="rect">
            <a:avLst/>
          </a:prstGeom>
        </p:spPr>
      </p:pic>
      <p:pic>
        <p:nvPicPr>
          <p:cNvPr id="35" name="Picture 4" descr="Masaryk University, Czech Republic | Study.e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13" y="1691343"/>
            <a:ext cx="1235809" cy="23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Jaume I University, Spain | Courses, Fees, Eligibility and Mo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72" y="1479931"/>
            <a:ext cx="629201" cy="62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08" y="1042530"/>
            <a:ext cx="1542555" cy="55554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t="30844" r="31870" b="9763"/>
          <a:stretch/>
        </p:blipFill>
        <p:spPr>
          <a:xfrm>
            <a:off x="404142" y="2189188"/>
            <a:ext cx="4307564" cy="4078468"/>
          </a:xfrm>
          <a:prstGeom prst="ellipse">
            <a:avLst/>
          </a:prstGeom>
        </p:spPr>
      </p:pic>
      <p:sp>
        <p:nvSpPr>
          <p:cNvPr id="39" name="Nadpis 1">
            <a:extLst>
              <a:ext uri="{FF2B5EF4-FFF2-40B4-BE49-F238E27FC236}">
                <a16:creationId xmlns:a16="http://schemas.microsoft.com/office/drawing/2014/main" id="{10158BF7-CDBB-404C-97E3-2D2AEF879A47}"/>
              </a:ext>
            </a:extLst>
          </p:cNvPr>
          <p:cNvSpPr txBox="1">
            <a:spLocks/>
          </p:cNvSpPr>
          <p:nvPr/>
        </p:nvSpPr>
        <p:spPr>
          <a:xfrm>
            <a:off x="1208237" y="356803"/>
            <a:ext cx="2620822" cy="5586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EDUC</a:t>
            </a:r>
            <a:endParaRPr lang="de-DE" sz="32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95" y="6169306"/>
            <a:ext cx="454252" cy="481340"/>
          </a:xfrm>
          <a:prstGeom prst="rect">
            <a:avLst/>
          </a:prstGeom>
        </p:spPr>
      </p:pic>
      <p:pic>
        <p:nvPicPr>
          <p:cNvPr id="8" name="Obrázek 10">
            <a:extLst>
              <a:ext uri="{FF2B5EF4-FFF2-40B4-BE49-F238E27FC236}">
                <a16:creationId xmlns:a16="http://schemas.microsoft.com/office/drawing/2014/main" id="{2E5F6CDE-75DF-A8BA-8037-3262E388E8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798" y="5993146"/>
            <a:ext cx="1250637" cy="856479"/>
          </a:xfrm>
          <a:prstGeom prst="rect">
            <a:avLst/>
          </a:prstGeom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10158BF7-CDBB-404C-97E3-2D2AEF879A47}"/>
              </a:ext>
            </a:extLst>
          </p:cNvPr>
          <p:cNvSpPr txBox="1">
            <a:spLocks/>
          </p:cNvSpPr>
          <p:nvPr/>
        </p:nvSpPr>
        <p:spPr>
          <a:xfrm>
            <a:off x="7025195" y="355693"/>
            <a:ext cx="2620822" cy="5586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COIL.UP</a:t>
            </a:r>
            <a:endParaRPr lang="de-DE" sz="32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 descr="Ein Bild, das Schrift, Text, weiß, Grafiken enthält.&#10;&#10;Beschreibung automatisch generiert.">
            <a:extLst>
              <a:ext uri="{FF2B5EF4-FFF2-40B4-BE49-F238E27FC236}">
                <a16:creationId xmlns:a16="http://schemas.microsoft.com/office/drawing/2014/main" id="{7521EFE2-0648-256F-9326-9780571760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3906" y="1160441"/>
            <a:ext cx="1060367" cy="305606"/>
          </a:xfrm>
          <a:prstGeom prst="rect">
            <a:avLst/>
          </a:prstGeom>
        </p:spPr>
      </p:pic>
      <p:pic>
        <p:nvPicPr>
          <p:cNvPr id="5" name="Grafik 4" descr="Ein Bild, das Karte, Screenshot, Welt, Text enthält.&#10;&#10;Beschreibung automatisch generiert.">
            <a:extLst>
              <a:ext uri="{FF2B5EF4-FFF2-40B4-BE49-F238E27FC236}">
                <a16:creationId xmlns:a16="http://schemas.microsoft.com/office/drawing/2014/main" id="{7F73C892-C26B-4A49-125A-F5E6B6D480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8426" y="2324748"/>
            <a:ext cx="6413807" cy="36674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AEC863E-6DF0-10DA-32AF-314D25518822}"/>
              </a:ext>
            </a:extLst>
          </p:cNvPr>
          <p:cNvSpPr txBox="1"/>
          <p:nvPr/>
        </p:nvSpPr>
        <p:spPr>
          <a:xfrm>
            <a:off x="6681439" y="1161584"/>
            <a:ext cx="4211443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de-DE" sz="1700">
                <a:cs typeface="Calibri"/>
              </a:rPr>
              <a:t>Hochschul-/Fakultätspartnerschaften</a:t>
            </a:r>
            <a:endParaRPr lang="de-DE" sz="1700"/>
          </a:p>
          <a:p>
            <a:pPr marL="285750" indent="-285750">
              <a:buFont typeface="Arial"/>
              <a:buChar char="•"/>
            </a:pPr>
            <a:r>
              <a:rPr lang="de-DE" sz="1700">
                <a:cs typeface="Calibri"/>
              </a:rPr>
              <a:t>DAAD- u. Forschungsprojekte</a:t>
            </a:r>
          </a:p>
          <a:p>
            <a:pPr marL="285750" indent="-285750">
              <a:buFont typeface="Arial"/>
              <a:buChar char="•"/>
            </a:pPr>
            <a:r>
              <a:rPr lang="de-DE" sz="1700">
                <a:cs typeface="Calibri"/>
              </a:rPr>
              <a:t>Teacher </a:t>
            </a:r>
            <a:r>
              <a:rPr lang="de-DE" sz="1700" err="1">
                <a:cs typeface="Calibri"/>
              </a:rPr>
              <a:t>led</a:t>
            </a:r>
            <a:r>
              <a:rPr lang="de-DE" sz="1700">
                <a:cs typeface="Calibri"/>
              </a:rPr>
              <a:t> COIL/VE</a:t>
            </a:r>
          </a:p>
        </p:txBody>
      </p:sp>
    </p:spTree>
    <p:extLst>
      <p:ext uri="{BB962C8B-B14F-4D97-AF65-F5344CB8AC3E}">
        <p14:creationId xmlns:p14="http://schemas.microsoft.com/office/powerpoint/2010/main" val="2555909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10158BF7-CDBB-404C-97E3-2D2AEF879A47}"/>
              </a:ext>
            </a:extLst>
          </p:cNvPr>
          <p:cNvSpPr txBox="1">
            <a:spLocks/>
          </p:cNvSpPr>
          <p:nvPr/>
        </p:nvSpPr>
        <p:spPr>
          <a:xfrm>
            <a:off x="438587" y="621401"/>
            <a:ext cx="9989267" cy="558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Benefits </a:t>
            </a:r>
            <a:r>
              <a:rPr lang="de-DE" sz="3200" b="1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for</a:t>
            </a:r>
            <a:r>
              <a:rPr lang="de-DE"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all</a:t>
            </a:r>
            <a:endParaRPr lang="cs-CZ" sz="3200" b="1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95" y="6169306"/>
            <a:ext cx="454252" cy="481340"/>
          </a:xfrm>
          <a:prstGeom prst="rect">
            <a:avLst/>
          </a:prstGeom>
        </p:spPr>
      </p:pic>
      <p:pic>
        <p:nvPicPr>
          <p:cNvPr id="6" name="Obrázek 10">
            <a:extLst>
              <a:ext uri="{FF2B5EF4-FFF2-40B4-BE49-F238E27FC236}">
                <a16:creationId xmlns:a16="http://schemas.microsoft.com/office/drawing/2014/main" id="{0DE6FC7B-1EC3-B0AF-F061-9E65E59B4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98" y="5993146"/>
            <a:ext cx="1250637" cy="856479"/>
          </a:xfrm>
          <a:prstGeom prst="rect">
            <a:avLst/>
          </a:prstGeom>
        </p:spPr>
      </p:pic>
      <p:pic>
        <p:nvPicPr>
          <p:cNvPr id="3" name="Grafik 2" descr="Ein Bild, das Screenshot, Säugetier enthält.&#10;&#10;Beschreibung automatisch generiert.">
            <a:extLst>
              <a:ext uri="{FF2B5EF4-FFF2-40B4-BE49-F238E27FC236}">
                <a16:creationId xmlns:a16="http://schemas.microsoft.com/office/drawing/2014/main" id="{F4056F79-A39F-7082-0F40-E88CFC34A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377" y="1227273"/>
            <a:ext cx="10744199" cy="471940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B275567-5610-664E-91AB-1351D04C8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3644" y="6269470"/>
            <a:ext cx="9034346" cy="387181"/>
          </a:xfrm>
          <a:prstGeom prst="rect">
            <a:avLst/>
          </a:prstGeom>
        </p:spPr>
      </p:pic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21AC9EEE-B5ED-01E9-99B9-F839155C4D26}"/>
              </a:ext>
            </a:extLst>
          </p:cNvPr>
          <p:cNvSpPr txBox="1">
            <a:spLocks/>
          </p:cNvSpPr>
          <p:nvPr/>
        </p:nvSpPr>
        <p:spPr>
          <a:xfrm>
            <a:off x="11619584" y="229382"/>
            <a:ext cx="52445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7409E2-95F0-B447-976A-6C497665DE6E}" type="slidenum">
              <a:rPr lang="cs-CZ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cs-CZ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381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10158BF7-CDBB-404C-97E3-2D2AEF879A47}"/>
              </a:ext>
            </a:extLst>
          </p:cNvPr>
          <p:cNvSpPr txBox="1">
            <a:spLocks/>
          </p:cNvSpPr>
          <p:nvPr/>
        </p:nvSpPr>
        <p:spPr>
          <a:xfrm>
            <a:off x="438587" y="621401"/>
            <a:ext cx="9989267" cy="558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COIL &amp; Virtual Exchange </a:t>
            </a:r>
            <a:r>
              <a:rPr lang="de-DE" sz="32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#Format</a:t>
            </a:r>
            <a:endParaRPr lang="cs-CZ" sz="32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95" y="6169306"/>
            <a:ext cx="454252" cy="481340"/>
          </a:xfrm>
          <a:prstGeom prst="rect">
            <a:avLst/>
          </a:prstGeom>
        </p:spPr>
      </p:pic>
      <p:pic>
        <p:nvPicPr>
          <p:cNvPr id="6" name="Obrázek 10">
            <a:extLst>
              <a:ext uri="{FF2B5EF4-FFF2-40B4-BE49-F238E27FC236}">
                <a16:creationId xmlns:a16="http://schemas.microsoft.com/office/drawing/2014/main" id="{0DE6FC7B-1EC3-B0AF-F061-9E65E59B4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98" y="5993146"/>
            <a:ext cx="1250637" cy="856479"/>
          </a:xfrm>
          <a:prstGeom prst="rect">
            <a:avLst/>
          </a:prstGeom>
        </p:spPr>
      </p:pic>
      <p:pic>
        <p:nvPicPr>
          <p:cNvPr id="2" name="Grafik 1" descr="Ein Bild, das Text, Screenshot, Schrift, Diagramm enthält.&#10;&#10;Beschreibung automatisch generiert.">
            <a:extLst>
              <a:ext uri="{FF2B5EF4-FFF2-40B4-BE49-F238E27FC236}">
                <a16:creationId xmlns:a16="http://schemas.microsoft.com/office/drawing/2014/main" id="{19740F5D-7FA2-224E-09C5-E2B8C305A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3155" y="1604753"/>
            <a:ext cx="5561496" cy="3436871"/>
          </a:xfrm>
          <a:prstGeom prst="rect">
            <a:avLst/>
          </a:prstGeom>
        </p:spPr>
      </p:pic>
      <p:pic>
        <p:nvPicPr>
          <p:cNvPr id="3" name="Grafik 2" descr="Ein Bild, das Text, Screenshot, Schrift, Diagramm enthält.&#10;&#10;Beschreibung automatisch generiert.">
            <a:extLst>
              <a:ext uri="{FF2B5EF4-FFF2-40B4-BE49-F238E27FC236}">
                <a16:creationId xmlns:a16="http://schemas.microsoft.com/office/drawing/2014/main" id="{772E1CDC-4833-B4B7-7B7F-065914A93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036" y="1713281"/>
            <a:ext cx="5329381" cy="3177435"/>
          </a:xfrm>
          <a:prstGeom prst="rect">
            <a:avLst/>
          </a:prstGeom>
        </p:spPr>
      </p:pic>
      <p:pic>
        <p:nvPicPr>
          <p:cNvPr id="4" name="Grafik 3" descr="Ein Bild, das Text, Screenshot, Schrift enthält.&#10;&#10;Beschreibung automatisch generiert.">
            <a:extLst>
              <a:ext uri="{FF2B5EF4-FFF2-40B4-BE49-F238E27FC236}">
                <a16:creationId xmlns:a16="http://schemas.microsoft.com/office/drawing/2014/main" id="{BC0B2F73-6105-7A4C-E36B-4E1E9A4409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772" y="5082979"/>
            <a:ext cx="3147646" cy="1399567"/>
          </a:xfrm>
          <a:prstGeom prst="rect">
            <a:avLst/>
          </a:prstGeom>
        </p:spPr>
      </p:pic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953BEE70-984B-CD87-B9A1-78042F812C94}"/>
              </a:ext>
            </a:extLst>
          </p:cNvPr>
          <p:cNvSpPr/>
          <p:nvPr/>
        </p:nvSpPr>
        <p:spPr>
          <a:xfrm>
            <a:off x="2778369" y="4888523"/>
            <a:ext cx="123092" cy="193430"/>
          </a:xfrm>
          <a:prstGeom prst="down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1B55E6BE-E1B5-B97A-B292-5A8AB2470FA6}"/>
              </a:ext>
            </a:extLst>
          </p:cNvPr>
          <p:cNvSpPr txBox="1">
            <a:spLocks/>
          </p:cNvSpPr>
          <p:nvPr/>
        </p:nvSpPr>
        <p:spPr>
          <a:xfrm>
            <a:off x="11619584" y="229382"/>
            <a:ext cx="52445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7409E2-95F0-B447-976A-6C497665DE6E}" type="slidenum">
              <a:rPr lang="cs-CZ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cs-CZ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10158BF7-CDBB-404C-97E3-2D2AEF879A47}"/>
              </a:ext>
            </a:extLst>
          </p:cNvPr>
          <p:cNvSpPr txBox="1">
            <a:spLocks/>
          </p:cNvSpPr>
          <p:nvPr/>
        </p:nvSpPr>
        <p:spPr>
          <a:xfrm>
            <a:off x="289904" y="249694"/>
            <a:ext cx="9989267" cy="558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COIL &amp; Virtual Exchange </a:t>
            </a:r>
            <a:r>
              <a:rPr lang="de-DE" sz="32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#Praxis</a:t>
            </a:r>
            <a:endParaRPr lang="cs-CZ" sz="32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387A187-7694-EE1C-A5A2-C91AE7635CEA}"/>
              </a:ext>
            </a:extLst>
          </p:cNvPr>
          <p:cNvGrpSpPr/>
          <p:nvPr/>
        </p:nvGrpSpPr>
        <p:grpSpPr>
          <a:xfrm>
            <a:off x="288693" y="2970335"/>
            <a:ext cx="11465088" cy="1754326"/>
            <a:chOff x="288693" y="2970335"/>
            <a:chExt cx="11465088" cy="1754326"/>
          </a:xfrm>
        </p:grpSpPr>
        <p:pic>
          <p:nvPicPr>
            <p:cNvPr id="2" name="Grafik 1" descr="Ein Bild, das Karte, Text, Atlas enthält.&#10;&#10;Beschreibung automatisch generiert.">
              <a:extLst>
                <a:ext uri="{FF2B5EF4-FFF2-40B4-BE49-F238E27FC236}">
                  <a16:creationId xmlns:a16="http://schemas.microsoft.com/office/drawing/2014/main" id="{C29902FD-7DED-B8C5-F55D-DC53EF5A8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45675" y="3042559"/>
              <a:ext cx="2808106" cy="1576960"/>
            </a:xfrm>
            <a:prstGeom prst="rect">
              <a:avLst/>
            </a:prstGeom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80F8E724-383E-9099-21F8-51795BAF6C7A}"/>
                </a:ext>
              </a:extLst>
            </p:cNvPr>
            <p:cNvSpPr txBox="1"/>
            <p:nvPr/>
          </p:nvSpPr>
          <p:spPr>
            <a:xfrm>
              <a:off x="288693" y="2970335"/>
              <a:ext cx="8802027" cy="175432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accent1"/>
                  </a:solidFill>
                </a:rPr>
                <a:t>“Intercultural Math &amp; Data Reporting” </a:t>
              </a:r>
              <a:r>
                <a:rPr lang="en-US" sz="1400"/>
                <a:t>(</a:t>
              </a:r>
              <a:r>
                <a:rPr lang="en-US" sz="1400" b="1">
                  <a:solidFill>
                    <a:schemeClr val="accent2">
                      <a:lumMod val="75000"/>
                    </a:schemeClr>
                  </a:solidFill>
                </a:rPr>
                <a:t>4 week</a:t>
              </a:r>
              <a:r>
                <a:rPr lang="en-US" sz="1400"/>
                <a:t> project)</a:t>
              </a:r>
              <a:endParaRPr lang="en-US" sz="1400">
                <a:cs typeface="Calibri" panose="020F0502020204030204"/>
              </a:endParaRPr>
            </a:p>
            <a:p>
              <a:pPr marL="57150">
                <a:spcBef>
                  <a:spcPts val="600"/>
                </a:spcBef>
              </a:pPr>
              <a:r>
                <a:rPr lang="en-US" sz="1600"/>
                <a:t>Porto Allegre: </a:t>
              </a:r>
              <a:r>
                <a:rPr lang="en-US" sz="1600" b="1"/>
                <a:t>Data Reporting and Visualization in the Brazilian Context</a:t>
              </a:r>
              <a:r>
                <a:rPr lang="en-US" sz="1600"/>
                <a:t> (statistics for journalism)</a:t>
              </a:r>
              <a:endParaRPr lang="en-US" sz="1600">
                <a:cs typeface="Calibri" panose="020F0502020204030204"/>
              </a:endParaRPr>
            </a:p>
            <a:p>
              <a:pPr marL="57150"/>
              <a:r>
                <a:rPr lang="en-US" sz="1600"/>
                <a:t>Potsdam: </a:t>
              </a:r>
              <a:r>
                <a:rPr lang="en-US" sz="1600" b="1"/>
                <a:t>Language-sensitive mathematics teaching </a:t>
              </a:r>
              <a:r>
                <a:rPr lang="en-US" sz="1600"/>
                <a:t>(teacher training students)</a:t>
              </a:r>
              <a:endParaRPr lang="en-US">
                <a:cs typeface="Calibri" panose="020F0502020204030204"/>
              </a:endParaRPr>
            </a:p>
            <a:p>
              <a:pPr marL="285750" indent="-171450">
                <a:spcBef>
                  <a:spcPts val="600"/>
                </a:spcBef>
                <a:buFont typeface="Wingdings"/>
                <a:buChar char="Ø"/>
              </a:pPr>
              <a:r>
                <a:rPr lang="en-US" sz="1600"/>
                <a:t>Week 1: Joint kick-off session Introduction</a:t>
              </a:r>
              <a:endParaRPr lang="en-US">
                <a:cs typeface="Calibri" panose="020F0502020204030204"/>
              </a:endParaRPr>
            </a:p>
            <a:p>
              <a:pPr marL="285750" indent="-171450">
                <a:buFont typeface="Wingdings"/>
                <a:buChar char="Ø"/>
              </a:pPr>
              <a:r>
                <a:rPr lang="en-US" sz="1600"/>
                <a:t>Week 2-3: Self-organized team work on data sets</a:t>
              </a:r>
              <a:endParaRPr lang="en-US">
                <a:cs typeface="Calibri" panose="020F0502020204030204"/>
              </a:endParaRPr>
            </a:p>
            <a:p>
              <a:pPr marL="285750" indent="-171450">
                <a:buFont typeface="Wingdings"/>
                <a:buChar char="Ø"/>
              </a:pPr>
              <a:r>
                <a:rPr lang="en-US" sz="1600"/>
                <a:t>Week 4: Presentation and reflection</a:t>
              </a:r>
              <a:endParaRPr lang="en-US">
                <a:cs typeface="Calibri"/>
              </a:endParaRP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101E60E-3493-BC7B-3722-C219BB7762B7}"/>
              </a:ext>
            </a:extLst>
          </p:cNvPr>
          <p:cNvGrpSpPr/>
          <p:nvPr/>
        </p:nvGrpSpPr>
        <p:grpSpPr>
          <a:xfrm>
            <a:off x="291791" y="4967670"/>
            <a:ext cx="11338351" cy="1888239"/>
            <a:chOff x="291791" y="4967670"/>
            <a:chExt cx="11338351" cy="1888239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52376681-02EB-8002-B100-35F1CDB58204}"/>
                </a:ext>
              </a:extLst>
            </p:cNvPr>
            <p:cNvSpPr txBox="1"/>
            <p:nvPr/>
          </p:nvSpPr>
          <p:spPr>
            <a:xfrm>
              <a:off x="291791" y="5068229"/>
              <a:ext cx="9173733" cy="150810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accent1"/>
                  </a:solidFill>
                </a:rPr>
                <a:t>“</a:t>
              </a:r>
              <a:r>
                <a:rPr lang="en-US" b="1">
                  <a:solidFill>
                    <a:schemeClr val="accent1"/>
                  </a:solidFill>
                  <a:ea typeface="+mn-lt"/>
                  <a:cs typeface="+mn-lt"/>
                </a:rPr>
                <a:t>Intercultural Proficiency and Oral Competence in English</a:t>
              </a:r>
              <a:r>
                <a:rPr lang="en-US" b="1">
                  <a:solidFill>
                    <a:schemeClr val="accent1"/>
                  </a:solidFill>
                </a:rPr>
                <a:t>” </a:t>
              </a:r>
              <a:r>
                <a:rPr lang="en-US" sz="1400"/>
                <a:t>(</a:t>
              </a:r>
              <a:r>
                <a:rPr lang="en-US" sz="1400" b="1">
                  <a:solidFill>
                    <a:schemeClr val="accent2">
                      <a:lumMod val="75000"/>
                    </a:schemeClr>
                  </a:solidFill>
                </a:rPr>
                <a:t>12 week</a:t>
              </a:r>
              <a:r>
                <a:rPr lang="en-US" sz="1400"/>
                <a:t> project)</a:t>
              </a:r>
              <a:endParaRPr lang="en-US" sz="1400">
                <a:cs typeface="Calibri" panose="020F0502020204030204"/>
              </a:endParaRPr>
            </a:p>
            <a:p>
              <a:pPr marL="57150">
                <a:spcBef>
                  <a:spcPts val="600"/>
                </a:spcBef>
              </a:pPr>
              <a:r>
                <a:rPr lang="en-US" sz="1600"/>
                <a:t>ISR/Beit Berl: </a:t>
              </a:r>
              <a:r>
                <a:rPr lang="en-US" sz="1600" b="1"/>
                <a:t>English – Oral Proficiency</a:t>
              </a:r>
              <a:r>
                <a:rPr lang="en-US" sz="1600"/>
                <a:t> (teacher training students)</a:t>
              </a:r>
              <a:endParaRPr lang="en-US" sz="1600">
                <a:cs typeface="Calibri" panose="020F0502020204030204"/>
              </a:endParaRPr>
            </a:p>
            <a:p>
              <a:pPr marL="57150"/>
              <a:r>
                <a:rPr lang="en-US" sz="1600"/>
                <a:t>GER/Potsdam: </a:t>
              </a:r>
              <a:r>
                <a:rPr lang="en-US" sz="1600" b="1"/>
                <a:t>English – Listening and Oral Expression I </a:t>
              </a:r>
              <a:r>
                <a:rPr lang="en-US" sz="1600"/>
                <a:t>(teacher training students)</a:t>
              </a:r>
              <a:endParaRPr lang="en-US">
                <a:cs typeface="Calibri" panose="020F0502020204030204"/>
              </a:endParaRPr>
            </a:p>
            <a:p>
              <a:pPr marL="285750" indent="-171450">
                <a:spcBef>
                  <a:spcPts val="600"/>
                </a:spcBef>
                <a:buFont typeface="Wingdings"/>
                <a:buChar char="Ø"/>
              </a:pPr>
              <a:r>
                <a:rPr lang="en-US" sz="1600">
                  <a:ea typeface="+mn-lt"/>
                  <a:cs typeface="+mn-lt"/>
                </a:rPr>
                <a:t>Language training by working on common topics (studying abroad, country/culture, mutual perceptions)</a:t>
              </a:r>
              <a:endParaRPr lang="en-US">
                <a:cs typeface="Calibri"/>
              </a:endParaRPr>
            </a:p>
            <a:p>
              <a:pPr marL="285750" indent="-171450">
                <a:buFont typeface="Wingdings"/>
                <a:buChar char="Ø"/>
              </a:pPr>
              <a:r>
                <a:rPr lang="en-US" sz="1600" err="1">
                  <a:cs typeface="Calibri"/>
                </a:rPr>
                <a:t>synchr</a:t>
              </a:r>
              <a:r>
                <a:rPr lang="en-US" sz="1600">
                  <a:cs typeface="Calibri"/>
                </a:rPr>
                <a:t>. group discussions, self organized mixed groups, recordings, peer review</a:t>
              </a:r>
            </a:p>
          </p:txBody>
        </p:sp>
        <p:pic>
          <p:nvPicPr>
            <p:cNvPr id="8" name="Grafik 7" descr="Ein Bild, das Text, Schrift, Grafiken, Screenshot enthält.&#10;&#10;Beschreibung automatisch generiert.">
              <a:extLst>
                <a:ext uri="{FF2B5EF4-FFF2-40B4-BE49-F238E27FC236}">
                  <a16:creationId xmlns:a16="http://schemas.microsoft.com/office/drawing/2014/main" id="{CAE97443-6E79-7527-DB8D-CF7876AAD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09733" y="4967670"/>
              <a:ext cx="1520409" cy="1888239"/>
            </a:xfrm>
            <a:prstGeom prst="rect">
              <a:avLst/>
            </a:prstGeom>
          </p:spPr>
        </p:pic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7CF5A5A-5672-28D2-267A-3848840D6B11}"/>
              </a:ext>
            </a:extLst>
          </p:cNvPr>
          <p:cNvGrpSpPr/>
          <p:nvPr/>
        </p:nvGrpSpPr>
        <p:grpSpPr>
          <a:xfrm>
            <a:off x="328961" y="994119"/>
            <a:ext cx="11330597" cy="1803879"/>
            <a:chOff x="328961" y="994119"/>
            <a:chExt cx="11330597" cy="1803879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7A32AB5-6D83-F131-B8D8-F4BADC5B3C1D}"/>
                </a:ext>
              </a:extLst>
            </p:cNvPr>
            <p:cNvSpPr txBox="1"/>
            <p:nvPr/>
          </p:nvSpPr>
          <p:spPr>
            <a:xfrm>
              <a:off x="328961" y="1007326"/>
              <a:ext cx="8802027" cy="175432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accent1"/>
                  </a:solidFill>
                </a:rPr>
                <a:t>“English for Law” </a:t>
              </a:r>
              <a:r>
                <a:rPr lang="en-US" sz="1400"/>
                <a:t>(</a:t>
              </a:r>
              <a:r>
                <a:rPr lang="en-US" sz="1400" b="1">
                  <a:solidFill>
                    <a:schemeClr val="accent2">
                      <a:lumMod val="75000"/>
                    </a:schemeClr>
                  </a:solidFill>
                </a:rPr>
                <a:t>single </a:t>
              </a:r>
              <a:r>
                <a:rPr lang="en-US" sz="1400"/>
                <a:t>events)</a:t>
              </a:r>
              <a:endParaRPr lang="en-US" sz="1400">
                <a:cs typeface="Calibri" panose="020F0502020204030204"/>
              </a:endParaRPr>
            </a:p>
            <a:p>
              <a:pPr marL="57150">
                <a:spcBef>
                  <a:spcPts val="600"/>
                </a:spcBef>
              </a:pPr>
              <a:r>
                <a:rPr lang="en-US" sz="1600"/>
                <a:t>Different partners in USA, GEO, UKR, BTN</a:t>
              </a:r>
              <a:endParaRPr lang="en-US" sz="1600">
                <a:cs typeface="Calibri" panose="020F0502020204030204"/>
              </a:endParaRPr>
            </a:p>
            <a:p>
              <a:pPr marL="57150"/>
              <a:r>
                <a:rPr lang="en-US" sz="1600"/>
                <a:t>Potsdam: </a:t>
              </a:r>
              <a:r>
                <a:rPr lang="en-US" sz="1600" b="1"/>
                <a:t>Englisch für </a:t>
              </a:r>
              <a:r>
                <a:rPr lang="en-US" sz="1600" b="1" err="1"/>
                <a:t>Rechtswissenschaften</a:t>
              </a:r>
              <a:r>
                <a:rPr lang="en-US" sz="1600" b="1"/>
                <a:t> </a:t>
              </a:r>
              <a:r>
                <a:rPr lang="en-US" sz="1600"/>
                <a:t>(law students)</a:t>
              </a:r>
              <a:endParaRPr lang="en-US">
                <a:cs typeface="Calibri" panose="020F0502020204030204"/>
              </a:endParaRPr>
            </a:p>
            <a:p>
              <a:pPr marL="285750" indent="-171450">
                <a:spcBef>
                  <a:spcPts val="600"/>
                </a:spcBef>
                <a:buFont typeface="Wingdings"/>
                <a:buChar char="Ø"/>
              </a:pPr>
              <a:r>
                <a:rPr lang="en-US" sz="1600">
                  <a:cs typeface="Calibri"/>
                </a:rPr>
                <a:t>90 mins single events with breakout rooms discussions</a:t>
              </a:r>
              <a:endParaRPr lang="en-US" sz="1600"/>
            </a:p>
            <a:p>
              <a:pPr marL="285750" indent="-171450">
                <a:buFont typeface="Wingdings"/>
                <a:buChar char="Ø"/>
              </a:pPr>
              <a:r>
                <a:rPr lang="en-US" sz="1600"/>
                <a:t>Format I: </a:t>
              </a:r>
              <a:r>
                <a:rPr lang="en-US" sz="1600">
                  <a:ea typeface="+mn-lt"/>
                  <a:cs typeface="+mn-lt"/>
                </a:rPr>
                <a:t>Language practice based on freely chosen topics (living context)</a:t>
              </a:r>
              <a:endParaRPr lang="en-US">
                <a:cs typeface="Calibri" panose="020F0502020204030204"/>
              </a:endParaRPr>
            </a:p>
            <a:p>
              <a:pPr marL="285750" indent="-171450">
                <a:buFont typeface="Wingdings"/>
                <a:buChar char="Ø"/>
              </a:pPr>
              <a:r>
                <a:rPr lang="en-US" sz="1600">
                  <a:ea typeface="+mn-lt"/>
                  <a:cs typeface="+mn-lt"/>
                </a:rPr>
                <a:t>Format II: Client discussion in both roles based on a specific case</a:t>
              </a:r>
            </a:p>
          </p:txBody>
        </p:sp>
        <p:pic>
          <p:nvPicPr>
            <p:cNvPr id="11" name="Grafik 10" descr="Ein Bild, das Kreis, Symbol, Grafiken, Kunst enthält.&#10;&#10;Beschreibung automatisch generiert.">
              <a:extLst>
                <a:ext uri="{FF2B5EF4-FFF2-40B4-BE49-F238E27FC236}">
                  <a16:creationId xmlns:a16="http://schemas.microsoft.com/office/drawing/2014/main" id="{CC0BCAD0-8454-2C70-0581-57F296058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97080" y="1435520"/>
              <a:ext cx="1362478" cy="1362478"/>
            </a:xfrm>
            <a:prstGeom prst="rect">
              <a:avLst/>
            </a:prstGeom>
          </p:spPr>
        </p:pic>
        <p:pic>
          <p:nvPicPr>
            <p:cNvPr id="12" name="Grafik 11" descr="Ein Bild, das Symbol, Screenshot, Reihe, Grafiken enthält.&#10;&#10;Beschreibung automatisch generiert.">
              <a:extLst>
                <a:ext uri="{FF2B5EF4-FFF2-40B4-BE49-F238E27FC236}">
                  <a16:creationId xmlns:a16="http://schemas.microsoft.com/office/drawing/2014/main" id="{7DED82E5-0FF3-A907-8008-AE59D3713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18819" y="994119"/>
              <a:ext cx="1078909" cy="1106787"/>
            </a:xfrm>
            <a:prstGeom prst="rect">
              <a:avLst/>
            </a:prstGeom>
          </p:spPr>
        </p:pic>
      </p:grpSp>
      <p:sp>
        <p:nvSpPr>
          <p:cNvPr id="15" name="Zástupný symbol pro číslo snímku 5">
            <a:extLst>
              <a:ext uri="{FF2B5EF4-FFF2-40B4-BE49-F238E27FC236}">
                <a16:creationId xmlns:a16="http://schemas.microsoft.com/office/drawing/2014/main" id="{E1DE80FE-8159-118F-B828-40C72817EDF4}"/>
              </a:ext>
            </a:extLst>
          </p:cNvPr>
          <p:cNvSpPr txBox="1">
            <a:spLocks/>
          </p:cNvSpPr>
          <p:nvPr/>
        </p:nvSpPr>
        <p:spPr>
          <a:xfrm>
            <a:off x="11619584" y="229382"/>
            <a:ext cx="52445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7409E2-95F0-B447-976A-6C497665DE6E}" type="slidenum">
              <a:rPr lang="cs-CZ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cs-CZ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4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10158BF7-CDBB-404C-97E3-2D2AEF879A47}"/>
              </a:ext>
            </a:extLst>
          </p:cNvPr>
          <p:cNvSpPr txBox="1">
            <a:spLocks/>
          </p:cNvSpPr>
          <p:nvPr/>
        </p:nvSpPr>
        <p:spPr>
          <a:xfrm>
            <a:off x="347408" y="1531242"/>
            <a:ext cx="5065575" cy="558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COIL &amp;</a:t>
            </a:r>
            <a:endParaRPr lang="cs-CZ" sz="3200" b="1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algn="l"/>
            <a:r>
              <a:rPr lang="de-DE"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Virtual Exchange</a:t>
            </a:r>
            <a:endParaRPr lang="cs-CZ" sz="3200" b="1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algn="l"/>
            <a:r>
              <a:rPr lang="de-DE" sz="32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#Feedback</a:t>
            </a:r>
            <a:endParaRPr lang="cs-CZ" sz="32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Zástupný symbol pro číslo snímku 5">
            <a:extLst>
              <a:ext uri="{FF2B5EF4-FFF2-40B4-BE49-F238E27FC236}">
                <a16:creationId xmlns:a16="http://schemas.microsoft.com/office/drawing/2014/main" id="{2CED5EAB-CE7B-739E-83E0-FA6A1E24FEF3}"/>
              </a:ext>
            </a:extLst>
          </p:cNvPr>
          <p:cNvSpPr txBox="1">
            <a:spLocks/>
          </p:cNvSpPr>
          <p:nvPr/>
        </p:nvSpPr>
        <p:spPr>
          <a:xfrm>
            <a:off x="11619584" y="229382"/>
            <a:ext cx="52445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7409E2-95F0-B447-976A-6C497665DE6E}" type="slidenum">
              <a:rPr lang="cs-CZ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cs-CZ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 descr="Ein Bild, das Text, Screenshot, Person, Kleidung enthält.&#10;&#10;Beschreibung automatisch generiert.">
            <a:extLst>
              <a:ext uri="{FF2B5EF4-FFF2-40B4-BE49-F238E27FC236}">
                <a16:creationId xmlns:a16="http://schemas.microsoft.com/office/drawing/2014/main" id="{56F720B6-4463-35AA-DCAA-B1289A832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844" y="77368"/>
            <a:ext cx="6240147" cy="3563452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1E9F12E-93EE-977E-7C86-553AE3C22F71}"/>
              </a:ext>
            </a:extLst>
          </p:cNvPr>
          <p:cNvGrpSpPr/>
          <p:nvPr/>
        </p:nvGrpSpPr>
        <p:grpSpPr>
          <a:xfrm>
            <a:off x="6629589" y="3714229"/>
            <a:ext cx="5416650" cy="3096524"/>
            <a:chOff x="91180" y="3030268"/>
            <a:chExt cx="5666154" cy="3364875"/>
          </a:xfrm>
        </p:grpSpPr>
        <p:pic>
          <p:nvPicPr>
            <p:cNvPr id="21" name="Grafik 20" descr="Ein Bild, das Text, Screenshot, Cartoon, Schrift enthält.&#10;&#10;Beschreibung automatisch generiert.">
              <a:extLst>
                <a:ext uri="{FF2B5EF4-FFF2-40B4-BE49-F238E27FC236}">
                  <a16:creationId xmlns:a16="http://schemas.microsoft.com/office/drawing/2014/main" id="{F0ED356F-F03F-3C8B-9C2B-E15FF5846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80" y="3030268"/>
              <a:ext cx="5666154" cy="3135564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7CD671F6-DECA-3314-BBDD-14127BDABF8C}"/>
                </a:ext>
              </a:extLst>
            </p:cNvPr>
            <p:cNvSpPr txBox="1"/>
            <p:nvPr/>
          </p:nvSpPr>
          <p:spPr>
            <a:xfrm>
              <a:off x="93785" y="6118144"/>
              <a:ext cx="3948071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b="1">
                  <a:solidFill>
                    <a:srgbClr val="4472C4"/>
                  </a:solidFill>
                  <a:cs typeface="Calibri"/>
                </a:rPr>
                <a:t>Intercultural Proficiency and Oral Competence in English</a:t>
              </a:r>
              <a:endParaRPr lang="de-DE" sz="1200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AE515D23-FA0A-27B2-30BB-2415EF299F07}"/>
              </a:ext>
            </a:extLst>
          </p:cNvPr>
          <p:cNvGrpSpPr/>
          <p:nvPr/>
        </p:nvGrpSpPr>
        <p:grpSpPr>
          <a:xfrm>
            <a:off x="96747" y="3347426"/>
            <a:ext cx="6053825" cy="3146753"/>
            <a:chOff x="6100521" y="3521832"/>
            <a:chExt cx="5544402" cy="2992319"/>
          </a:xfrm>
        </p:grpSpPr>
        <p:pic>
          <p:nvPicPr>
            <p:cNvPr id="20" name="Grafik 19" descr="Ein Bild, das Text, Screenshot, Kleidung, Cartoon enthält.&#10;&#10;Beschreibung automatisch generiert.">
              <a:extLst>
                <a:ext uri="{FF2B5EF4-FFF2-40B4-BE49-F238E27FC236}">
                  <a16:creationId xmlns:a16="http://schemas.microsoft.com/office/drawing/2014/main" id="{4B6422D2-0DA8-EE14-4784-2D251D4FF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48102" y="3802157"/>
              <a:ext cx="5496821" cy="2711994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476C9E6E-0220-6EB5-3471-A2D5FA6C1133}"/>
                </a:ext>
              </a:extLst>
            </p:cNvPr>
            <p:cNvSpPr txBox="1"/>
            <p:nvPr/>
          </p:nvSpPr>
          <p:spPr>
            <a:xfrm>
              <a:off x="6100521" y="3521832"/>
              <a:ext cx="4351866" cy="26340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b="1">
                  <a:solidFill>
                    <a:srgbClr val="4472C4"/>
                  </a:solidFill>
                </a:rPr>
                <a:t>Intercultural Math &amp; Data Reporting</a:t>
              </a:r>
              <a:endParaRPr lang="de-DE" sz="1200"/>
            </a:p>
          </p:txBody>
        </p:sp>
      </p:grpSp>
    </p:spTree>
    <p:extLst>
      <p:ext uri="{BB962C8B-B14F-4D97-AF65-F5344CB8AC3E}">
        <p14:creationId xmlns:p14="http://schemas.microsoft.com/office/powerpoint/2010/main" val="1129246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2B4EFDAD-99C1-B045-8684-0CFCC7416DF3}"/>
              </a:ext>
            </a:extLst>
          </p:cNvPr>
          <p:cNvSpPr txBox="1">
            <a:spLocks/>
          </p:cNvSpPr>
          <p:nvPr/>
        </p:nvSpPr>
        <p:spPr>
          <a:xfrm>
            <a:off x="429688" y="411872"/>
            <a:ext cx="9144000" cy="9982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b="1">
                <a:latin typeface="Arial"/>
                <a:cs typeface="Arial"/>
              </a:rPr>
              <a:t>COIL.UP Angebote</a:t>
            </a:r>
          </a:p>
          <a:p>
            <a:pPr algn="l"/>
            <a:r>
              <a:rPr lang="cs-CZ" sz="1400">
                <a:latin typeface="Arial"/>
                <a:cs typeface="Arial"/>
              </a:rPr>
              <a:t>Kontakt: </a:t>
            </a:r>
            <a:r>
              <a:rPr lang="cs-CZ" sz="1400">
                <a:latin typeface="Arial"/>
                <a:cs typeface="Arial"/>
                <a:hlinkClick r:id="rId3"/>
              </a:rPr>
              <a:t>frederic.matthe@uni-potsdam.de</a:t>
            </a:r>
            <a:endParaRPr lang="de-DE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6">
            <a:extLst>
              <a:ext uri="{FF2B5EF4-FFF2-40B4-BE49-F238E27FC236}">
                <a16:creationId xmlns:a16="http://schemas.microsoft.com/office/drawing/2014/main" id="{619C399D-A695-AAE2-495B-4C9C0D256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0987" y="0"/>
            <a:ext cx="441013" cy="6858000"/>
          </a:xfrm>
          <a:prstGeom prst="rect">
            <a:avLst/>
          </a:prstGeom>
        </p:spPr>
      </p:pic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E726EC21-CCE4-8170-8C89-520A7F840D7F}"/>
              </a:ext>
            </a:extLst>
          </p:cNvPr>
          <p:cNvSpPr txBox="1">
            <a:spLocks/>
          </p:cNvSpPr>
          <p:nvPr/>
        </p:nvSpPr>
        <p:spPr>
          <a:xfrm>
            <a:off x="11619584" y="229382"/>
            <a:ext cx="52445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7409E2-95F0-B447-976A-6C497665DE6E}" type="slidenum">
              <a:rPr lang="cs-CZ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cs-CZ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 descr="Ein Bild, das Text, Screenshot, Grafikdesign, Design enthält.&#10;&#10;Beschreibung automatisch generiert.">
            <a:extLst>
              <a:ext uri="{FF2B5EF4-FFF2-40B4-BE49-F238E27FC236}">
                <a16:creationId xmlns:a16="http://schemas.microsoft.com/office/drawing/2014/main" id="{6B6FAC30-B5BC-FE95-22A4-A65CC7356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047" y="547968"/>
            <a:ext cx="9452845" cy="61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850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7A39AE9D-5896-B04B-B445-420F05BEF565}" vid="{A5FC05C1-C4BE-1D48-A788-9F10B992C7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 Office</Template>
  <Application>Microsoft Office PowerPoint</Application>
  <PresentationFormat>Breitbild</PresentationFormat>
  <Slides>19</Slides>
  <Notes>13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Motiv Office</vt:lpstr>
      <vt:lpstr>Lehren und Forschen international 30.11.2023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 für Ihre Aufmerksamkeit und vor allem: gutes Lehren und Forschen!</vt:lpstr>
      <vt:lpstr>Anhang mit weiteren Informationen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Microsoft Office-Benutzer</dc:creator>
  <cp:revision>2</cp:revision>
  <dcterms:created xsi:type="dcterms:W3CDTF">2020-05-08T11:03:00Z</dcterms:created>
  <dcterms:modified xsi:type="dcterms:W3CDTF">2023-12-01T08:36:54Z</dcterms:modified>
</cp:coreProperties>
</file>