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136" y="38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DA6A-F164-49C5-BDFF-EC0A0F9DCC8D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1345-1AA6-421E-A3A7-755F88299A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66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03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42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0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53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8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5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05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92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38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26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43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AB17-B13B-4FF6-BEE2-06A9C0DC7B74}" type="datetimeFigureOut">
              <a:rPr lang="de-DE" smtClean="0"/>
              <a:pPr/>
              <a:t>02.06.17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2E48-9868-4638-87B9-C12856BC27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9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mmen\Desktop\Phillogo.jpg"/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34" y="228600"/>
            <a:ext cx="284536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24744" y="3707904"/>
            <a:ext cx="53103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The Department of English and American Studies invites all students and university staff to the following guest lecture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: </a:t>
            </a:r>
          </a:p>
          <a:p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When Ripeness Isn’t All:</a:t>
            </a:r>
          </a:p>
          <a:p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Ageing and Death in Three Indian Short Stories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Dr. </a:t>
            </a:r>
            <a:r>
              <a:rPr lang="en-US" sz="1600" b="1" dirty="0" smtClean="0">
                <a:latin typeface="Book Antiqua" pitchFamily="18" charset="0"/>
              </a:rPr>
              <a:t>Ira Raja</a:t>
            </a:r>
          </a:p>
          <a:p>
            <a:r>
              <a:rPr lang="en-US" sz="1600" b="1" dirty="0" smtClean="0">
                <a:latin typeface="Book Antiqua" pitchFamily="18" charset="0"/>
              </a:rPr>
              <a:t>University of Delhi</a:t>
            </a:r>
          </a:p>
          <a:p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Wednesday 7th June 2017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10.15 – 11.45 am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Campus Neues Palais, </a:t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Bldg. 9 Room 1.15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96752" y="8172400"/>
            <a:ext cx="5943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Contact</a:t>
            </a:r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: Prof. Dr. Dirk Wiemann, Email:  </a:t>
            </a:r>
            <a:r>
              <a:rPr lang="de-DE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dwiemann@uni-potsdam.de</a:t>
            </a:r>
            <a:endParaRPr lang="de-DE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endParaRPr lang="de-DE" sz="1200" dirty="0">
              <a:solidFill>
                <a:schemeClr val="tx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867799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  <a:latin typeface="Book Antiqua"/>
                <a:cs typeface="Book Antiqua"/>
              </a:rPr>
              <a:t>Guest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  <a:latin typeface="Book Antiqua"/>
                <a:cs typeface="Book Antiqua"/>
              </a:rPr>
              <a:t>Lecture</a:t>
            </a:r>
            <a:endParaRPr lang="de-DE" sz="4000" dirty="0" smtClean="0">
              <a:solidFill>
                <a:schemeClr val="tx2">
                  <a:lumMod val="75000"/>
                </a:schemeClr>
              </a:solidFill>
              <a:latin typeface="Book Antiqua"/>
              <a:cs typeface="Book Antiqua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38200" cy="914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Macintosh PowerPoint</Application>
  <PresentationFormat>Bildschirmpräsentation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Temmen</dc:creator>
  <cp:lastModifiedBy>Dirk Wiemann</cp:lastModifiedBy>
  <cp:revision>39</cp:revision>
  <dcterms:created xsi:type="dcterms:W3CDTF">2014-02-01T17:32:39Z</dcterms:created>
  <dcterms:modified xsi:type="dcterms:W3CDTF">2017-06-02T07:31:13Z</dcterms:modified>
</cp:coreProperties>
</file>