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</p:sldIdLst>
  <p:sldSz cx="6858000" cy="5143500"/>
  <p:notesSz cx="6858000" cy="51435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 /><Relationship Id="rId5" Type="http://schemas.openxmlformats.org/officeDocument/2006/relationships/tableStyles" Target="tableStyles.xml" /><Relationship Id="rId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elfoli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10" name="Bildplatzhalt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1627815" y="1951457"/>
            <a:ext cx="3602376" cy="1134412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2" indent="0">
              <a:buNone/>
              <a:defRPr sz="1600"/>
            </a:lvl2pPr>
            <a:lvl3pPr marL="514325" indent="0">
              <a:buNone/>
              <a:defRPr sz="1350"/>
            </a:lvl3pPr>
            <a:lvl4pPr marL="771487" indent="0">
              <a:buNone/>
              <a:defRPr sz="1150"/>
            </a:lvl4pPr>
            <a:lvl5pPr marL="1028649" indent="0">
              <a:buNone/>
              <a:defRPr sz="1150"/>
            </a:lvl5pPr>
            <a:lvl6pPr marL="1285811" indent="0">
              <a:buNone/>
              <a:defRPr sz="1150"/>
            </a:lvl6pPr>
            <a:lvl7pPr marL="1542974" indent="0">
              <a:buNone/>
              <a:defRPr sz="1150"/>
            </a:lvl7pPr>
            <a:lvl8pPr marL="1800134" indent="0">
              <a:buNone/>
              <a:defRPr sz="1150"/>
            </a:lvl8pPr>
            <a:lvl9pPr marL="2057297" indent="0">
              <a:buNone/>
              <a:defRPr sz="115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Untertitel 3" hidden="0"/>
          <p:cNvSpPr>
            <a:spLocks noGrp="1"/>
          </p:cNvSpPr>
          <p:nvPr isPhoto="0" userDrawn="0">
            <p:ph type="body" sz="half" idx="13" hasCustomPrompt="1"/>
          </p:nvPr>
        </p:nvSpPr>
        <p:spPr bwMode="auto">
          <a:xfrm>
            <a:off x="351000" y="3443908"/>
            <a:ext cx="6332645" cy="427631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550"/>
            </a:lvl4pPr>
            <a:lvl5pPr marL="1028649" indent="0">
              <a:buNone/>
              <a:defRPr sz="550"/>
            </a:lvl5pPr>
            <a:lvl6pPr marL="1285811" indent="0">
              <a:buNone/>
              <a:defRPr sz="550"/>
            </a:lvl6pPr>
            <a:lvl7pPr marL="1542974" indent="0">
              <a:buNone/>
              <a:defRPr sz="550"/>
            </a:lvl7pPr>
            <a:lvl8pPr marL="1800134" indent="0">
              <a:buNone/>
              <a:defRPr sz="550"/>
            </a:lvl8pPr>
            <a:lvl9pPr marL="2057297" indent="0">
              <a:buNone/>
              <a:defRPr sz="550"/>
            </a:lvl9pPr>
          </a:lstStyle>
          <a:p>
            <a:pPr lvl="0">
              <a:defRPr/>
            </a:pPr>
            <a:r>
              <a:rPr lang="de-DE"/>
              <a:t>Untertitel durch Klicken bearbeiten</a:t>
            </a:r>
            <a:endParaRPr/>
          </a:p>
        </p:txBody>
      </p:sp>
      <p:sp>
        <p:nvSpPr>
          <p:cNvPr id="12" name="Textplatzhalter 4" hidden="0"/>
          <p:cNvSpPr>
            <a:spLocks noGrp="1"/>
          </p:cNvSpPr>
          <p:nvPr isPhoto="0" userDrawn="0">
            <p:ph type="body" sz="half" idx="2" hasCustomPrompt="1"/>
          </p:nvPr>
        </p:nvSpPr>
        <p:spPr bwMode="auto">
          <a:xfrm>
            <a:off x="351000" y="4088367"/>
            <a:ext cx="6332645" cy="37004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550"/>
            </a:lvl4pPr>
            <a:lvl5pPr marL="1028649" indent="0">
              <a:buNone/>
              <a:defRPr sz="550"/>
            </a:lvl5pPr>
            <a:lvl6pPr marL="1285811" indent="0">
              <a:buNone/>
              <a:defRPr sz="550"/>
            </a:lvl6pPr>
            <a:lvl7pPr marL="1542974" indent="0">
              <a:buNone/>
              <a:defRPr sz="550"/>
            </a:lvl7pPr>
            <a:lvl8pPr marL="1800134" indent="0">
              <a:buNone/>
              <a:defRPr sz="550"/>
            </a:lvl8pPr>
            <a:lvl9pPr marL="2057297" indent="0">
              <a:buNone/>
              <a:defRPr sz="550"/>
            </a:lvl9pPr>
          </a:lstStyle>
          <a:p>
            <a:pPr lvl="0">
              <a:defRPr/>
            </a:pPr>
            <a:r>
              <a:rPr lang="de-DE"/>
              <a:t>Text durch Klicken bearbeiten</a:t>
            </a:r>
            <a:endParaRPr/>
          </a:p>
        </p:txBody>
      </p:sp>
      <p:sp>
        <p:nvSpPr>
          <p:cNvPr id="4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2" name="Datumsplatzhalt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FAB028E9-86E5-04F3-7BBE-B7FE3A7E1D81}" type="datetime1">
              <a:rPr lang="de-DE"/>
              <a:t/>
            </a:fld>
            <a:endParaRPr lang="de-DE"/>
          </a:p>
        </p:txBody>
      </p:sp>
      <p:sp>
        <p:nvSpPr>
          <p:cNvPr id="5" name="Foliennummernplatzhalter 7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Le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55059" y="-521231"/>
            <a:ext cx="6320059" cy="358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Nicht sichtbaren Folientitel durch Klicken bearbeiten</a:t>
            </a:r>
            <a:endParaRPr lang="en-US"/>
          </a:p>
        </p:txBody>
      </p:sp>
      <p:sp>
        <p:nvSpPr>
          <p:cNvPr id="7" name="Fußzeilenplatzhalt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6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93E093B-166D-A339-11CB-C2BA30AD6762}" type="datetime1">
              <a:rPr lang="de-DE"/>
              <a:t/>
            </a:fld>
            <a:endParaRPr lang="de-DE"/>
          </a:p>
        </p:txBody>
      </p:sp>
      <p:sp>
        <p:nvSpPr>
          <p:cNvPr id="8" name="Foliennummernplatzhalt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Inhalt mit Tit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51001" y="1152000"/>
            <a:ext cx="2319476" cy="1193867"/>
          </a:xfrm>
        </p:spPr>
        <p:txBody>
          <a:bodyPr anchor="b"/>
          <a:lstStyle>
            <a:lvl1pPr>
              <a:defRPr sz="1800"/>
            </a:lvl1pPr>
          </a:lstStyle>
          <a:p>
            <a:pPr>
              <a:defRPr/>
            </a:pPr>
            <a:r>
              <a:rPr lang="de-DE"/>
              <a:t>Folientitel durch Klicken bearbeiten</a:t>
            </a:r>
            <a:endParaRPr lang="en-US"/>
          </a:p>
        </p:txBody>
      </p:sp>
      <p:sp>
        <p:nvSpPr>
          <p:cNvPr id="4" name="Textplatzhalter 2" hidden="0"/>
          <p:cNvSpPr>
            <a:spLocks noGrp="1"/>
          </p:cNvSpPr>
          <p:nvPr isPhoto="0" userDrawn="0">
            <p:ph type="body" sz="half" idx="2" hasCustomPrompt="1"/>
          </p:nvPr>
        </p:nvSpPr>
        <p:spPr bwMode="auto">
          <a:xfrm>
            <a:off x="351001" y="2412000"/>
            <a:ext cx="2319476" cy="24059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550"/>
            </a:lvl4pPr>
            <a:lvl5pPr marL="1028649" indent="0">
              <a:buNone/>
              <a:defRPr sz="550"/>
            </a:lvl5pPr>
            <a:lvl6pPr marL="1285811" indent="0">
              <a:buNone/>
              <a:defRPr sz="550"/>
            </a:lvl6pPr>
            <a:lvl7pPr marL="1542974" indent="0">
              <a:buNone/>
              <a:defRPr sz="550"/>
            </a:lvl7pPr>
            <a:lvl8pPr marL="1800134" indent="0">
              <a:buNone/>
              <a:defRPr sz="550"/>
            </a:lvl8pPr>
            <a:lvl9pPr marL="2057297" indent="0">
              <a:buNone/>
              <a:defRPr sz="550"/>
            </a:lvl9pPr>
          </a:lstStyle>
          <a:p>
            <a:pPr lvl="0">
              <a:defRPr/>
            </a:pPr>
            <a:r>
              <a:rPr lang="de-DE"/>
              <a:t>Text durch Klicken bearbeiten</a:t>
            </a:r>
            <a:endParaRPr/>
          </a:p>
        </p:txBody>
      </p:sp>
      <p:sp>
        <p:nvSpPr>
          <p:cNvPr id="8" name="Inhaltsplatzhalter 3" hidden="0"/>
          <p:cNvSpPr>
            <a:spLocks noGrp="1"/>
          </p:cNvSpPr>
          <p:nvPr isPhoto="0" userDrawn="0">
            <p:ph sz="half" idx="13" hasCustomPrompt="1"/>
          </p:nvPr>
        </p:nvSpPr>
        <p:spPr bwMode="auto">
          <a:xfrm>
            <a:off x="2754000" y="1152000"/>
            <a:ext cx="3923977" cy="3679571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Liste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2" name="Fußzeilenplatzhalter 4" hidden="0"/>
          <p:cNvSpPr>
            <a:spLocks noGrp="1"/>
          </p:cNvSpPr>
          <p:nvPr isPhoto="0" userDrawn="0">
            <p:ph type="ftr" sz="quarter" idx="15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11" name="Datumsplatzhalter 5" hidden="0"/>
          <p:cNvSpPr>
            <a:spLocks noGrp="1"/>
          </p:cNvSpPr>
          <p:nvPr isPhoto="0" userDrawn="0">
            <p:ph type="dt" sz="half" idx="14" hasCustomPrompt="0"/>
          </p:nvPr>
        </p:nvSpPr>
        <p:spPr bwMode="auto"/>
        <p:txBody>
          <a:bodyPr/>
          <a:lstStyle/>
          <a:p>
            <a:pPr>
              <a:defRPr/>
            </a:pPr>
            <a:fld id="{3467694B-50CD-B8D8-FBF5-5ED780E0F459}" type="datetime1">
              <a:rPr lang="de-DE"/>
              <a:t/>
            </a:fld>
            <a:endParaRPr lang="de-DE"/>
          </a:p>
        </p:txBody>
      </p:sp>
      <p:sp>
        <p:nvSpPr>
          <p:cNvPr id="13" name="Foliennummernplatzhalter 6" hidden="0"/>
          <p:cNvSpPr>
            <a:spLocks noGrp="1"/>
          </p:cNvSpPr>
          <p:nvPr isPhoto="0" userDrawn="0">
            <p:ph type="sldNum" sz="quarter" idx="16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Bild mit Tit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51000" y="1152000"/>
            <a:ext cx="2334067" cy="1200150"/>
          </a:xfrm>
        </p:spPr>
        <p:txBody>
          <a:bodyPr anchor="b"/>
          <a:lstStyle>
            <a:lvl1pPr>
              <a:defRPr sz="1800"/>
            </a:lvl1pPr>
          </a:lstStyle>
          <a:p>
            <a:pPr>
              <a:defRPr/>
            </a:pPr>
            <a:r>
              <a:rPr lang="de-DE"/>
              <a:t>Folientitel durch Klicken bearbeiten</a:t>
            </a:r>
            <a:endParaRPr lang="en-US"/>
          </a:p>
        </p:txBody>
      </p:sp>
      <p:sp>
        <p:nvSpPr>
          <p:cNvPr id="4" name="Textplatzhalter 2" hidden="0"/>
          <p:cNvSpPr>
            <a:spLocks noGrp="1"/>
          </p:cNvSpPr>
          <p:nvPr isPhoto="0" userDrawn="0">
            <p:ph type="body" sz="half" idx="2" hasCustomPrompt="1"/>
          </p:nvPr>
        </p:nvSpPr>
        <p:spPr bwMode="auto">
          <a:xfrm>
            <a:off x="351000" y="2412000"/>
            <a:ext cx="2334067" cy="238651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550"/>
            </a:lvl4pPr>
            <a:lvl5pPr marL="1028649" indent="0">
              <a:buNone/>
              <a:defRPr sz="550"/>
            </a:lvl5pPr>
            <a:lvl6pPr marL="1285811" indent="0">
              <a:buNone/>
              <a:defRPr sz="550"/>
            </a:lvl6pPr>
            <a:lvl7pPr marL="1542974" indent="0">
              <a:buNone/>
              <a:defRPr sz="550"/>
            </a:lvl7pPr>
            <a:lvl8pPr marL="1800134" indent="0">
              <a:buNone/>
              <a:defRPr sz="550"/>
            </a:lvl8pPr>
            <a:lvl9pPr marL="2057297" indent="0">
              <a:buNone/>
              <a:defRPr sz="550"/>
            </a:lvl9pPr>
          </a:lstStyle>
          <a:p>
            <a:pPr lvl="0">
              <a:defRPr/>
            </a:pPr>
            <a:r>
              <a:rPr lang="de-DE"/>
              <a:t>Text durch Klicken bearbeiten</a:t>
            </a:r>
            <a:endParaRPr/>
          </a:p>
        </p:txBody>
      </p:sp>
      <p:sp>
        <p:nvSpPr>
          <p:cNvPr id="3" name="Bildplatzhalter 3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2754000" y="1152000"/>
            <a:ext cx="3923977" cy="3658411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2" indent="0">
              <a:buNone/>
              <a:defRPr sz="1600"/>
            </a:lvl2pPr>
            <a:lvl3pPr marL="514325" indent="0">
              <a:buNone/>
              <a:defRPr sz="1350"/>
            </a:lvl3pPr>
            <a:lvl4pPr marL="771487" indent="0">
              <a:buNone/>
              <a:defRPr sz="1150"/>
            </a:lvl4pPr>
            <a:lvl5pPr marL="1028649" indent="0">
              <a:buNone/>
              <a:defRPr sz="1150"/>
            </a:lvl5pPr>
            <a:lvl6pPr marL="1285811" indent="0">
              <a:buNone/>
              <a:defRPr sz="1150"/>
            </a:lvl6pPr>
            <a:lvl7pPr marL="1542974" indent="0">
              <a:buNone/>
              <a:defRPr sz="1150"/>
            </a:lvl7pPr>
            <a:lvl8pPr marL="1800134" indent="0">
              <a:buNone/>
              <a:defRPr sz="1150"/>
            </a:lvl8pPr>
            <a:lvl9pPr marL="2057297" indent="0">
              <a:buNone/>
              <a:defRPr sz="115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2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11" name="Datumsplatzhalter 5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DB9B47E6-FFE5-B035-083F-5C5B995638AA}" type="datetime1">
              <a:rPr lang="de-DE"/>
              <a:t/>
            </a:fld>
            <a:endParaRPr lang="de-DE"/>
          </a:p>
        </p:txBody>
      </p:sp>
      <p:sp>
        <p:nvSpPr>
          <p:cNvPr id="13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Feedbac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50196" y="1152000"/>
            <a:ext cx="6327781" cy="1200150"/>
          </a:xfrm>
        </p:spPr>
        <p:txBody>
          <a:bodyPr anchor="b"/>
          <a:lstStyle>
            <a:lvl1pPr algn="ctr">
              <a:defRPr sz="1800"/>
            </a:lvl1pPr>
          </a:lstStyle>
          <a:p>
            <a:pPr>
              <a:defRPr/>
            </a:pPr>
            <a:r>
              <a:rPr lang="de-DE"/>
              <a:t>Feedback, Fragen, Diskussion</a:t>
            </a:r>
            <a:br>
              <a:rPr lang="de-DE"/>
            </a:br>
            <a:r>
              <a:rPr lang="de-DE"/>
              <a:t>(durch Klicken bearbeiten)</a:t>
            </a:r>
            <a:endParaRPr lang="en-US"/>
          </a:p>
        </p:txBody>
      </p:sp>
      <p:sp>
        <p:nvSpPr>
          <p:cNvPr id="3" name="Bildplatzhalter 2" hidden="0"/>
          <p:cNvSpPr>
            <a:spLocks noChangeAspect="1" noGrp="1"/>
          </p:cNvSpPr>
          <p:nvPr isPhoto="0" userDrawn="0">
            <p:ph type="pic" idx="1" hasCustomPrompt="1"/>
          </p:nvPr>
        </p:nvSpPr>
        <p:spPr bwMode="auto">
          <a:xfrm>
            <a:off x="351003" y="2412000"/>
            <a:ext cx="6322918" cy="2381741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257162" indent="0">
              <a:buNone/>
              <a:defRPr sz="1600"/>
            </a:lvl2pPr>
            <a:lvl3pPr marL="514325" indent="0">
              <a:buNone/>
              <a:defRPr sz="1350"/>
            </a:lvl3pPr>
            <a:lvl4pPr marL="771487" indent="0">
              <a:buNone/>
              <a:defRPr sz="1150"/>
            </a:lvl4pPr>
            <a:lvl5pPr marL="1028649" indent="0">
              <a:buNone/>
              <a:defRPr sz="1150"/>
            </a:lvl5pPr>
            <a:lvl6pPr marL="1285811" indent="0">
              <a:buNone/>
              <a:defRPr sz="1150"/>
            </a:lvl6pPr>
            <a:lvl7pPr marL="1542974" indent="0">
              <a:buNone/>
              <a:defRPr sz="1150"/>
            </a:lvl7pPr>
            <a:lvl8pPr marL="1800134" indent="0">
              <a:buNone/>
              <a:defRPr sz="1150"/>
            </a:lvl8pPr>
            <a:lvl9pPr marL="2057297" indent="0">
              <a:buNone/>
              <a:defRPr sz="1150"/>
            </a:lvl9pPr>
          </a:lstStyle>
          <a:p>
            <a:pPr>
              <a:defRPr/>
            </a:pPr>
            <a:r>
              <a:rPr lang="de-DE"/>
              <a:t>Bild/Foto durch Klicken auf Symbol hinzufügen</a:t>
            </a:r>
            <a:endParaRPr lang="en-US"/>
          </a:p>
        </p:txBody>
      </p:sp>
      <p:sp>
        <p:nvSpPr>
          <p:cNvPr id="15" name="Fußzeilenplatzhalt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14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2F69A92C-F262-2CB9-9B6E-59F569DE1A21}" type="datetime1">
              <a:rPr lang="de-DE"/>
              <a:t/>
            </a:fld>
            <a:endParaRPr lang="de-DE"/>
          </a:p>
        </p:txBody>
      </p:sp>
      <p:sp>
        <p:nvSpPr>
          <p:cNvPr id="16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Kontak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50196" y="1152000"/>
            <a:ext cx="4910869" cy="1200150"/>
          </a:xfrm>
        </p:spPr>
        <p:txBody>
          <a:bodyPr anchor="b"/>
          <a:lstStyle>
            <a:lvl1pPr>
              <a:defRPr sz="1800"/>
            </a:lvl1pPr>
          </a:lstStyle>
          <a:p>
            <a:pPr>
              <a:defRPr/>
            </a:pPr>
            <a:r>
              <a:rPr lang="de-DE"/>
              <a:t>Kontakt</a:t>
            </a:r>
            <a:br>
              <a:rPr lang="de-DE"/>
            </a:br>
            <a:r>
              <a:rPr lang="de-DE"/>
              <a:t>(durch Klicken bearbeiten)</a:t>
            </a:r>
            <a:endParaRPr lang="en-US"/>
          </a:p>
        </p:txBody>
      </p:sp>
      <p:sp>
        <p:nvSpPr>
          <p:cNvPr id="4" name="Textplatzhalter 2" hidden="0"/>
          <p:cNvSpPr>
            <a:spLocks noGrp="1"/>
          </p:cNvSpPr>
          <p:nvPr isPhoto="0" userDrawn="0">
            <p:ph type="body" sz="half" idx="2" hasCustomPrompt="1"/>
          </p:nvPr>
        </p:nvSpPr>
        <p:spPr bwMode="auto">
          <a:xfrm>
            <a:off x="350196" y="2412000"/>
            <a:ext cx="4910869" cy="238651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550"/>
            </a:lvl4pPr>
            <a:lvl5pPr marL="1028649" indent="0">
              <a:buNone/>
              <a:defRPr sz="550"/>
            </a:lvl5pPr>
            <a:lvl6pPr marL="1285811" indent="0">
              <a:buNone/>
              <a:defRPr sz="550"/>
            </a:lvl6pPr>
            <a:lvl7pPr marL="1542974" indent="0">
              <a:buNone/>
              <a:defRPr sz="550"/>
            </a:lvl7pPr>
            <a:lvl8pPr marL="1800134" indent="0">
              <a:buNone/>
              <a:defRPr sz="550"/>
            </a:lvl8pPr>
            <a:lvl9pPr marL="2057297" indent="0">
              <a:buNone/>
              <a:defRPr sz="550"/>
            </a:lvl9pPr>
          </a:lstStyle>
          <a:p>
            <a:pPr lvl="0">
              <a:defRPr/>
            </a:pPr>
            <a:r>
              <a:rPr lang="de-DE"/>
              <a:t>Name</a:t>
            </a:r>
            <a:endParaRPr/>
          </a:p>
          <a:p>
            <a:pPr lvl="0">
              <a:defRPr/>
            </a:pPr>
            <a:r>
              <a:rPr lang="de-DE"/>
              <a:t>Adresse</a:t>
            </a:r>
            <a:endParaRPr/>
          </a:p>
          <a:p>
            <a:pPr lvl="0">
              <a:defRPr/>
            </a:pPr>
            <a:r>
              <a:rPr lang="de-DE"/>
              <a:t>Mail</a:t>
            </a:r>
            <a:endParaRPr/>
          </a:p>
          <a:p>
            <a:pPr lvl="0">
              <a:defRPr/>
            </a:pPr>
            <a:r>
              <a:rPr lang="de-DE"/>
              <a:t>Telefon</a:t>
            </a:r>
            <a:br>
              <a:rPr lang="de-DE"/>
            </a:br>
            <a:r>
              <a:rPr lang="de-DE"/>
              <a:t>(durch Klicken bearbeiten)</a:t>
            </a:r>
            <a:endParaRPr/>
          </a:p>
        </p:txBody>
      </p:sp>
      <p:sp>
        <p:nvSpPr>
          <p:cNvPr id="3" name="Bildplatzhalter 3" hidden="0"/>
          <p:cNvSpPr>
            <a:spLocks noChangeAspect="1" noGrp="1"/>
          </p:cNvSpPr>
          <p:nvPr isPhoto="0" userDrawn="0">
            <p:ph type="pic" idx="1" hasCustomPrompt="1"/>
          </p:nvPr>
        </p:nvSpPr>
        <p:spPr bwMode="auto">
          <a:xfrm>
            <a:off x="5319004" y="2412000"/>
            <a:ext cx="1358128" cy="2381741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257162" indent="0">
              <a:buNone/>
              <a:defRPr sz="1600"/>
            </a:lvl2pPr>
            <a:lvl3pPr marL="514325" indent="0">
              <a:buNone/>
              <a:defRPr sz="1350"/>
            </a:lvl3pPr>
            <a:lvl4pPr marL="771487" indent="0">
              <a:buNone/>
              <a:defRPr sz="1150"/>
            </a:lvl4pPr>
            <a:lvl5pPr marL="1028649" indent="0">
              <a:buNone/>
              <a:defRPr sz="1150"/>
            </a:lvl5pPr>
            <a:lvl6pPr marL="1285811" indent="0">
              <a:buNone/>
              <a:defRPr sz="1150"/>
            </a:lvl6pPr>
            <a:lvl7pPr marL="1542974" indent="0">
              <a:buNone/>
              <a:defRPr sz="1150"/>
            </a:lvl7pPr>
            <a:lvl8pPr marL="1800134" indent="0">
              <a:buNone/>
              <a:defRPr sz="1150"/>
            </a:lvl8pPr>
            <a:lvl9pPr marL="2057297" indent="0">
              <a:buNone/>
              <a:defRPr sz="1150"/>
            </a:lvl9pPr>
          </a:lstStyle>
          <a:p>
            <a:pPr>
              <a:defRPr/>
            </a:pPr>
            <a:r>
              <a:rPr lang="de-DE"/>
              <a:t>Bild/Foto durch Klicken auf Symbol hinzufügen</a:t>
            </a:r>
            <a:endParaRPr lang="en-US"/>
          </a:p>
        </p:txBody>
      </p:sp>
      <p:sp>
        <p:nvSpPr>
          <p:cNvPr id="8" name="Bildplatzhalter Logo 4" hidden="0"/>
          <p:cNvSpPr>
            <a:spLocks noChangeAspect="1" noGrp="1"/>
          </p:cNvSpPr>
          <p:nvPr isPhoto="0" userDrawn="0">
            <p:ph type="pic" idx="13" hasCustomPrompt="1"/>
          </p:nvPr>
        </p:nvSpPr>
        <p:spPr bwMode="auto">
          <a:xfrm>
            <a:off x="5319003" y="1152000"/>
            <a:ext cx="1353366" cy="120015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257162" indent="0">
              <a:buNone/>
              <a:defRPr sz="1600"/>
            </a:lvl2pPr>
            <a:lvl3pPr marL="514325" indent="0">
              <a:buNone/>
              <a:defRPr sz="1350"/>
            </a:lvl3pPr>
            <a:lvl4pPr marL="771487" indent="0">
              <a:buNone/>
              <a:defRPr sz="1150"/>
            </a:lvl4pPr>
            <a:lvl5pPr marL="1028649" indent="0">
              <a:buNone/>
              <a:defRPr sz="1150"/>
            </a:lvl5pPr>
            <a:lvl6pPr marL="1285811" indent="0">
              <a:buNone/>
              <a:defRPr sz="1150"/>
            </a:lvl6pPr>
            <a:lvl7pPr marL="1542974" indent="0">
              <a:buNone/>
              <a:defRPr sz="1150"/>
            </a:lvl7pPr>
            <a:lvl8pPr marL="1800134" indent="0">
              <a:buNone/>
              <a:defRPr sz="1150"/>
            </a:lvl8pPr>
            <a:lvl9pPr marL="2057297" indent="0">
              <a:buNone/>
              <a:defRPr sz="1150"/>
            </a:lvl9pPr>
          </a:lstStyle>
          <a:p>
            <a:pPr>
              <a:defRPr/>
            </a:pPr>
            <a:r>
              <a:rPr lang="de-DE"/>
              <a:t>Logo durch Klicken auf Symbol hinzufügen</a:t>
            </a:r>
            <a:endParaRPr lang="en-US"/>
          </a:p>
        </p:txBody>
      </p:sp>
      <p:sp>
        <p:nvSpPr>
          <p:cNvPr id="10" name="Fußzeilenplatzhalter 5" hidden="0"/>
          <p:cNvSpPr>
            <a:spLocks noGrp="1"/>
          </p:cNvSpPr>
          <p:nvPr isPhoto="0" userDrawn="0">
            <p:ph type="ftr" sz="quarter" idx="15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9" name="Datumsplatzhalter 6" hidden="0"/>
          <p:cNvSpPr>
            <a:spLocks noGrp="1"/>
          </p:cNvSpPr>
          <p:nvPr isPhoto="0" userDrawn="0">
            <p:ph type="dt" sz="half" idx="14" hasCustomPrompt="0"/>
          </p:nvPr>
        </p:nvSpPr>
        <p:spPr bwMode="auto"/>
        <p:txBody>
          <a:bodyPr/>
          <a:lstStyle/>
          <a:p>
            <a:pPr>
              <a:defRPr/>
            </a:pPr>
            <a:fld id="{7E075BBB-DBD0-3CF2-F8EB-F2A84A13B6B6}" type="datetime1">
              <a:rPr lang="de-DE"/>
              <a:t/>
            </a:fld>
            <a:endParaRPr lang="de-DE"/>
          </a:p>
        </p:txBody>
      </p:sp>
      <p:sp>
        <p:nvSpPr>
          <p:cNvPr id="11" name="Foliennummernplatzhalter 7" hidden="0"/>
          <p:cNvSpPr>
            <a:spLocks noGrp="1"/>
          </p:cNvSpPr>
          <p:nvPr isPhoto="0" userDrawn="0">
            <p:ph type="sldNum" sz="quarter" idx="16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elfolie (leer) - Neues Palais (Foto)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el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51000" y="-521231"/>
            <a:ext cx="6320059" cy="358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Leere Titelfolie - Durch Klicken bearbeiten</a:t>
            </a:r>
            <a:endParaRPr lang="en-US"/>
          </a:p>
        </p:txBody>
      </p:sp>
      <p:pic>
        <p:nvPicPr>
          <p:cNvPr id="5" name="Grafik 2" descr="Foto Neues Palais Haus 11 (Karla Fritze)" hidden="0" title="Foto Neues Palais Haus 11 (Karla Fritze)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-297" y="0"/>
            <a:ext cx="6858594" cy="4955627"/>
          </a:xfrm>
          <a:prstGeom prst="rect">
            <a:avLst/>
          </a:prstGeom>
        </p:spPr>
      </p:pic>
      <p:pic>
        <p:nvPicPr>
          <p:cNvPr id="6" name="Grafik Logo 3" descr="Logo Universität Potsdam" hidden="0" title="Logo Universität Potsdam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242645" y="267494"/>
            <a:ext cx="661119" cy="982234"/>
          </a:xfrm>
          <a:prstGeom prst="rect">
            <a:avLst/>
          </a:prstGeom>
        </p:spPr>
      </p:pic>
      <p:sp>
        <p:nvSpPr>
          <p:cNvPr id="8" name="Textplatzhalter 4" hidden="0"/>
          <p:cNvSpPr txBox="1"/>
          <p:nvPr isPhoto="0" userDrawn="1"/>
        </p:nvSpPr>
        <p:spPr bwMode="auto">
          <a:xfrm>
            <a:off x="5983588" y="4671133"/>
            <a:ext cx="742510" cy="184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600">
                <a:solidFill>
                  <a:schemeClr val="bg2"/>
                </a:solidFill>
              </a:rPr>
              <a:t>Foto (Karla Fritze)</a:t>
            </a:r>
            <a:endParaRPr lang="de-DE" sz="600">
              <a:solidFill>
                <a:schemeClr val="bg2"/>
              </a:solidFill>
            </a:endParaRPr>
          </a:p>
        </p:txBody>
      </p:sp>
      <p:sp>
        <p:nvSpPr>
          <p:cNvPr id="10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9" name="Datumsplatzhalt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421C745C-E57A-9ADB-F5F4-F6817A3E4EB6}" type="datetime1">
              <a:rPr lang="de-DE"/>
              <a:t/>
            </a:fld>
            <a:endParaRPr lang="de-DE"/>
          </a:p>
        </p:txBody>
      </p:sp>
      <p:sp>
        <p:nvSpPr>
          <p:cNvPr id="11" name="Foliennummernplatzhalter 7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hemenwechsel - Neues Palais (Foto)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ctrTitle" hasCustomPrompt="1"/>
          </p:nvPr>
        </p:nvSpPr>
        <p:spPr bwMode="auto">
          <a:xfrm>
            <a:off x="351003" y="3852000"/>
            <a:ext cx="6332644" cy="438369"/>
          </a:xfrm>
        </p:spPr>
        <p:txBody>
          <a:bodyPr anchor="t">
            <a:noAutofit/>
          </a:bodyPr>
          <a:lstStyle>
            <a:lvl1pPr algn="l">
              <a:defRPr sz="1800"/>
            </a:lvl1pPr>
          </a:lstStyle>
          <a:p>
            <a:pPr>
              <a:defRPr/>
            </a:pPr>
            <a:r>
              <a:rPr lang="de-DE"/>
              <a:t>Folientitel durch Klicken bearbeiten</a:t>
            </a:r>
            <a:endParaRPr lang="en-US"/>
          </a:p>
        </p:txBody>
      </p:sp>
      <p:sp>
        <p:nvSpPr>
          <p:cNvPr id="12" name="Textplatzhalter 2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355059" y="4408389"/>
            <a:ext cx="6332645" cy="37004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550"/>
            </a:lvl4pPr>
            <a:lvl5pPr marL="1028649" indent="0">
              <a:buNone/>
              <a:defRPr sz="550"/>
            </a:lvl5pPr>
            <a:lvl6pPr marL="1285811" indent="0">
              <a:buNone/>
              <a:defRPr sz="550"/>
            </a:lvl6pPr>
            <a:lvl7pPr marL="1542974" indent="0">
              <a:buNone/>
              <a:defRPr sz="550"/>
            </a:lvl7pPr>
            <a:lvl8pPr marL="1800134" indent="0">
              <a:buNone/>
              <a:defRPr sz="550"/>
            </a:lvl8pPr>
            <a:lvl9pPr marL="2057297" indent="0">
              <a:buNone/>
              <a:defRPr sz="55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9" name="Grafik 3" descr="Foto Neues Palais Haus 9 (Karla Fritze)" hidden="0" title="Foto Neues Palais Haus 9 (Karla Fritze)"/>
          <p:cNvPicPr>
            <a:picLocks noChangeAspect="1"/>
          </p:cNvPicPr>
          <p:nvPr isPhoto="0" userDrawn="1"/>
        </p:nvPicPr>
        <p:blipFill>
          <a:blip r:embed="rId2"/>
          <a:srcRect l="0" t="26053" r="6278" b="26629"/>
          <a:stretch/>
        </p:blipFill>
        <p:spPr bwMode="auto">
          <a:xfrm>
            <a:off x="-3387" y="1059582"/>
            <a:ext cx="6859170" cy="2736303"/>
          </a:xfrm>
          <a:prstGeom prst="rect">
            <a:avLst/>
          </a:prstGeom>
        </p:spPr>
      </p:pic>
      <p:sp>
        <p:nvSpPr>
          <p:cNvPr id="8" name="Textplatzhalter 4" hidden="0"/>
          <p:cNvSpPr txBox="1"/>
          <p:nvPr isPhoto="0" userDrawn="1"/>
        </p:nvSpPr>
        <p:spPr bwMode="auto">
          <a:xfrm>
            <a:off x="5983588" y="4671133"/>
            <a:ext cx="742510" cy="184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600">
                <a:solidFill>
                  <a:schemeClr val="bg2"/>
                </a:solidFill>
              </a:rPr>
              <a:t>Foto (Karla Fritze)</a:t>
            </a:r>
            <a:endParaRPr lang="de-DE" sz="600">
              <a:solidFill>
                <a:schemeClr val="bg2"/>
              </a:solidFill>
            </a:endParaRPr>
          </a:p>
        </p:txBody>
      </p:sp>
      <p:sp>
        <p:nvSpPr>
          <p:cNvPr id="7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3" name="Datumsplatzhalt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08E2C86-2C7A-E5EF-C184-C2DC881E4223}" type="datetime1">
              <a:rPr lang="de-DE"/>
              <a:t/>
            </a:fld>
            <a:endParaRPr lang="de-DE"/>
          </a:p>
        </p:txBody>
      </p:sp>
      <p:sp>
        <p:nvSpPr>
          <p:cNvPr id="10" name="Foliennummernplatzhalter 7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Gruppierung - Standorte Universität Potsdam (Fotos)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itel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51000" y="-521231"/>
            <a:ext cx="6320059" cy="358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Nicht sichtbaren Folientitel durch Klicken bearbeiten</a:t>
            </a:r>
            <a:endParaRPr lang="en-US"/>
          </a:p>
        </p:txBody>
      </p:sp>
      <p:pic>
        <p:nvPicPr>
          <p:cNvPr id="10" name="Grafik 2" descr="Foto Neues Palais (Karla Fritze)" hidden="0" title="Foto Neues Palais (Karla Fritze)"/>
          <p:cNvPicPr>
            <a:picLocks noChangeAspect="1"/>
          </p:cNvPicPr>
          <p:nvPr isPhoto="0" userDrawn="1"/>
        </p:nvPicPr>
        <p:blipFill>
          <a:blip r:embed="rId2"/>
          <a:srcRect l="0" t="0" r="2920" b="12186"/>
          <a:stretch/>
        </p:blipFill>
        <p:spPr bwMode="auto">
          <a:xfrm>
            <a:off x="1" y="1059581"/>
            <a:ext cx="2280285" cy="1753279"/>
          </a:xfrm>
          <a:prstGeom prst="rect">
            <a:avLst/>
          </a:prstGeom>
        </p:spPr>
      </p:pic>
      <p:sp>
        <p:nvSpPr>
          <p:cNvPr id="12" name="Textplatzhalt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351001" y="2878264"/>
            <a:ext cx="1729226" cy="190329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550"/>
            </a:lvl4pPr>
            <a:lvl5pPr marL="1028649" indent="0">
              <a:buNone/>
              <a:defRPr sz="550"/>
            </a:lvl5pPr>
            <a:lvl6pPr marL="1285811" indent="0">
              <a:buNone/>
              <a:defRPr sz="550"/>
            </a:lvl6pPr>
            <a:lvl7pPr marL="1542974" indent="0">
              <a:buNone/>
              <a:defRPr sz="550"/>
            </a:lvl7pPr>
            <a:lvl8pPr marL="1800134" indent="0">
              <a:buNone/>
              <a:defRPr sz="550"/>
            </a:lvl8pPr>
            <a:lvl9pPr marL="2057297" indent="0">
              <a:buNone/>
              <a:defRPr sz="55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11" name="Grafik 4" descr="Foto Griebnitzsee (Karla Fritze)" hidden="0" title="Foto Griebnitzsee (Karla Fritze)"/>
          <p:cNvPicPr>
            <a:picLocks noChangeAspect="1"/>
          </p:cNvPicPr>
          <p:nvPr isPhoto="0" userDrawn="1"/>
        </p:nvPicPr>
        <p:blipFill>
          <a:blip r:embed="rId3"/>
          <a:srcRect l="0" t="0" r="0" b="6352"/>
          <a:stretch/>
        </p:blipFill>
        <p:spPr bwMode="auto">
          <a:xfrm>
            <a:off x="2335749" y="1059581"/>
            <a:ext cx="2109658" cy="1753279"/>
          </a:xfrm>
          <a:prstGeom prst="rect">
            <a:avLst/>
          </a:prstGeom>
        </p:spPr>
      </p:pic>
      <p:sp>
        <p:nvSpPr>
          <p:cNvPr id="15" name="Textplatzhalter 5" hidden="0"/>
          <p:cNvSpPr>
            <a:spLocks noGrp="1"/>
          </p:cNvSpPr>
          <p:nvPr isPhoto="0" userDrawn="0">
            <p:ph type="body" sz="half" idx="13" hasCustomPrompt="0"/>
          </p:nvPr>
        </p:nvSpPr>
        <p:spPr bwMode="auto">
          <a:xfrm>
            <a:off x="2335747" y="2878264"/>
            <a:ext cx="1729226" cy="190329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550"/>
            </a:lvl4pPr>
            <a:lvl5pPr marL="1028649" indent="0">
              <a:buNone/>
              <a:defRPr sz="550"/>
            </a:lvl5pPr>
            <a:lvl6pPr marL="1285811" indent="0">
              <a:buNone/>
              <a:defRPr sz="550"/>
            </a:lvl6pPr>
            <a:lvl7pPr marL="1542974" indent="0">
              <a:buNone/>
              <a:defRPr sz="550"/>
            </a:lvl7pPr>
            <a:lvl8pPr marL="1800134" indent="0">
              <a:buNone/>
              <a:defRPr sz="550"/>
            </a:lvl8pPr>
            <a:lvl9pPr marL="2057297" indent="0">
              <a:buNone/>
              <a:defRPr sz="55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pic>
        <p:nvPicPr>
          <p:cNvPr id="8" name="Grafik 6" descr="Foto Golm (Karla Fritze)" hidden="0" title="Foto Golm (Karla Fritze)"/>
          <p:cNvPicPr>
            <a:picLocks noChangeAspect="1"/>
          </p:cNvPicPr>
          <p:nvPr isPhoto="0" userDrawn="1"/>
        </p:nvPicPr>
        <p:blipFill>
          <a:blip r:embed="rId4"/>
          <a:srcRect l="8186" t="0" r="0" b="0"/>
          <a:stretch/>
        </p:blipFill>
        <p:spPr bwMode="auto">
          <a:xfrm>
            <a:off x="4503421" y="1059581"/>
            <a:ext cx="2358884" cy="1753279"/>
          </a:xfrm>
          <a:prstGeom prst="rect">
            <a:avLst/>
          </a:prstGeom>
        </p:spPr>
      </p:pic>
      <p:sp>
        <p:nvSpPr>
          <p:cNvPr id="16" name="Textplatzhalter 7" hidden="0"/>
          <p:cNvSpPr>
            <a:spLocks noGrp="1"/>
          </p:cNvSpPr>
          <p:nvPr isPhoto="0" userDrawn="0">
            <p:ph type="body" sz="half" idx="14" hasCustomPrompt="0"/>
          </p:nvPr>
        </p:nvSpPr>
        <p:spPr bwMode="auto">
          <a:xfrm>
            <a:off x="4510087" y="2878264"/>
            <a:ext cx="1729226" cy="190329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550"/>
            </a:lvl4pPr>
            <a:lvl5pPr marL="1028649" indent="0">
              <a:buNone/>
              <a:defRPr sz="550"/>
            </a:lvl5pPr>
            <a:lvl6pPr marL="1285811" indent="0">
              <a:buNone/>
              <a:defRPr sz="550"/>
            </a:lvl6pPr>
            <a:lvl7pPr marL="1542974" indent="0">
              <a:buNone/>
              <a:defRPr sz="550"/>
            </a:lvl7pPr>
            <a:lvl8pPr marL="1800134" indent="0">
              <a:buNone/>
              <a:defRPr sz="550"/>
            </a:lvl8pPr>
            <a:lvl9pPr marL="2057297" indent="0">
              <a:buNone/>
              <a:defRPr sz="55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14" name="Textplatzhalter 8" hidden="0"/>
          <p:cNvSpPr txBox="1"/>
          <p:nvPr isPhoto="0" userDrawn="1"/>
        </p:nvSpPr>
        <p:spPr bwMode="auto">
          <a:xfrm>
            <a:off x="5983588" y="4671133"/>
            <a:ext cx="742510" cy="184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600">
                <a:solidFill>
                  <a:schemeClr val="bg2"/>
                </a:solidFill>
              </a:rPr>
              <a:t>Foto (Karla Fritze)</a:t>
            </a:r>
            <a:endParaRPr lang="de-DE" sz="600">
              <a:solidFill>
                <a:schemeClr val="bg2"/>
              </a:solidFill>
            </a:endParaRPr>
          </a:p>
        </p:txBody>
      </p:sp>
      <p:sp>
        <p:nvSpPr>
          <p:cNvPr id="3" name="Fußzeilenplatzhalter 9" hidden="0"/>
          <p:cNvSpPr>
            <a:spLocks noGrp="1"/>
          </p:cNvSpPr>
          <p:nvPr isPhoto="0" userDrawn="0">
            <p:ph type="ftr" sz="quarter" idx="16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2" name="Datumsplatzhalter 10" hidden="0"/>
          <p:cNvSpPr>
            <a:spLocks noGrp="1"/>
          </p:cNvSpPr>
          <p:nvPr isPhoto="0" userDrawn="0">
            <p:ph type="dt" sz="half" idx="15" hasCustomPrompt="0"/>
          </p:nvPr>
        </p:nvSpPr>
        <p:spPr bwMode="auto"/>
        <p:txBody>
          <a:bodyPr/>
          <a:lstStyle/>
          <a:p>
            <a:pPr>
              <a:defRPr/>
            </a:pPr>
            <a:fld id="{28ED86B3-F172-41CB-5A07-7C275A287A99}" type="datetime1">
              <a:rPr lang="de-DE"/>
              <a:t/>
            </a:fld>
            <a:endParaRPr lang="de-DE"/>
          </a:p>
        </p:txBody>
      </p:sp>
      <p:sp>
        <p:nvSpPr>
          <p:cNvPr id="7" name="Foliennummernplatzhalter 11" hidden="0"/>
          <p:cNvSpPr>
            <a:spLocks noGrp="1"/>
          </p:cNvSpPr>
          <p:nvPr isPhoto="0" userDrawn="0">
            <p:ph type="sldNum" sz="quarter" idx="17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el und vertikaler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51000" y="1152000"/>
            <a:ext cx="6320059" cy="3589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Folientitel durch Klicken bearbeiten</a:t>
            </a:r>
            <a:endParaRPr lang="en-US"/>
          </a:p>
        </p:txBody>
      </p:sp>
      <p:sp>
        <p:nvSpPr>
          <p:cNvPr id="3" name="Vertikal Textplatzhalter 2" hidden="0"/>
          <p:cNvSpPr>
            <a:spLocks noGrp="1"/>
          </p:cNvSpPr>
          <p:nvPr isPhoto="0" userDrawn="0">
            <p:ph type="body" orient="vert" idx="1" hasCustomPrompt="1"/>
          </p:nvPr>
        </p:nvSpPr>
        <p:spPr bwMode="auto">
          <a:xfrm>
            <a:off x="351000" y="1584009"/>
            <a:ext cx="6320059" cy="3199752"/>
          </a:xfrm>
        </p:spPr>
        <p:txBody>
          <a:bodyPr vert="eaVert"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Liste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7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95097C3A-F703-0926-4205-1B8C9165EEA4}" type="datetime1">
              <a:rPr lang="de-DE"/>
              <a:t/>
            </a:fld>
            <a:endParaRPr lang="de-DE"/>
          </a:p>
        </p:txBody>
      </p:sp>
      <p:sp>
        <p:nvSpPr>
          <p:cNvPr id="9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kaler Titel u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 Titel 1" hidden="0"/>
          <p:cNvSpPr>
            <a:spLocks noGrp="1"/>
          </p:cNvSpPr>
          <p:nvPr isPhoto="0" userDrawn="0">
            <p:ph type="title" orient="vert" hasCustomPrompt="1"/>
          </p:nvPr>
        </p:nvSpPr>
        <p:spPr bwMode="auto">
          <a:xfrm>
            <a:off x="5508000" y="1152000"/>
            <a:ext cx="1162393" cy="3625173"/>
          </a:xfrm>
        </p:spPr>
        <p:txBody>
          <a:bodyPr vert="eaVert" anchor="t"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Folientitel </a:t>
            </a:r>
            <a:r>
              <a:rPr lang="de-DE"/>
              <a:t>durch Klicken bearbeiten</a:t>
            </a:r>
            <a:endParaRPr lang="en-US"/>
          </a:p>
        </p:txBody>
      </p:sp>
      <p:sp>
        <p:nvSpPr>
          <p:cNvPr id="3" name="Vertikal Textplatzhalter 2" hidden="0"/>
          <p:cNvSpPr>
            <a:spLocks noGrp="1"/>
          </p:cNvSpPr>
          <p:nvPr isPhoto="0" userDrawn="0">
            <p:ph type="body" orient="vert" idx="1" hasCustomPrompt="1"/>
          </p:nvPr>
        </p:nvSpPr>
        <p:spPr bwMode="auto">
          <a:xfrm>
            <a:off x="351001" y="1152000"/>
            <a:ext cx="5077838" cy="3625173"/>
          </a:xfrm>
        </p:spPr>
        <p:txBody>
          <a:bodyPr vert="eaVert"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Liste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7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858CDB2C-5354-2B50-7A64-78E8A54987BF}" type="datetime1">
              <a:rPr lang="de-DE"/>
              <a:t/>
            </a:fld>
            <a:endParaRPr lang="de-DE"/>
          </a:p>
        </p:txBody>
      </p:sp>
      <p:sp>
        <p:nvSpPr>
          <p:cNvPr id="9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el und Inhal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51000" y="1152000"/>
            <a:ext cx="6320059" cy="3589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Folientitel durch Klicken bearbeiten</a:t>
            </a:r>
            <a:endParaRPr lang="en-US"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idx="1" hasCustomPrompt="1"/>
          </p:nvPr>
        </p:nvSpPr>
        <p:spPr bwMode="auto">
          <a:xfrm>
            <a:off x="351001" y="1584000"/>
            <a:ext cx="6320061" cy="3193267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Liste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7" name="Fußzeilenplatzhalt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16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8F79B03-39F1-EFEB-8EEC-3E2B35995D89}" type="datetime1">
              <a:rPr lang="de-DE"/>
              <a:t/>
            </a:fld>
            <a:endParaRPr lang="de-DE"/>
          </a:p>
        </p:txBody>
      </p:sp>
      <p:sp>
        <p:nvSpPr>
          <p:cNvPr id="18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el und Inhalt (nummeriert)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51000" y="1152000"/>
            <a:ext cx="6324923" cy="3589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Folientitel durch Klicken bearbeiten</a:t>
            </a:r>
            <a:endParaRPr lang="en-US"/>
          </a:p>
        </p:txBody>
      </p:sp>
      <p:sp>
        <p:nvSpPr>
          <p:cNvPr id="8" name="Inhaltsplatzhalter 2" hidden="0"/>
          <p:cNvSpPr>
            <a:spLocks noGrp="1"/>
          </p:cNvSpPr>
          <p:nvPr isPhoto="0" userDrawn="0">
            <p:ph sz="quarter" idx="13" hasCustomPrompt="1"/>
          </p:nvPr>
        </p:nvSpPr>
        <p:spPr bwMode="auto">
          <a:xfrm>
            <a:off x="351000" y="1584000"/>
            <a:ext cx="6328019" cy="3197360"/>
          </a:xfrm>
        </p:spPr>
        <p:txBody>
          <a:bodyPr/>
          <a:lstStyle>
            <a:lvl1pPr marL="342884" indent="-342884">
              <a:buFont typeface="+mj-lt"/>
              <a:buAutoNum type="arabicPeriod"/>
              <a:defRPr/>
            </a:lvl1pPr>
            <a:lvl2pPr marL="514325" indent="-257162">
              <a:buFont typeface="+mj-lt"/>
              <a:buAutoNum type="alphaLcParenR"/>
              <a:defRPr/>
            </a:lvl2pPr>
            <a:lvl3pPr marL="771487" indent="-257162">
              <a:buFont typeface="+mj-lt"/>
              <a:buAutoNum type="romanLcPeriod"/>
              <a:defRPr/>
            </a:lvl3pPr>
            <a:lvl4pPr marL="1028649" indent="-257162">
              <a:buFont typeface="+mj-lt"/>
              <a:buAutoNum type="arabicParenBoth"/>
              <a:defRPr/>
            </a:lvl4pPr>
            <a:lvl5pPr marL="1285811" indent="-257162">
              <a:buFont typeface="+mj-lt"/>
              <a:buAutoNum type="alphaLcPeriod"/>
              <a:defRPr/>
            </a:lvl5pPr>
          </a:lstStyle>
          <a:p>
            <a:pPr lvl="0">
              <a:defRPr/>
            </a:pPr>
            <a:r>
              <a:rPr lang="de-DE"/>
              <a:t>Nummerierte Liste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14" name="Fußzeilenplatzhalter 3" hidden="0"/>
          <p:cNvSpPr>
            <a:spLocks noGrp="1"/>
          </p:cNvSpPr>
          <p:nvPr isPhoto="0" userDrawn="0">
            <p:ph type="ftr" sz="quarter" idx="15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13" name="Datumsplatzhalter 4" hidden="0"/>
          <p:cNvSpPr>
            <a:spLocks noGrp="1"/>
          </p:cNvSpPr>
          <p:nvPr isPhoto="0" userDrawn="0">
            <p:ph type="dt" sz="half" idx="14" hasCustomPrompt="0"/>
          </p:nvPr>
        </p:nvSpPr>
        <p:spPr bwMode="auto"/>
        <p:txBody>
          <a:bodyPr/>
          <a:lstStyle/>
          <a:p>
            <a:pPr>
              <a:defRPr/>
            </a:pPr>
            <a:fld id="{1E253E82-32FE-33D5-6686-186F915CC74D}" type="datetime1">
              <a:rPr lang="de-DE"/>
              <a:t/>
            </a:fld>
            <a:endParaRPr lang="de-DE"/>
          </a:p>
        </p:txBody>
      </p:sp>
      <p:sp>
        <p:nvSpPr>
          <p:cNvPr id="15" name="Foliennummernplatzhalter 5" hidden="0"/>
          <p:cNvSpPr>
            <a:spLocks noGrp="1"/>
          </p:cNvSpPr>
          <p:nvPr isPhoto="0" userDrawn="0">
            <p:ph type="sldNum" sz="quarter" idx="16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Themenwechs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50196" y="1152009"/>
            <a:ext cx="6327781" cy="2281484"/>
          </a:xfrm>
        </p:spPr>
        <p:txBody>
          <a:bodyPr anchor="b"/>
          <a:lstStyle>
            <a:lvl1pPr>
              <a:defRPr sz="3400"/>
            </a:lvl1pPr>
          </a:lstStyle>
          <a:p>
            <a:pPr>
              <a:defRPr/>
            </a:pPr>
            <a:r>
              <a:rPr lang="de-DE"/>
              <a:t>Folientitel durch Klicken bearbeiten</a:t>
            </a:r>
            <a:endParaRPr lang="en-US"/>
          </a:p>
        </p:txBody>
      </p:sp>
      <p:sp>
        <p:nvSpPr>
          <p:cNvPr id="3" name="Textplatzhalter 2" hidden="0"/>
          <p:cNvSpPr>
            <a:spLocks noGrp="1"/>
          </p:cNvSpPr>
          <p:nvPr isPhoto="0" userDrawn="0">
            <p:ph type="body" idx="1" hasCustomPrompt="1"/>
          </p:nvPr>
        </p:nvSpPr>
        <p:spPr bwMode="auto">
          <a:xfrm>
            <a:off x="350196" y="3456000"/>
            <a:ext cx="6327781" cy="131796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257162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2pPr>
            <a:lvl3pPr marL="51432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3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Text durch Klicken bearbeiten</a:t>
            </a:r>
            <a:endParaRPr/>
          </a:p>
        </p:txBody>
      </p:sp>
      <p:sp>
        <p:nvSpPr>
          <p:cNvPr id="11" name="Fußzeilenplatzhalt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10" name="Datumsplatzhalt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0CE981-2A04-D224-D2A6-95503E1A1C39}" type="datetime1">
              <a:rPr lang="de-DE"/>
              <a:t/>
            </a:fld>
            <a:endParaRPr lang="de-DE"/>
          </a:p>
        </p:txBody>
      </p:sp>
      <p:sp>
        <p:nvSpPr>
          <p:cNvPr id="12" name="Foliennummernplatzhalt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hemenwechsel mit Grafi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ctrTitle" hasCustomPrompt="1"/>
          </p:nvPr>
        </p:nvSpPr>
        <p:spPr bwMode="auto">
          <a:xfrm>
            <a:off x="351003" y="3852000"/>
            <a:ext cx="6332644" cy="438369"/>
          </a:xfrm>
        </p:spPr>
        <p:txBody>
          <a:bodyPr anchor="t">
            <a:noAutofit/>
          </a:bodyPr>
          <a:lstStyle>
            <a:lvl1pPr algn="l">
              <a:defRPr sz="1800"/>
            </a:lvl1pPr>
          </a:lstStyle>
          <a:p>
            <a:pPr>
              <a:defRPr/>
            </a:pPr>
            <a:r>
              <a:rPr lang="de-DE"/>
              <a:t>Folientitel durch Klicken bearbeiten</a:t>
            </a:r>
            <a:endParaRPr lang="en-US"/>
          </a:p>
        </p:txBody>
      </p:sp>
      <p:sp>
        <p:nvSpPr>
          <p:cNvPr id="12" name="Textplatzhalter 2" hidden="0"/>
          <p:cNvSpPr>
            <a:spLocks noGrp="1"/>
          </p:cNvSpPr>
          <p:nvPr isPhoto="0" userDrawn="0">
            <p:ph type="body" sz="half" idx="2" hasCustomPrompt="1"/>
          </p:nvPr>
        </p:nvSpPr>
        <p:spPr bwMode="auto">
          <a:xfrm>
            <a:off x="351000" y="4428000"/>
            <a:ext cx="6332645" cy="37004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550"/>
            </a:lvl4pPr>
            <a:lvl5pPr marL="1028649" indent="0">
              <a:buNone/>
              <a:defRPr sz="550"/>
            </a:lvl5pPr>
            <a:lvl6pPr marL="1285811" indent="0">
              <a:buNone/>
              <a:defRPr sz="550"/>
            </a:lvl6pPr>
            <a:lvl7pPr marL="1542974" indent="0">
              <a:buNone/>
              <a:defRPr sz="550"/>
            </a:lvl7pPr>
            <a:lvl8pPr marL="1800134" indent="0">
              <a:buNone/>
              <a:defRPr sz="550"/>
            </a:lvl8pPr>
            <a:lvl9pPr marL="2057297" indent="0">
              <a:buNone/>
              <a:defRPr sz="550"/>
            </a:lvl9pPr>
          </a:lstStyle>
          <a:p>
            <a:pPr lvl="0">
              <a:defRPr/>
            </a:pPr>
            <a:r>
              <a:rPr lang="de-DE"/>
              <a:t>Text durch Klicken bearbeiten</a:t>
            </a:r>
            <a:endParaRPr/>
          </a:p>
        </p:txBody>
      </p:sp>
      <p:sp>
        <p:nvSpPr>
          <p:cNvPr id="8" name="Bildplatzhalter 3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351003" y="1152009"/>
            <a:ext cx="6332644" cy="2579094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2" indent="0">
              <a:buNone/>
              <a:defRPr sz="1600"/>
            </a:lvl2pPr>
            <a:lvl3pPr marL="514325" indent="0">
              <a:buNone/>
              <a:defRPr sz="1350"/>
            </a:lvl3pPr>
            <a:lvl4pPr marL="771487" indent="0">
              <a:buNone/>
              <a:defRPr sz="1150"/>
            </a:lvl4pPr>
            <a:lvl5pPr marL="1028649" indent="0">
              <a:buNone/>
              <a:defRPr sz="1150"/>
            </a:lvl5pPr>
            <a:lvl6pPr marL="1285811" indent="0">
              <a:buNone/>
              <a:defRPr sz="1150"/>
            </a:lvl6pPr>
            <a:lvl7pPr marL="1542974" indent="0">
              <a:buNone/>
              <a:defRPr sz="1150"/>
            </a:lvl7pPr>
            <a:lvl8pPr marL="1800134" indent="0">
              <a:buNone/>
              <a:defRPr sz="1150"/>
            </a:lvl8pPr>
            <a:lvl9pPr marL="2057297" indent="0">
              <a:buNone/>
              <a:defRPr sz="115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7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3" name="Datumsplatzhalter 5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612F18D3-2505-6804-8EF0-033FBDE21B4C}" type="datetime1">
              <a:rPr lang="de-DE"/>
              <a:t/>
            </a:fld>
            <a:endParaRPr lang="de-DE"/>
          </a:p>
        </p:txBody>
      </p:sp>
      <p:sp>
        <p:nvSpPr>
          <p:cNvPr id="9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Zwei Inhal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Folientitel durch Klicken bearbeiten</a:t>
            </a:r>
            <a:endParaRPr lang="en-US"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sz="half" idx="1" hasCustomPrompt="1"/>
          </p:nvPr>
        </p:nvSpPr>
        <p:spPr bwMode="auto">
          <a:xfrm>
            <a:off x="351000" y="1582365"/>
            <a:ext cx="3031077" cy="3177702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Liste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 hidden="0"/>
          <p:cNvSpPr>
            <a:spLocks noGrp="1"/>
          </p:cNvSpPr>
          <p:nvPr isPhoto="0" userDrawn="0">
            <p:ph sz="half" idx="2" hasCustomPrompt="1"/>
          </p:nvPr>
        </p:nvSpPr>
        <p:spPr bwMode="auto">
          <a:xfrm>
            <a:off x="3471865" y="1582371"/>
            <a:ext cx="3203256" cy="3177702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Liste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9" name="Fußzeilenplatzhalt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8" name="Datumsplatzhalter 5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C7A64481-CD1C-24A4-A002-BA6DF6FCF3B5}" type="datetime1">
              <a:rPr lang="de-DE"/>
              <a:t/>
            </a:fld>
            <a:endParaRPr lang="de-DE"/>
          </a:p>
        </p:txBody>
      </p:sp>
      <p:sp>
        <p:nvSpPr>
          <p:cNvPr id="10" name="Foliennummernplatzhalt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Vergleich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51001" y="1152000"/>
            <a:ext cx="6322916" cy="3589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Folientitel durch Klicken bearbeiten</a:t>
            </a:r>
            <a:endParaRPr lang="en-US"/>
          </a:p>
        </p:txBody>
      </p:sp>
      <p:sp>
        <p:nvSpPr>
          <p:cNvPr id="3" name="Textplatzhalter 2" hidden="0"/>
          <p:cNvSpPr>
            <a:spLocks noGrp="1"/>
          </p:cNvSpPr>
          <p:nvPr isPhoto="0" userDrawn="0">
            <p:ph type="body" idx="1" hasCustomPrompt="1"/>
          </p:nvPr>
        </p:nvSpPr>
        <p:spPr bwMode="auto">
          <a:xfrm>
            <a:off x="351003" y="1584000"/>
            <a:ext cx="3018576" cy="617933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257162" indent="0">
              <a:buNone/>
              <a:defRPr sz="1150" b="1"/>
            </a:lvl2pPr>
            <a:lvl3pPr marL="514325" indent="0">
              <a:buNone/>
              <a:defRPr sz="1000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4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>
              <a:defRPr/>
            </a:pPr>
            <a:r>
              <a:rPr lang="de-DE"/>
              <a:t>Text durch Klicken bearbeiten</a:t>
            </a:r>
            <a:endParaRPr/>
          </a:p>
        </p:txBody>
      </p:sp>
      <p:sp>
        <p:nvSpPr>
          <p:cNvPr id="4" name="Inhaltsplatzhalter 3" hidden="0"/>
          <p:cNvSpPr>
            <a:spLocks noGrp="1"/>
          </p:cNvSpPr>
          <p:nvPr isPhoto="0" userDrawn="0">
            <p:ph sz="half" idx="2" hasCustomPrompt="1"/>
          </p:nvPr>
        </p:nvSpPr>
        <p:spPr bwMode="auto">
          <a:xfrm>
            <a:off x="351003" y="2309602"/>
            <a:ext cx="3018576" cy="2456958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Liste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 hidden="0"/>
          <p:cNvSpPr>
            <a:spLocks noGrp="1"/>
          </p:cNvSpPr>
          <p:nvPr isPhoto="0" userDrawn="0">
            <p:ph type="body" sz="quarter" idx="3" hasCustomPrompt="1"/>
          </p:nvPr>
        </p:nvSpPr>
        <p:spPr bwMode="auto">
          <a:xfrm>
            <a:off x="3471862" y="1584000"/>
            <a:ext cx="3206115" cy="617933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257162" indent="0">
              <a:buNone/>
              <a:defRPr sz="1150" b="1"/>
            </a:lvl2pPr>
            <a:lvl3pPr marL="514325" indent="0">
              <a:buNone/>
              <a:defRPr sz="1000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4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>
              <a:defRPr/>
            </a:pPr>
            <a:r>
              <a:rPr lang="de-DE"/>
              <a:t>Text durch Klicken bearbeiten</a:t>
            </a:r>
            <a:endParaRPr/>
          </a:p>
        </p:txBody>
      </p:sp>
      <p:sp>
        <p:nvSpPr>
          <p:cNvPr id="6" name="Inhaltsplatzhalter 5" hidden="0"/>
          <p:cNvSpPr>
            <a:spLocks noGrp="1"/>
          </p:cNvSpPr>
          <p:nvPr isPhoto="0" userDrawn="0">
            <p:ph sz="quarter" idx="4" hasCustomPrompt="1"/>
          </p:nvPr>
        </p:nvSpPr>
        <p:spPr bwMode="auto">
          <a:xfrm>
            <a:off x="3471862" y="2309602"/>
            <a:ext cx="3206115" cy="2456958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Liste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4" name="Fußzeilenplatzhalter 6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13" name="Datumsplatzhalter 7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EB2AFB6A-AFC5-4354-7BBB-E3284472FE1C}" type="datetime1">
              <a:rPr lang="de-DE"/>
              <a:t/>
            </a:fld>
            <a:endParaRPr lang="de-DE"/>
          </a:p>
        </p:txBody>
      </p:sp>
      <p:sp>
        <p:nvSpPr>
          <p:cNvPr id="15" name="Foliennummernplatzhalt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Gruppierung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Titel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51000" y="1152000"/>
            <a:ext cx="6320059" cy="3589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Folientitel durch Klicken bearbeiten</a:t>
            </a:r>
            <a:endParaRPr lang="en-US"/>
          </a:p>
        </p:txBody>
      </p:sp>
      <p:sp>
        <p:nvSpPr>
          <p:cNvPr id="12" name="Textplatzhalter 2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351001" y="2878264"/>
            <a:ext cx="1729226" cy="190329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550"/>
            </a:lvl4pPr>
            <a:lvl5pPr marL="1028649" indent="0">
              <a:buNone/>
              <a:defRPr sz="550"/>
            </a:lvl5pPr>
            <a:lvl6pPr marL="1285811" indent="0">
              <a:buNone/>
              <a:defRPr sz="550"/>
            </a:lvl6pPr>
            <a:lvl7pPr marL="1542974" indent="0">
              <a:buNone/>
              <a:defRPr sz="550"/>
            </a:lvl7pPr>
            <a:lvl8pPr marL="1800134" indent="0">
              <a:buNone/>
              <a:defRPr sz="550"/>
            </a:lvl8pPr>
            <a:lvl9pPr marL="2057297" indent="0">
              <a:buNone/>
              <a:defRPr sz="55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21" name="Bildplatzhalter 3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351000" y="1584000"/>
            <a:ext cx="1729227" cy="1160883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257162" indent="0">
              <a:buNone/>
              <a:defRPr sz="1600"/>
            </a:lvl2pPr>
            <a:lvl3pPr marL="514325" indent="0">
              <a:buNone/>
              <a:defRPr sz="1350"/>
            </a:lvl3pPr>
            <a:lvl4pPr marL="771487" indent="0">
              <a:buNone/>
              <a:defRPr sz="1150"/>
            </a:lvl4pPr>
            <a:lvl5pPr marL="1028649" indent="0">
              <a:buNone/>
              <a:defRPr sz="1150"/>
            </a:lvl5pPr>
            <a:lvl6pPr marL="1285811" indent="0">
              <a:buNone/>
              <a:defRPr sz="1150"/>
            </a:lvl6pPr>
            <a:lvl7pPr marL="1542974" indent="0">
              <a:buNone/>
              <a:defRPr sz="1150"/>
            </a:lvl7pPr>
            <a:lvl8pPr marL="1800134" indent="0">
              <a:buNone/>
              <a:defRPr sz="1150"/>
            </a:lvl8pPr>
            <a:lvl9pPr marL="2057297" indent="0">
              <a:buNone/>
              <a:defRPr sz="115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4" hidden="0"/>
          <p:cNvSpPr>
            <a:spLocks noGrp="1"/>
          </p:cNvSpPr>
          <p:nvPr isPhoto="0" userDrawn="0">
            <p:ph type="body" sz="half" idx="13" hasCustomPrompt="0"/>
          </p:nvPr>
        </p:nvSpPr>
        <p:spPr bwMode="auto">
          <a:xfrm>
            <a:off x="2335747" y="2878264"/>
            <a:ext cx="1729226" cy="190329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550"/>
            </a:lvl4pPr>
            <a:lvl5pPr marL="1028649" indent="0">
              <a:buNone/>
              <a:defRPr sz="550"/>
            </a:lvl5pPr>
            <a:lvl6pPr marL="1285811" indent="0">
              <a:buNone/>
              <a:defRPr sz="550"/>
            </a:lvl6pPr>
            <a:lvl7pPr marL="1542974" indent="0">
              <a:buNone/>
              <a:defRPr sz="550"/>
            </a:lvl7pPr>
            <a:lvl8pPr marL="1800134" indent="0">
              <a:buNone/>
              <a:defRPr sz="550"/>
            </a:lvl8pPr>
            <a:lvl9pPr marL="2057297" indent="0">
              <a:buNone/>
              <a:defRPr sz="55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22" name="Bildplatzhalter 5" hidden="0"/>
          <p:cNvSpPr>
            <a:spLocks noChangeAspect="1" noGrp="1"/>
          </p:cNvSpPr>
          <p:nvPr isPhoto="0" userDrawn="0">
            <p:ph type="pic" idx="15" hasCustomPrompt="0"/>
          </p:nvPr>
        </p:nvSpPr>
        <p:spPr bwMode="auto">
          <a:xfrm>
            <a:off x="2335745" y="1584000"/>
            <a:ext cx="1729227" cy="1160883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257162" indent="0">
              <a:buNone/>
              <a:defRPr sz="1600"/>
            </a:lvl2pPr>
            <a:lvl3pPr marL="514325" indent="0">
              <a:buNone/>
              <a:defRPr sz="1350"/>
            </a:lvl3pPr>
            <a:lvl4pPr marL="771487" indent="0">
              <a:buNone/>
              <a:defRPr sz="1150"/>
            </a:lvl4pPr>
            <a:lvl5pPr marL="1028649" indent="0">
              <a:buNone/>
              <a:defRPr sz="1150"/>
            </a:lvl5pPr>
            <a:lvl6pPr marL="1285811" indent="0">
              <a:buNone/>
              <a:defRPr sz="1150"/>
            </a:lvl6pPr>
            <a:lvl7pPr marL="1542974" indent="0">
              <a:buNone/>
              <a:defRPr sz="1150"/>
            </a:lvl7pPr>
            <a:lvl8pPr marL="1800134" indent="0">
              <a:buNone/>
              <a:defRPr sz="1150"/>
            </a:lvl8pPr>
            <a:lvl9pPr marL="2057297" indent="0">
              <a:buNone/>
              <a:defRPr sz="115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6" name="Textplatzhalter 6" hidden="0"/>
          <p:cNvSpPr>
            <a:spLocks noGrp="1"/>
          </p:cNvSpPr>
          <p:nvPr isPhoto="0" userDrawn="0">
            <p:ph type="body" sz="half" idx="14" hasCustomPrompt="0"/>
          </p:nvPr>
        </p:nvSpPr>
        <p:spPr bwMode="auto">
          <a:xfrm>
            <a:off x="4510087" y="2878264"/>
            <a:ext cx="1729226" cy="190329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257162" indent="0">
              <a:buNone/>
              <a:defRPr sz="800"/>
            </a:lvl2pPr>
            <a:lvl3pPr marL="514325" indent="0">
              <a:buNone/>
              <a:defRPr sz="700"/>
            </a:lvl3pPr>
            <a:lvl4pPr marL="771487" indent="0">
              <a:buNone/>
              <a:defRPr sz="550"/>
            </a:lvl4pPr>
            <a:lvl5pPr marL="1028649" indent="0">
              <a:buNone/>
              <a:defRPr sz="550"/>
            </a:lvl5pPr>
            <a:lvl6pPr marL="1285811" indent="0">
              <a:buNone/>
              <a:defRPr sz="550"/>
            </a:lvl6pPr>
            <a:lvl7pPr marL="1542974" indent="0">
              <a:buNone/>
              <a:defRPr sz="550"/>
            </a:lvl7pPr>
            <a:lvl8pPr marL="1800134" indent="0">
              <a:buNone/>
              <a:defRPr sz="550"/>
            </a:lvl8pPr>
            <a:lvl9pPr marL="2057297" indent="0">
              <a:buNone/>
              <a:defRPr sz="55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23" name="Bildplatzhalter 7" hidden="0"/>
          <p:cNvSpPr>
            <a:spLocks noChangeAspect="1" noGrp="1"/>
          </p:cNvSpPr>
          <p:nvPr isPhoto="0" userDrawn="0">
            <p:ph type="pic" idx="16" hasCustomPrompt="0"/>
          </p:nvPr>
        </p:nvSpPr>
        <p:spPr bwMode="auto">
          <a:xfrm>
            <a:off x="4510089" y="1584000"/>
            <a:ext cx="1729227" cy="1160883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257162" indent="0">
              <a:buNone/>
              <a:defRPr sz="1600"/>
            </a:lvl2pPr>
            <a:lvl3pPr marL="514325" indent="0">
              <a:buNone/>
              <a:defRPr sz="1350"/>
            </a:lvl3pPr>
            <a:lvl4pPr marL="771487" indent="0">
              <a:buNone/>
              <a:defRPr sz="1150"/>
            </a:lvl4pPr>
            <a:lvl5pPr marL="1028649" indent="0">
              <a:buNone/>
              <a:defRPr sz="1150"/>
            </a:lvl5pPr>
            <a:lvl6pPr marL="1285811" indent="0">
              <a:buNone/>
              <a:defRPr sz="1150"/>
            </a:lvl6pPr>
            <a:lvl7pPr marL="1542974" indent="0">
              <a:buNone/>
              <a:defRPr sz="1150"/>
            </a:lvl7pPr>
            <a:lvl8pPr marL="1800134" indent="0">
              <a:buNone/>
              <a:defRPr sz="1150"/>
            </a:lvl8pPr>
            <a:lvl9pPr marL="2057297" indent="0">
              <a:buNone/>
              <a:defRPr sz="115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Fußzeilenplatzhalter 8" hidden="0"/>
          <p:cNvSpPr>
            <a:spLocks noGrp="1"/>
          </p:cNvSpPr>
          <p:nvPr isPhoto="0" userDrawn="0">
            <p:ph type="ftr" sz="quarter" idx="18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2" name="Datumsplatzhalter 9" hidden="0"/>
          <p:cNvSpPr>
            <a:spLocks noGrp="1"/>
          </p:cNvSpPr>
          <p:nvPr isPhoto="0" userDrawn="0">
            <p:ph type="dt" sz="half" idx="17" hasCustomPrompt="0"/>
          </p:nvPr>
        </p:nvSpPr>
        <p:spPr bwMode="auto"/>
        <p:txBody>
          <a:bodyPr/>
          <a:lstStyle/>
          <a:p>
            <a:pPr>
              <a:defRPr/>
            </a:pPr>
            <a:fld id="{9F7E837A-052B-9793-3C5E-077A5D27B817}" type="datetime1">
              <a:rPr lang="de-DE"/>
              <a:t/>
            </a:fld>
            <a:endParaRPr lang="de-DE"/>
          </a:p>
        </p:txBody>
      </p:sp>
      <p:sp>
        <p:nvSpPr>
          <p:cNvPr id="7" name="Foliennummernplatzhalter 10" hidden="0"/>
          <p:cNvSpPr>
            <a:spLocks noGrp="1"/>
          </p:cNvSpPr>
          <p:nvPr isPhoto="0" userDrawn="0">
            <p:ph type="sldNum" sz="quarter" idx="19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Nur Tit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Folientitel durch Klicken bearbeiten</a:t>
            </a:r>
            <a:endParaRPr lang="en-US"/>
          </a:p>
        </p:txBody>
      </p:sp>
      <p:sp>
        <p:nvSpPr>
          <p:cNvPr id="7" name="Fußzeilenplatzhalt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6" name="Datumsplatzhalt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AB6CF06D-0A52-DB48-9B6D-E3E9FF1E5ADA}" type="datetime1">
              <a:rPr lang="de-DE"/>
              <a:t/>
            </a:fld>
            <a:endParaRPr lang="de-DE"/>
          </a:p>
        </p:txBody>
      </p:sp>
      <p:sp>
        <p:nvSpPr>
          <p:cNvPr id="8" name="Foliennummernplatzhalt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Relationship Id="rId21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51000" y="1141725"/>
            <a:ext cx="6320059" cy="358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/>
              <a:t>Folientitel durch Klicken bearbeiten</a:t>
            </a:r>
            <a:endParaRPr lang="en-US"/>
          </a:p>
        </p:txBody>
      </p:sp>
      <p:sp>
        <p:nvSpPr>
          <p:cNvPr id="3" name="Inhaltsplatzhalt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351000" y="1584005"/>
            <a:ext cx="6320059" cy="328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Aufzählung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9" name="Kopfzeilenplatzhalter Grau 3" descr="Background" hidden="0" title="Background"/>
          <p:cNvSpPr/>
          <p:nvPr isPhoto="0" userDrawn="1"/>
        </p:nvSpPr>
        <p:spPr bwMode="auto">
          <a:xfrm>
            <a:off x="0" y="0"/>
            <a:ext cx="6858000" cy="1059581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350"/>
          </a:p>
        </p:txBody>
      </p:sp>
      <p:pic>
        <p:nvPicPr>
          <p:cNvPr id="7" name="Kopfzeilenplatzhalter Logo 4" descr="Kopfbereich Logo Universität Potsdam Hintergrund Grau Blauer Balken" hidden="0" title="Kopfbereich Logo Universität Potsdam Hintergrund Grau Blauer Balken"/>
          <p:cNvPicPr>
            <a:picLocks noChangeAspect="1"/>
          </p:cNvPicPr>
          <p:nvPr isPhoto="0" userDrawn="1"/>
        </p:nvPicPr>
        <p:blipFill>
          <a:blip r:embed="rId21"/>
          <a:stretch/>
        </p:blipFill>
        <p:spPr bwMode="auto">
          <a:xfrm>
            <a:off x="0" y="261216"/>
            <a:ext cx="1960713" cy="795989"/>
          </a:xfrm>
          <a:prstGeom prst="rect">
            <a:avLst/>
          </a:prstGeom>
        </p:spPr>
      </p:pic>
      <p:sp>
        <p:nvSpPr>
          <p:cNvPr id="11" name="Fußzeilenplatzhalter Blau 7" descr="Background" hidden="0" title="Background"/>
          <p:cNvSpPr/>
          <p:nvPr isPhoto="0" userDrawn="0"/>
        </p:nvSpPr>
        <p:spPr bwMode="auto">
          <a:xfrm>
            <a:off x="0" y="4948013"/>
            <a:ext cx="6858000" cy="195485"/>
          </a:xfrm>
          <a:prstGeom prst="rect">
            <a:avLst/>
          </a:prstGeom>
          <a:solidFill>
            <a:srgbClr val="0042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350" b="0" i="0" u="none" strike="noStrike" cap="none" spc="0">
              <a:ln>
                <a:noFill/>
              </a:ln>
              <a:solidFill>
                <a:prstClr val="white"/>
              </a:solidFill>
            </a:endParaRPr>
          </a:p>
        </p:txBody>
      </p:sp>
      <p:sp>
        <p:nvSpPr>
          <p:cNvPr id="5" name="Fußzeilenplatzhalter 8" descr="Universität Potsdam" hidden="0" title="Universität Potsdam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270001" y="4889182"/>
            <a:ext cx="4048983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EDEDED"/>
                </a:solidFill>
                <a:latin typeface="Georgia"/>
              </a:defRPr>
            </a:lvl1pPr>
          </a:lstStyle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4" name="Datumsplatzhalter 9" descr="Datum" hidden="0" title="Datum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10087" y="4892068"/>
            <a:ext cx="1259204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342884">
              <a:defRPr lang="de-DE" sz="600">
                <a:solidFill>
                  <a:srgbClr val="EDEDED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fld id="{7C41970F-F34D-7EF6-EE82-C73A4879FCFF}" type="datetime1">
              <a:rPr lang="de-DE"/>
              <a:t/>
            </a:fld>
            <a:endParaRPr lang="de-DE"/>
          </a:p>
        </p:txBody>
      </p:sp>
      <p:sp>
        <p:nvSpPr>
          <p:cNvPr id="6" name="Foliennummernplatzhalter 10" descr="Foliennummer" hidden="0" title="Foliennummer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5949318" y="4886577"/>
            <a:ext cx="728662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342884">
              <a:defRPr lang="de-DE" sz="600">
                <a:solidFill>
                  <a:srgbClr val="EDEDED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1" ftr="1" hdr="0" sldNum="1"/>
  <p:txStyles>
    <p:titleStyle>
      <a:lvl1pPr algn="l" defTabSz="514325">
        <a:lnSpc>
          <a:spcPct val="90000"/>
        </a:lnSpc>
        <a:spcBef>
          <a:spcPts val="0"/>
        </a:spcBef>
        <a:buNone/>
        <a:defRPr lang="en-US" sz="18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2" indent="-128582" algn="l" defTabSz="514325">
        <a:lnSpc>
          <a:spcPct val="90000"/>
        </a:lnSpc>
        <a:spcBef>
          <a:spcPts val="563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85745" indent="-128582" algn="l" defTabSz="514325">
        <a:lnSpc>
          <a:spcPct val="90000"/>
        </a:lnSpc>
        <a:spcBef>
          <a:spcPts val="281"/>
        </a:spcBef>
        <a:buFont typeface="Symbol"/>
        <a:buChar char="-"/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42906" indent="-128582" algn="l" defTabSz="514325">
        <a:lnSpc>
          <a:spcPct val="90000"/>
        </a:lnSpc>
        <a:spcBef>
          <a:spcPts val="281"/>
        </a:spcBef>
        <a:buFont typeface="Arial"/>
        <a:buChar char="•"/>
        <a:defRPr sz="1150">
          <a:solidFill>
            <a:schemeClr val="tx1"/>
          </a:solidFill>
          <a:latin typeface="+mn-lt"/>
          <a:ea typeface="+mn-ea"/>
          <a:cs typeface="+mn-cs"/>
        </a:defRPr>
      </a:lvl3pPr>
      <a:lvl4pPr marL="900068" indent="-128582" algn="l" defTabSz="514325">
        <a:lnSpc>
          <a:spcPct val="90000"/>
        </a:lnSpc>
        <a:spcBef>
          <a:spcPts val="281"/>
        </a:spcBef>
        <a:buFont typeface="Symbol"/>
        <a:buChar char="-"/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1157230" indent="-128582" algn="l" defTabSz="514325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414393" indent="-128582" algn="l" defTabSz="514325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5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5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2185880" indent="-128582" algn="l" defTabSz="514325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5">
        <a:defRPr sz="10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>
        <a:defRPr sz="10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542974" algn="l" defTabSz="514325"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1800134" algn="l" defTabSz="514325"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5">
        <a:defRPr sz="10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Bildplatzhalter 2" hidden="0"/>
          <p:cNvSpPr>
            <a:spLocks noGrp="1"/>
          </p:cNvSpPr>
          <p:nvPr isPhoto="0" userDrawn="0">
            <p:ph type="pic" idx="1" hasCustomPrompt="0"/>
          </p:nvPr>
        </p:nvSpPr>
        <p:spPr bwMode="auto"/>
      </p:sp>
      <p:sp>
        <p:nvSpPr>
          <p:cNvPr id="4" name="Textplatzhalter 3" hidden="0"/>
          <p:cNvSpPr>
            <a:spLocks noGrp="1"/>
          </p:cNvSpPr>
          <p:nvPr isPhoto="0" userDrawn="0">
            <p:ph type="body" sz="half" idx="13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4" hidden="0"/>
          <p:cNvSpPr>
            <a:spLocks noGrp="1"/>
          </p:cNvSpPr>
          <p:nvPr isPhoto="0" userDrawn="0">
            <p:ph type="body" sz="half" idx="2" hasCustomPrompt="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Universität Potsdam</a:t>
            </a:r>
            <a:endParaRPr lang="de-DE"/>
          </a:p>
        </p:txBody>
      </p:sp>
      <p:sp>
        <p:nvSpPr>
          <p:cNvPr id="7" name="Datumsplatzhalt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77C7D63-CEFF-4DC6-8D61-6CFF5DE97AA3}" type="datetime1">
              <a:rPr lang="de-DE"/>
              <a:t/>
            </a:fld>
            <a:endParaRPr lang="de-DE"/>
          </a:p>
        </p:txBody>
      </p:sp>
      <p:sp>
        <p:nvSpPr>
          <p:cNvPr id="8" name="Foliennummernplatzhalter 7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61FB26B-0112-4371-8556-14D6961F686D}" type="slidenum">
              <a:rPr lang="de-DE"/>
              <a:t/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1_UP_Praesentation_16_9_KopfBreit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20230112-PPT_Template-VW</Template>
  <TotalTime>0</TotalTime>
  <Words>0</Words>
  <Application>ONLYOFFICE/6.4.0.0</Application>
  <DocSecurity>0</DocSecurity>
  <PresentationFormat>Benutzerdefiniert</PresentationFormat>
  <Paragraphs>0</Paragraphs>
  <Slides>1</Slides>
  <Notes>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Theme 1</vt:lpstr>
      <vt:lpstr>Slide 1</vt:lpstr>
    </vt:vector>
  </TitlesOfParts>
  <Manager/>
  <Company>Universitaet Potsdam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Zinke, Francis</dc:creator>
  <cp:keywords>Folienmaster, Uni Potsdam, 16:9, DE, barrierefrei</cp:keywords>
  <dc:description>16:9 DE barrierefrei</dc:description>
  <dc:identifier/>
  <dc:language/>
  <cp:lastModifiedBy>Christin Fangmann (cfangman)</cp:lastModifiedBy>
  <cp:revision>6</cp:revision>
  <dcterms:created xsi:type="dcterms:W3CDTF">2023-01-24T13:45:17Z</dcterms:created>
  <dcterms:modified xsi:type="dcterms:W3CDTF">2023-01-26T12:14:45Z</dcterms:modified>
  <cp:category>Folienmaster Universität Potsdam</cp:category>
  <cp:contentStatus/>
  <cp:version/>
</cp:coreProperties>
</file>