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6"/>
  </p:notesMasterIdLst>
  <p:sldIdLst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B5"/>
    <a:srgbClr val="52822F"/>
    <a:srgbClr val="8B2939"/>
    <a:srgbClr val="F29204"/>
    <a:srgbClr val="F59C00"/>
    <a:srgbClr val="00315E"/>
    <a:srgbClr val="0D2C5A"/>
    <a:srgbClr val="0081B1"/>
    <a:srgbClr val="193553"/>
    <a:srgbClr val="E40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51" autoAdjust="0"/>
  </p:normalViewPr>
  <p:slideViewPr>
    <p:cSldViewPr>
      <p:cViewPr varScale="1">
        <p:scale>
          <a:sx n="204" d="100"/>
          <a:sy n="204" d="100"/>
        </p:scale>
        <p:origin x="606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327413"/>
            <a:ext cx="7715304" cy="5962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41769"/>
            <a:ext cx="7715304" cy="227488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24128" y="462251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4C5226-DCFE-4D3B-93DE-CAAD17F5DCA8}" type="datetimeFigureOut">
              <a:rPr lang="de-DE" smtClean="0"/>
              <a:pPr/>
              <a:t>18.10.2023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72400" y="4622517"/>
            <a:ext cx="5144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575767-99D7-45BA-B813-58931849F8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5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19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7715304" cy="5799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72789"/>
            <a:ext cx="7715304" cy="1553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4767264"/>
            <a:ext cx="135732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4767264"/>
            <a:ext cx="14791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0080B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782"/>
            <a:ext cx="3235518" cy="85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50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0080B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-1" y="242622"/>
            <a:ext cx="2610000" cy="108000"/>
          </a:xfrm>
          <a:prstGeom prst="rect">
            <a:avLst/>
          </a:prstGeom>
          <a:solidFill>
            <a:srgbClr val="0080B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163219"/>
            <a:ext cx="8104414" cy="182910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rgbClr val="0031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Überschrift</a:t>
            </a:r>
            <a:endParaRPr lang="de-DE" dirty="0">
              <a:solidFill>
                <a:srgbClr val="0031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4444938"/>
            <a:ext cx="7960398" cy="449070"/>
          </a:xfrm>
        </p:spPr>
        <p:txBody>
          <a:bodyPr>
            <a:norm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Hier Text einfügen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r="6278" b="26629"/>
          <a:stretch/>
        </p:blipFill>
        <p:spPr>
          <a:xfrm>
            <a:off x="-4520" y="1059583"/>
            <a:ext cx="914556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977684"/>
            <a:ext cx="8104414" cy="324036"/>
          </a:xfrm>
        </p:spPr>
        <p:txBody>
          <a:bodyPr>
            <a:noAutofit/>
          </a:bodyPr>
          <a:lstStyle/>
          <a:p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042" y="2463738"/>
            <a:ext cx="7960398" cy="1929682"/>
          </a:xfrm>
        </p:spPr>
        <p:txBody>
          <a:bodyPr/>
          <a:lstStyle/>
          <a:p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539552" y="573528"/>
            <a:ext cx="8104414" cy="3240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>
                <a:solidFill>
                  <a:srgbClr val="00315E"/>
                </a:solidFill>
                <a:latin typeface="+mj-lt"/>
              </a:rPr>
              <a:t>Überschrift</a:t>
            </a:r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72042" y="1059582"/>
            <a:ext cx="7960398" cy="2739772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Hier Text einfügen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Verdana</vt:lpstr>
      <vt:lpstr>Larissa-Design1</vt:lpstr>
      <vt:lpstr>Benutzerdefiniertes Design</vt:lpstr>
      <vt:lpstr>Überschrift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Niendorf, Ivonne</cp:lastModifiedBy>
  <cp:revision>94</cp:revision>
  <dcterms:created xsi:type="dcterms:W3CDTF">2014-03-17T13:14:48Z</dcterms:created>
  <dcterms:modified xsi:type="dcterms:W3CDTF">2023-10-18T09:56:58Z</dcterms:modified>
</cp:coreProperties>
</file>