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1" r:id="rId22"/>
    <p:sldId id="280" r:id="rId23"/>
    <p:sldId id="283" r:id="rId24"/>
    <p:sldId id="282" r:id="rId25"/>
    <p:sldId id="285" r:id="rId26"/>
    <p:sldId id="286" r:id="rId27"/>
    <p:sldId id="287" r:id="rId28"/>
    <p:sldId id="288" r:id="rId29"/>
    <p:sldId id="306" r:id="rId30"/>
    <p:sldId id="289" r:id="rId31"/>
    <p:sldId id="290" r:id="rId32"/>
    <p:sldId id="284" r:id="rId33"/>
    <p:sldId id="291" r:id="rId34"/>
    <p:sldId id="294" r:id="rId35"/>
    <p:sldId id="301" r:id="rId36"/>
    <p:sldId id="292" r:id="rId37"/>
    <p:sldId id="295" r:id="rId38"/>
    <p:sldId id="293" r:id="rId39"/>
    <p:sldId id="296" r:id="rId40"/>
    <p:sldId id="308" r:id="rId41"/>
    <p:sldId id="297" r:id="rId42"/>
    <p:sldId id="300" r:id="rId43"/>
    <p:sldId id="298" r:id="rId44"/>
    <p:sldId id="299" r:id="rId45"/>
    <p:sldId id="302" r:id="rId46"/>
    <p:sldId id="305" r:id="rId47"/>
    <p:sldId id="303" r:id="rId48"/>
    <p:sldId id="309" r:id="rId49"/>
    <p:sldId id="304" r:id="rId50"/>
    <p:sldId id="307" r:id="rId5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224CA-D2D6-4CE0-9AB7-16EB9492B83D}" type="datetimeFigureOut">
              <a:rPr lang="de-DE" smtClean="0"/>
              <a:t>29.09.2020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79F9-D280-4DB8-BCC8-69B512D9E0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69768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224CA-D2D6-4CE0-9AB7-16EB9492B83D}" type="datetimeFigureOut">
              <a:rPr lang="de-DE" smtClean="0"/>
              <a:t>29.09.2020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79F9-D280-4DB8-BCC8-69B512D9E0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2567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224CA-D2D6-4CE0-9AB7-16EB9492B83D}" type="datetimeFigureOut">
              <a:rPr lang="de-DE" smtClean="0"/>
              <a:t>29.09.2020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79F9-D280-4DB8-BCC8-69B512D9E0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1546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224CA-D2D6-4CE0-9AB7-16EB9492B83D}" type="datetimeFigureOut">
              <a:rPr lang="de-DE" smtClean="0"/>
              <a:t>29.09.2020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79F9-D280-4DB8-BCC8-69B512D9E0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4480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224CA-D2D6-4CE0-9AB7-16EB9492B83D}" type="datetimeFigureOut">
              <a:rPr lang="de-DE" smtClean="0"/>
              <a:t>29.09.2020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79F9-D280-4DB8-BCC8-69B512D9E0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5472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224CA-D2D6-4CE0-9AB7-16EB9492B83D}" type="datetimeFigureOut">
              <a:rPr lang="de-DE" smtClean="0"/>
              <a:t>29.09.2020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79F9-D280-4DB8-BCC8-69B512D9E0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54255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224CA-D2D6-4CE0-9AB7-16EB9492B83D}" type="datetimeFigureOut">
              <a:rPr lang="de-DE" smtClean="0"/>
              <a:t>29.09.2020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79F9-D280-4DB8-BCC8-69B512D9E0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7450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224CA-D2D6-4CE0-9AB7-16EB9492B83D}" type="datetimeFigureOut">
              <a:rPr lang="de-DE" smtClean="0"/>
              <a:t>29.09.2020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79F9-D280-4DB8-BCC8-69B512D9E0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2299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224CA-D2D6-4CE0-9AB7-16EB9492B83D}" type="datetimeFigureOut">
              <a:rPr lang="de-DE" smtClean="0"/>
              <a:t>29.09.2020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79F9-D280-4DB8-BCC8-69B512D9E0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5514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224CA-D2D6-4CE0-9AB7-16EB9492B83D}" type="datetimeFigureOut">
              <a:rPr lang="de-DE" smtClean="0"/>
              <a:t>29.09.2020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79F9-D280-4DB8-BCC8-69B512D9E0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716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224CA-D2D6-4CE0-9AB7-16EB9492B83D}" type="datetimeFigureOut">
              <a:rPr lang="de-DE" smtClean="0"/>
              <a:t>29.09.2020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79F9-D280-4DB8-BCC8-69B512D9E0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5244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8224CA-D2D6-4CE0-9AB7-16EB9492B83D}" type="datetimeFigureOut">
              <a:rPr lang="de-DE" smtClean="0"/>
              <a:t>29.09.2020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6179F9-D280-4DB8-BCC8-69B512D9E0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6333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88655" y="1768908"/>
            <a:ext cx="9144000" cy="2387600"/>
          </a:xfrm>
        </p:spPr>
        <p:txBody>
          <a:bodyPr/>
          <a:lstStyle/>
          <a:p>
            <a:r>
              <a:rPr lang="de-DE" dirty="0" smtClean="0"/>
              <a:t>Bitte lesen Sie die Zahl vor!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10156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0" y="2304617"/>
            <a:ext cx="12192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12000" dirty="0" smtClean="0"/>
              <a:t>87</a:t>
            </a:r>
            <a:endParaRPr lang="de-DE" sz="12000" dirty="0"/>
          </a:p>
        </p:txBody>
      </p:sp>
    </p:spTree>
    <p:extLst>
      <p:ext uri="{BB962C8B-B14F-4D97-AF65-F5344CB8AC3E}">
        <p14:creationId xmlns:p14="http://schemas.microsoft.com/office/powerpoint/2010/main" val="1321389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0" y="2304617"/>
            <a:ext cx="12192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12000" dirty="0" smtClean="0"/>
              <a:t>69</a:t>
            </a:r>
            <a:endParaRPr lang="de-DE" sz="12000" dirty="0"/>
          </a:p>
        </p:txBody>
      </p:sp>
    </p:spTree>
    <p:extLst>
      <p:ext uri="{BB962C8B-B14F-4D97-AF65-F5344CB8AC3E}">
        <p14:creationId xmlns:p14="http://schemas.microsoft.com/office/powerpoint/2010/main" val="9616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0" y="2304617"/>
            <a:ext cx="12192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12000" dirty="0" smtClean="0"/>
              <a:t>83</a:t>
            </a:r>
            <a:endParaRPr lang="de-DE" sz="12000" dirty="0"/>
          </a:p>
        </p:txBody>
      </p:sp>
    </p:spTree>
    <p:extLst>
      <p:ext uri="{BB962C8B-B14F-4D97-AF65-F5344CB8AC3E}">
        <p14:creationId xmlns:p14="http://schemas.microsoft.com/office/powerpoint/2010/main" val="2803126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0" y="2304617"/>
            <a:ext cx="12192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12000" dirty="0" smtClean="0"/>
              <a:t>48</a:t>
            </a:r>
            <a:endParaRPr lang="de-DE" sz="12000" dirty="0"/>
          </a:p>
        </p:txBody>
      </p:sp>
    </p:spTree>
    <p:extLst>
      <p:ext uri="{BB962C8B-B14F-4D97-AF65-F5344CB8AC3E}">
        <p14:creationId xmlns:p14="http://schemas.microsoft.com/office/powerpoint/2010/main" val="29298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0" y="2304617"/>
            <a:ext cx="12192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12000" dirty="0" smtClean="0"/>
              <a:t>33</a:t>
            </a:r>
            <a:endParaRPr lang="de-DE" sz="12000" dirty="0"/>
          </a:p>
        </p:txBody>
      </p:sp>
    </p:spTree>
    <p:extLst>
      <p:ext uri="{BB962C8B-B14F-4D97-AF65-F5344CB8AC3E}">
        <p14:creationId xmlns:p14="http://schemas.microsoft.com/office/powerpoint/2010/main" val="3556764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0" y="2304617"/>
            <a:ext cx="12192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12000" dirty="0" smtClean="0"/>
              <a:t>24</a:t>
            </a:r>
            <a:endParaRPr lang="de-DE" sz="12000" dirty="0"/>
          </a:p>
        </p:txBody>
      </p:sp>
    </p:spTree>
    <p:extLst>
      <p:ext uri="{BB962C8B-B14F-4D97-AF65-F5344CB8AC3E}">
        <p14:creationId xmlns:p14="http://schemas.microsoft.com/office/powerpoint/2010/main" val="1902478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0" y="2304617"/>
            <a:ext cx="12192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12000" dirty="0" smtClean="0"/>
              <a:t>36</a:t>
            </a:r>
            <a:endParaRPr lang="de-DE" sz="12000" dirty="0"/>
          </a:p>
        </p:txBody>
      </p:sp>
    </p:spTree>
    <p:extLst>
      <p:ext uri="{BB962C8B-B14F-4D97-AF65-F5344CB8AC3E}">
        <p14:creationId xmlns:p14="http://schemas.microsoft.com/office/powerpoint/2010/main" val="4085928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0" y="2304617"/>
            <a:ext cx="12192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12000" dirty="0" smtClean="0"/>
              <a:t>74</a:t>
            </a:r>
            <a:endParaRPr lang="de-DE" sz="12000" dirty="0"/>
          </a:p>
        </p:txBody>
      </p:sp>
    </p:spTree>
    <p:extLst>
      <p:ext uri="{BB962C8B-B14F-4D97-AF65-F5344CB8AC3E}">
        <p14:creationId xmlns:p14="http://schemas.microsoft.com/office/powerpoint/2010/main" val="526634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0" y="2304617"/>
            <a:ext cx="12192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12000" dirty="0" smtClean="0"/>
              <a:t>53</a:t>
            </a:r>
            <a:endParaRPr lang="de-DE" sz="12000" dirty="0"/>
          </a:p>
        </p:txBody>
      </p:sp>
    </p:spTree>
    <p:extLst>
      <p:ext uri="{BB962C8B-B14F-4D97-AF65-F5344CB8AC3E}">
        <p14:creationId xmlns:p14="http://schemas.microsoft.com/office/powerpoint/2010/main" val="1223739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0" y="2304617"/>
            <a:ext cx="12192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12000" dirty="0" smtClean="0"/>
              <a:t>92</a:t>
            </a:r>
            <a:endParaRPr lang="de-DE" sz="12000" dirty="0"/>
          </a:p>
        </p:txBody>
      </p:sp>
    </p:spTree>
    <p:extLst>
      <p:ext uri="{BB962C8B-B14F-4D97-AF65-F5344CB8AC3E}">
        <p14:creationId xmlns:p14="http://schemas.microsoft.com/office/powerpoint/2010/main" val="1973375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0" y="2304617"/>
            <a:ext cx="12192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12000" dirty="0" smtClean="0"/>
              <a:t>11</a:t>
            </a:r>
            <a:endParaRPr lang="de-DE" sz="12000" dirty="0"/>
          </a:p>
        </p:txBody>
      </p:sp>
    </p:spTree>
    <p:extLst>
      <p:ext uri="{BB962C8B-B14F-4D97-AF65-F5344CB8AC3E}">
        <p14:creationId xmlns:p14="http://schemas.microsoft.com/office/powerpoint/2010/main" val="1013689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0" y="2304617"/>
            <a:ext cx="12192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12000" dirty="0"/>
              <a:t>1</a:t>
            </a:r>
            <a:r>
              <a:rPr lang="de-DE" sz="12000" dirty="0" smtClean="0"/>
              <a:t>2</a:t>
            </a:r>
            <a:endParaRPr lang="de-DE" sz="12000" dirty="0"/>
          </a:p>
        </p:txBody>
      </p:sp>
    </p:spTree>
    <p:extLst>
      <p:ext uri="{BB962C8B-B14F-4D97-AF65-F5344CB8AC3E}">
        <p14:creationId xmlns:p14="http://schemas.microsoft.com/office/powerpoint/2010/main" val="3273476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0" y="2304617"/>
            <a:ext cx="12192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12000" dirty="0" smtClean="0"/>
              <a:t>25</a:t>
            </a:r>
            <a:endParaRPr lang="de-DE" sz="12000" dirty="0"/>
          </a:p>
        </p:txBody>
      </p:sp>
    </p:spTree>
    <p:extLst>
      <p:ext uri="{BB962C8B-B14F-4D97-AF65-F5344CB8AC3E}">
        <p14:creationId xmlns:p14="http://schemas.microsoft.com/office/powerpoint/2010/main" val="3079053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0" y="2304617"/>
            <a:ext cx="12192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12000" dirty="0" smtClean="0"/>
              <a:t>14</a:t>
            </a:r>
            <a:endParaRPr lang="de-DE" sz="12000" dirty="0"/>
          </a:p>
        </p:txBody>
      </p:sp>
    </p:spTree>
    <p:extLst>
      <p:ext uri="{BB962C8B-B14F-4D97-AF65-F5344CB8AC3E}">
        <p14:creationId xmlns:p14="http://schemas.microsoft.com/office/powerpoint/2010/main" val="3185576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0" y="2304617"/>
            <a:ext cx="12192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12000" dirty="0" smtClean="0"/>
              <a:t>37</a:t>
            </a:r>
            <a:endParaRPr lang="de-DE" sz="12000" dirty="0"/>
          </a:p>
        </p:txBody>
      </p:sp>
    </p:spTree>
    <p:extLst>
      <p:ext uri="{BB962C8B-B14F-4D97-AF65-F5344CB8AC3E}">
        <p14:creationId xmlns:p14="http://schemas.microsoft.com/office/powerpoint/2010/main" val="3623717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0" y="2304617"/>
            <a:ext cx="12192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12000" dirty="0" smtClean="0"/>
              <a:t>9</a:t>
            </a:r>
            <a:endParaRPr lang="de-DE" sz="12000" dirty="0"/>
          </a:p>
        </p:txBody>
      </p:sp>
    </p:spTree>
    <p:extLst>
      <p:ext uri="{BB962C8B-B14F-4D97-AF65-F5344CB8AC3E}">
        <p14:creationId xmlns:p14="http://schemas.microsoft.com/office/powerpoint/2010/main" val="3124718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0" y="2304617"/>
            <a:ext cx="12192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12000" dirty="0" smtClean="0"/>
              <a:t>85</a:t>
            </a:r>
            <a:endParaRPr lang="de-DE" sz="12000" dirty="0"/>
          </a:p>
        </p:txBody>
      </p:sp>
    </p:spTree>
    <p:extLst>
      <p:ext uri="{BB962C8B-B14F-4D97-AF65-F5344CB8AC3E}">
        <p14:creationId xmlns:p14="http://schemas.microsoft.com/office/powerpoint/2010/main" val="277416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0" y="2304617"/>
            <a:ext cx="12192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12000" dirty="0" smtClean="0"/>
              <a:t>47</a:t>
            </a:r>
            <a:endParaRPr lang="de-DE" sz="12000" dirty="0"/>
          </a:p>
        </p:txBody>
      </p:sp>
    </p:spTree>
    <p:extLst>
      <p:ext uri="{BB962C8B-B14F-4D97-AF65-F5344CB8AC3E}">
        <p14:creationId xmlns:p14="http://schemas.microsoft.com/office/powerpoint/2010/main" val="3673547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0" y="2304617"/>
            <a:ext cx="12192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12000" dirty="0" smtClean="0"/>
              <a:t>16</a:t>
            </a:r>
            <a:endParaRPr lang="de-DE" sz="12000" dirty="0"/>
          </a:p>
        </p:txBody>
      </p:sp>
    </p:spTree>
    <p:extLst>
      <p:ext uri="{BB962C8B-B14F-4D97-AF65-F5344CB8AC3E}">
        <p14:creationId xmlns:p14="http://schemas.microsoft.com/office/powerpoint/2010/main" val="787904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0" y="2304617"/>
            <a:ext cx="12192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12000" dirty="0" smtClean="0"/>
              <a:t>21</a:t>
            </a:r>
            <a:endParaRPr lang="de-DE" sz="12000" dirty="0"/>
          </a:p>
        </p:txBody>
      </p:sp>
    </p:spTree>
    <p:extLst>
      <p:ext uri="{BB962C8B-B14F-4D97-AF65-F5344CB8AC3E}">
        <p14:creationId xmlns:p14="http://schemas.microsoft.com/office/powerpoint/2010/main" val="2689363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0" y="2304617"/>
            <a:ext cx="12192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120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725785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0" y="2304617"/>
            <a:ext cx="12192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12000" dirty="0"/>
              <a:t>4</a:t>
            </a:r>
            <a:r>
              <a:rPr lang="de-DE" sz="12000" dirty="0" smtClean="0"/>
              <a:t>1</a:t>
            </a:r>
            <a:endParaRPr lang="de-DE" sz="12000" dirty="0"/>
          </a:p>
        </p:txBody>
      </p:sp>
    </p:spTree>
    <p:extLst>
      <p:ext uri="{BB962C8B-B14F-4D97-AF65-F5344CB8AC3E}">
        <p14:creationId xmlns:p14="http://schemas.microsoft.com/office/powerpoint/2010/main" val="1674479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0" y="2304617"/>
            <a:ext cx="12192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12000" dirty="0" smtClean="0"/>
              <a:t>79</a:t>
            </a:r>
            <a:endParaRPr lang="de-DE" sz="12000" dirty="0"/>
          </a:p>
        </p:txBody>
      </p:sp>
    </p:spTree>
    <p:extLst>
      <p:ext uri="{BB962C8B-B14F-4D97-AF65-F5344CB8AC3E}">
        <p14:creationId xmlns:p14="http://schemas.microsoft.com/office/powerpoint/2010/main" val="3079110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0" y="2304617"/>
            <a:ext cx="12192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12000" dirty="0" smtClean="0"/>
              <a:t>31</a:t>
            </a:r>
            <a:endParaRPr lang="de-DE" sz="12000" dirty="0"/>
          </a:p>
        </p:txBody>
      </p:sp>
    </p:spTree>
    <p:extLst>
      <p:ext uri="{BB962C8B-B14F-4D97-AF65-F5344CB8AC3E}">
        <p14:creationId xmlns:p14="http://schemas.microsoft.com/office/powerpoint/2010/main" val="1252488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0" y="2304617"/>
            <a:ext cx="12192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12000" dirty="0" smtClean="0"/>
              <a:t>8</a:t>
            </a:r>
            <a:endParaRPr lang="de-DE" sz="12000" dirty="0"/>
          </a:p>
        </p:txBody>
      </p:sp>
    </p:spTree>
    <p:extLst>
      <p:ext uri="{BB962C8B-B14F-4D97-AF65-F5344CB8AC3E}">
        <p14:creationId xmlns:p14="http://schemas.microsoft.com/office/powerpoint/2010/main" val="1530373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0" y="2304617"/>
            <a:ext cx="12192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12000" dirty="0" smtClean="0"/>
              <a:t>72</a:t>
            </a:r>
            <a:endParaRPr lang="de-DE" sz="12000" dirty="0"/>
          </a:p>
        </p:txBody>
      </p:sp>
    </p:spTree>
    <p:extLst>
      <p:ext uri="{BB962C8B-B14F-4D97-AF65-F5344CB8AC3E}">
        <p14:creationId xmlns:p14="http://schemas.microsoft.com/office/powerpoint/2010/main" val="2640204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0" y="2304617"/>
            <a:ext cx="12192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12000" dirty="0" smtClean="0"/>
              <a:t>45</a:t>
            </a:r>
            <a:endParaRPr lang="de-DE" sz="12000" dirty="0"/>
          </a:p>
        </p:txBody>
      </p:sp>
    </p:spTree>
    <p:extLst>
      <p:ext uri="{BB962C8B-B14F-4D97-AF65-F5344CB8AC3E}">
        <p14:creationId xmlns:p14="http://schemas.microsoft.com/office/powerpoint/2010/main" val="1080784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0" y="2304617"/>
            <a:ext cx="12192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12000" dirty="0" smtClean="0"/>
              <a:t>6</a:t>
            </a:r>
            <a:endParaRPr lang="de-DE" sz="12000" dirty="0"/>
          </a:p>
        </p:txBody>
      </p:sp>
    </p:spTree>
    <p:extLst>
      <p:ext uri="{BB962C8B-B14F-4D97-AF65-F5344CB8AC3E}">
        <p14:creationId xmlns:p14="http://schemas.microsoft.com/office/powerpoint/2010/main" val="1425345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0" y="2304617"/>
            <a:ext cx="12192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12000" dirty="0" smtClean="0"/>
              <a:t>76</a:t>
            </a:r>
            <a:endParaRPr lang="de-DE" sz="12000" dirty="0"/>
          </a:p>
        </p:txBody>
      </p:sp>
    </p:spTree>
    <p:extLst>
      <p:ext uri="{BB962C8B-B14F-4D97-AF65-F5344CB8AC3E}">
        <p14:creationId xmlns:p14="http://schemas.microsoft.com/office/powerpoint/2010/main" val="2335113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0" y="2304617"/>
            <a:ext cx="12192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12000" dirty="0" smtClean="0"/>
              <a:t>28</a:t>
            </a:r>
            <a:endParaRPr lang="de-DE" sz="12000" dirty="0"/>
          </a:p>
        </p:txBody>
      </p:sp>
    </p:spTree>
    <p:extLst>
      <p:ext uri="{BB962C8B-B14F-4D97-AF65-F5344CB8AC3E}">
        <p14:creationId xmlns:p14="http://schemas.microsoft.com/office/powerpoint/2010/main" val="1694749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0" y="2304617"/>
            <a:ext cx="12192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12000" dirty="0" smtClean="0"/>
              <a:t>54</a:t>
            </a:r>
            <a:endParaRPr lang="de-DE" sz="12000" dirty="0"/>
          </a:p>
        </p:txBody>
      </p:sp>
    </p:spTree>
    <p:extLst>
      <p:ext uri="{BB962C8B-B14F-4D97-AF65-F5344CB8AC3E}">
        <p14:creationId xmlns:p14="http://schemas.microsoft.com/office/powerpoint/2010/main" val="2083155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0" y="2304617"/>
            <a:ext cx="12192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12000" dirty="0" smtClean="0"/>
              <a:t>62</a:t>
            </a:r>
            <a:endParaRPr lang="de-DE" sz="12000" dirty="0"/>
          </a:p>
        </p:txBody>
      </p:sp>
    </p:spTree>
    <p:extLst>
      <p:ext uri="{BB962C8B-B14F-4D97-AF65-F5344CB8AC3E}">
        <p14:creationId xmlns:p14="http://schemas.microsoft.com/office/powerpoint/2010/main" val="1673013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0" y="2304617"/>
            <a:ext cx="12192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12000" dirty="0" smtClean="0"/>
              <a:t>3</a:t>
            </a:r>
            <a:endParaRPr lang="de-DE" sz="12000" dirty="0"/>
          </a:p>
        </p:txBody>
      </p:sp>
    </p:spTree>
    <p:extLst>
      <p:ext uri="{BB962C8B-B14F-4D97-AF65-F5344CB8AC3E}">
        <p14:creationId xmlns:p14="http://schemas.microsoft.com/office/powerpoint/2010/main" val="785154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0" y="2304617"/>
            <a:ext cx="12192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12000" dirty="0" smtClean="0"/>
              <a:t>100</a:t>
            </a:r>
            <a:endParaRPr lang="de-DE" sz="12000" dirty="0"/>
          </a:p>
        </p:txBody>
      </p:sp>
    </p:spTree>
    <p:extLst>
      <p:ext uri="{BB962C8B-B14F-4D97-AF65-F5344CB8AC3E}">
        <p14:creationId xmlns:p14="http://schemas.microsoft.com/office/powerpoint/2010/main" val="718134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0" y="2304617"/>
            <a:ext cx="12192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12000" dirty="0" smtClean="0"/>
              <a:t>17</a:t>
            </a:r>
            <a:endParaRPr lang="de-DE" sz="12000" dirty="0"/>
          </a:p>
        </p:txBody>
      </p:sp>
    </p:spTree>
    <p:extLst>
      <p:ext uri="{BB962C8B-B14F-4D97-AF65-F5344CB8AC3E}">
        <p14:creationId xmlns:p14="http://schemas.microsoft.com/office/powerpoint/2010/main" val="1568998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0" y="2304617"/>
            <a:ext cx="12192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12000" dirty="0" smtClean="0"/>
              <a:t>1</a:t>
            </a:r>
            <a:endParaRPr lang="de-DE" sz="12000" dirty="0"/>
          </a:p>
        </p:txBody>
      </p:sp>
    </p:spTree>
    <p:extLst>
      <p:ext uri="{BB962C8B-B14F-4D97-AF65-F5344CB8AC3E}">
        <p14:creationId xmlns:p14="http://schemas.microsoft.com/office/powerpoint/2010/main" val="629562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0" y="2304617"/>
            <a:ext cx="12192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12000" dirty="0" smtClean="0"/>
              <a:t>55</a:t>
            </a:r>
            <a:endParaRPr lang="de-DE" sz="12000" dirty="0"/>
          </a:p>
        </p:txBody>
      </p:sp>
    </p:spTree>
    <p:extLst>
      <p:ext uri="{BB962C8B-B14F-4D97-AF65-F5344CB8AC3E}">
        <p14:creationId xmlns:p14="http://schemas.microsoft.com/office/powerpoint/2010/main" val="618279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0" y="2304617"/>
            <a:ext cx="12192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12000" dirty="0" smtClean="0"/>
              <a:t>4</a:t>
            </a:r>
            <a:endParaRPr lang="de-DE" sz="12000" dirty="0"/>
          </a:p>
        </p:txBody>
      </p:sp>
    </p:spTree>
    <p:extLst>
      <p:ext uri="{BB962C8B-B14F-4D97-AF65-F5344CB8AC3E}">
        <p14:creationId xmlns:p14="http://schemas.microsoft.com/office/powerpoint/2010/main" val="2651090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0" y="2304617"/>
            <a:ext cx="12192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12000" dirty="0" smtClean="0"/>
              <a:t>89</a:t>
            </a:r>
            <a:endParaRPr lang="de-DE" sz="12000" dirty="0"/>
          </a:p>
        </p:txBody>
      </p:sp>
    </p:spTree>
    <p:extLst>
      <p:ext uri="{BB962C8B-B14F-4D97-AF65-F5344CB8AC3E}">
        <p14:creationId xmlns:p14="http://schemas.microsoft.com/office/powerpoint/2010/main" val="1373881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0" y="2304617"/>
            <a:ext cx="12192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12000" dirty="0" smtClean="0"/>
              <a:t>1</a:t>
            </a:r>
            <a:r>
              <a:rPr lang="de-DE" sz="12000" dirty="0"/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4113341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0" y="2304617"/>
            <a:ext cx="12192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12000" dirty="0" smtClean="0"/>
              <a:t>98</a:t>
            </a:r>
            <a:endParaRPr lang="de-DE" sz="12000" dirty="0"/>
          </a:p>
        </p:txBody>
      </p:sp>
    </p:spTree>
    <p:extLst>
      <p:ext uri="{BB962C8B-B14F-4D97-AF65-F5344CB8AC3E}">
        <p14:creationId xmlns:p14="http://schemas.microsoft.com/office/powerpoint/2010/main" val="3981854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0" y="2304617"/>
            <a:ext cx="12192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12000" dirty="0" smtClean="0"/>
              <a:t>61</a:t>
            </a:r>
            <a:endParaRPr lang="de-DE" sz="12000" dirty="0"/>
          </a:p>
        </p:txBody>
      </p:sp>
    </p:spTree>
    <p:extLst>
      <p:ext uri="{BB962C8B-B14F-4D97-AF65-F5344CB8AC3E}">
        <p14:creationId xmlns:p14="http://schemas.microsoft.com/office/powerpoint/2010/main" val="3835071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0" y="2304617"/>
            <a:ext cx="12192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12000" dirty="0"/>
              <a:t>1</a:t>
            </a:r>
            <a:r>
              <a:rPr lang="de-DE" sz="12000" dirty="0" smtClean="0"/>
              <a:t>8</a:t>
            </a:r>
            <a:endParaRPr lang="de-DE" sz="12000" dirty="0"/>
          </a:p>
        </p:txBody>
      </p:sp>
    </p:spTree>
    <p:extLst>
      <p:ext uri="{BB962C8B-B14F-4D97-AF65-F5344CB8AC3E}">
        <p14:creationId xmlns:p14="http://schemas.microsoft.com/office/powerpoint/2010/main" val="1335220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0" y="2304617"/>
            <a:ext cx="12192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12000" dirty="0" smtClean="0"/>
              <a:t>99</a:t>
            </a:r>
            <a:endParaRPr lang="de-DE" sz="12000" dirty="0"/>
          </a:p>
        </p:txBody>
      </p:sp>
    </p:spTree>
    <p:extLst>
      <p:ext uri="{BB962C8B-B14F-4D97-AF65-F5344CB8AC3E}">
        <p14:creationId xmlns:p14="http://schemas.microsoft.com/office/powerpoint/2010/main" val="3301585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0" y="2304617"/>
            <a:ext cx="12192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12000" dirty="0" smtClean="0"/>
              <a:t>96</a:t>
            </a:r>
            <a:endParaRPr lang="de-DE" sz="12000" dirty="0"/>
          </a:p>
        </p:txBody>
      </p:sp>
    </p:spTree>
    <p:extLst>
      <p:ext uri="{BB962C8B-B14F-4D97-AF65-F5344CB8AC3E}">
        <p14:creationId xmlns:p14="http://schemas.microsoft.com/office/powerpoint/2010/main" val="3623091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0" y="2304617"/>
            <a:ext cx="12192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12000" dirty="0" smtClean="0"/>
              <a:t>5</a:t>
            </a:r>
            <a:endParaRPr lang="de-DE" sz="12000" dirty="0"/>
          </a:p>
        </p:txBody>
      </p:sp>
    </p:spTree>
    <p:extLst>
      <p:ext uri="{BB962C8B-B14F-4D97-AF65-F5344CB8AC3E}">
        <p14:creationId xmlns:p14="http://schemas.microsoft.com/office/powerpoint/2010/main" val="2284111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0" y="2304617"/>
            <a:ext cx="12192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12000" dirty="0" smtClean="0"/>
              <a:t>52</a:t>
            </a:r>
            <a:endParaRPr lang="de-DE" sz="12000" dirty="0"/>
          </a:p>
        </p:txBody>
      </p:sp>
    </p:spTree>
    <p:extLst>
      <p:ext uri="{BB962C8B-B14F-4D97-AF65-F5344CB8AC3E}">
        <p14:creationId xmlns:p14="http://schemas.microsoft.com/office/powerpoint/2010/main" val="3347101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0" y="2304617"/>
            <a:ext cx="12192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12000" dirty="0" smtClean="0"/>
              <a:t>63</a:t>
            </a:r>
            <a:endParaRPr lang="de-DE" sz="12000" dirty="0"/>
          </a:p>
        </p:txBody>
      </p:sp>
    </p:spTree>
    <p:extLst>
      <p:ext uri="{BB962C8B-B14F-4D97-AF65-F5344CB8AC3E}">
        <p14:creationId xmlns:p14="http://schemas.microsoft.com/office/powerpoint/2010/main" val="157476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0" y="2304617"/>
            <a:ext cx="12192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12000" dirty="0" smtClean="0"/>
              <a:t>7</a:t>
            </a:r>
            <a:endParaRPr lang="de-DE" sz="12000" dirty="0"/>
          </a:p>
        </p:txBody>
      </p:sp>
    </p:spTree>
    <p:extLst>
      <p:ext uri="{BB962C8B-B14F-4D97-AF65-F5344CB8AC3E}">
        <p14:creationId xmlns:p14="http://schemas.microsoft.com/office/powerpoint/2010/main" val="218542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</Words>
  <Application>Microsoft Office PowerPoint</Application>
  <PresentationFormat>Breitbild</PresentationFormat>
  <Paragraphs>50</Paragraphs>
  <Slides>50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50</vt:i4>
      </vt:variant>
    </vt:vector>
  </HeadingPairs>
  <TitlesOfParts>
    <vt:vector size="54" baseType="lpstr">
      <vt:lpstr>Arial</vt:lpstr>
      <vt:lpstr>Calibri</vt:lpstr>
      <vt:lpstr>Calibri Light</vt:lpstr>
      <vt:lpstr>Office</vt:lpstr>
      <vt:lpstr>Bitte lesen Sie die Zahl vor!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Bitte lesen Sie die Zahl vor!</dc:title>
  <dc:creator>Judith Heide</dc:creator>
  <cp:lastModifiedBy>Judith Heide</cp:lastModifiedBy>
  <cp:revision>2</cp:revision>
  <dcterms:created xsi:type="dcterms:W3CDTF">2020-09-29T15:22:32Z</dcterms:created>
  <dcterms:modified xsi:type="dcterms:W3CDTF">2020-09-29T15:25:22Z</dcterms:modified>
</cp:coreProperties>
</file>