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1" r:id="rId22"/>
    <p:sldId id="280" r:id="rId23"/>
    <p:sldId id="283" r:id="rId24"/>
    <p:sldId id="282" r:id="rId25"/>
    <p:sldId id="285" r:id="rId26"/>
    <p:sldId id="286" r:id="rId27"/>
    <p:sldId id="287" r:id="rId28"/>
    <p:sldId id="288" r:id="rId29"/>
    <p:sldId id="306" r:id="rId30"/>
    <p:sldId id="289" r:id="rId31"/>
    <p:sldId id="290" r:id="rId32"/>
    <p:sldId id="284" r:id="rId33"/>
    <p:sldId id="291" r:id="rId34"/>
    <p:sldId id="294" r:id="rId35"/>
    <p:sldId id="301" r:id="rId36"/>
    <p:sldId id="292" r:id="rId37"/>
    <p:sldId id="295" r:id="rId38"/>
    <p:sldId id="293" r:id="rId39"/>
    <p:sldId id="296" r:id="rId40"/>
    <p:sldId id="308" r:id="rId41"/>
    <p:sldId id="297" r:id="rId42"/>
    <p:sldId id="300" r:id="rId43"/>
    <p:sldId id="298" r:id="rId44"/>
    <p:sldId id="299" r:id="rId45"/>
    <p:sldId id="302" r:id="rId46"/>
    <p:sldId id="305" r:id="rId47"/>
    <p:sldId id="303" r:id="rId48"/>
    <p:sldId id="309" r:id="rId49"/>
    <p:sldId id="304" r:id="rId50"/>
    <p:sldId id="307" r:id="rId5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76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56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54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48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47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25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45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29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51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1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24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224CA-D2D6-4CE0-9AB7-16EB9492B83D}" type="datetimeFigureOut">
              <a:rPr lang="de-DE" smtClean="0"/>
              <a:t>29.09.2020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179F9-D280-4DB8-BCC8-69B512D9E0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33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88655" y="1768908"/>
            <a:ext cx="9144000" cy="2387600"/>
          </a:xfrm>
        </p:spPr>
        <p:txBody>
          <a:bodyPr/>
          <a:lstStyle/>
          <a:p>
            <a:r>
              <a:rPr lang="de-DE" dirty="0" smtClean="0"/>
              <a:t>Bitte lesen Sie die Zahl vor!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01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87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3213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69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961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83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28031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48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292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33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5567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24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9024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36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40859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74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5266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53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2237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92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9733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11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0136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/>
              <a:t>1</a:t>
            </a:r>
            <a:r>
              <a:rPr lang="de-DE" sz="12000" dirty="0" smtClean="0"/>
              <a:t>2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2734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25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0790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14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1855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37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6237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9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1247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85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2774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47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6735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16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7879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21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26893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257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/>
              <a:t>4</a:t>
            </a:r>
            <a:r>
              <a:rPr lang="de-DE" sz="12000" dirty="0" smtClean="0"/>
              <a:t>1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67447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79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0791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31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25248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8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5303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72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26402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45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08078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6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4253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76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23351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28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6947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54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20831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62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6730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3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7851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100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71813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17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5689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1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6295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55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6182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4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26510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89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3738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1</a:t>
            </a:r>
            <a:r>
              <a:rPr lang="de-DE" sz="12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133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98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9818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61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83507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/>
              <a:t>1</a:t>
            </a:r>
            <a:r>
              <a:rPr lang="de-DE" sz="12000" dirty="0" smtClean="0"/>
              <a:t>8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3352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99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3015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96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6230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5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22841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52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33471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63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1574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2304617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2000" dirty="0" smtClean="0"/>
              <a:t>7</a:t>
            </a:r>
            <a:endParaRPr lang="de-DE" sz="12000" dirty="0"/>
          </a:p>
        </p:txBody>
      </p:sp>
    </p:spTree>
    <p:extLst>
      <p:ext uri="{BB962C8B-B14F-4D97-AF65-F5344CB8AC3E}">
        <p14:creationId xmlns:p14="http://schemas.microsoft.com/office/powerpoint/2010/main" val="2185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Breitbild</PresentationFormat>
  <Paragraphs>50</Paragraphs>
  <Slides>50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Office</vt:lpstr>
      <vt:lpstr>Bitte lesen Sie die Zahl vor!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Bitte lesen Sie die Zahl vor!</dc:title>
  <dc:creator>Judith Heide</dc:creator>
  <cp:lastModifiedBy>Judith Heide</cp:lastModifiedBy>
  <cp:revision>2</cp:revision>
  <dcterms:created xsi:type="dcterms:W3CDTF">2020-09-29T15:22:32Z</dcterms:created>
  <dcterms:modified xsi:type="dcterms:W3CDTF">2020-09-29T15:25:22Z</dcterms:modified>
</cp:coreProperties>
</file>